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slide+xml" PartName="/ppt/slides/slide152.xml"/>
  <Override ContentType="application/vnd.openxmlformats-officedocument.presentationml.slide+xml" PartName="/ppt/slides/slide153.xml"/>
  <Override ContentType="application/vnd.openxmlformats-officedocument.presentationml.slide+xml" PartName="/ppt/slides/slide154.xml"/>
  <Override ContentType="application/vnd.openxmlformats-officedocument.presentationml.slide+xml" PartName="/ppt/slides/slide155.xml"/>
  <Override ContentType="application/vnd.openxmlformats-officedocument.presentationml.slide+xml" PartName="/ppt/slides/slide156.xml"/>
  <Override ContentType="application/vnd.openxmlformats-officedocument.presentationml.slide+xml" PartName="/ppt/slides/slide157.xml"/>
  <Override ContentType="application/vnd.openxmlformats-officedocument.presentationml.slide+xml" PartName="/ppt/slides/slide158.xml"/>
  <Override ContentType="application/vnd.openxmlformats-officedocument.presentationml.slide+xml" PartName="/ppt/slides/slide159.xml"/>
  <Override ContentType="application/vnd.openxmlformats-officedocument.presentationml.slide+xml" PartName="/ppt/slides/slide160.xml"/>
  <Override ContentType="application/vnd.openxmlformats-officedocument.presentationml.slide+xml" PartName="/ppt/slides/slide161.xml"/>
  <Override ContentType="application/vnd.openxmlformats-officedocument.presentationml.slide+xml" PartName="/ppt/slides/slide162.xml"/>
  <Override ContentType="application/vnd.openxmlformats-officedocument.presentationml.slide+xml" PartName="/ppt/slides/slide163.xml"/>
  <Override ContentType="application/vnd.openxmlformats-officedocument.presentationml.slide+xml" PartName="/ppt/slides/slide164.xml"/>
  <Override ContentType="application/vnd.openxmlformats-officedocument.presentationml.slide+xml" PartName="/ppt/slides/slide165.xml"/>
  <Override ContentType="application/vnd.openxmlformats-officedocument.presentationml.slide+xml" PartName="/ppt/slides/slide16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Lst>
  <p:sldSz cx="18288000" cy="10287000"/>
  <p:notesSz cx="6858000" cy="9144000"/>
  <p:embeddedFontLst>
    <p:embeddedFont>
      <p:font typeface="Source Han Sans KR Bold" charset="1" panose="020B0800000000000000"/>
      <p:regular r:id="rId172"/>
    </p:embeddedFont>
    <p:embeddedFont>
      <p:font typeface="Source Han Sans KR Medium" charset="1" panose="020B0600000000000000"/>
      <p:regular r:id="rId173"/>
    </p:embeddedFont>
    <p:embeddedFont>
      <p:font typeface="Telegraf" charset="1" panose="00000500000000000000"/>
      <p:regular r:id="rId174"/>
    </p:embeddedFont>
    <p:embeddedFont>
      <p:font typeface="Source Han Sans KR Light" charset="1" panose="020B0300000000000000"/>
      <p:regular r:id="rId175"/>
    </p:embeddedFont>
    <p:embeddedFont>
      <p:font typeface="210 디딤고딕" charset="1" panose="02020503020101020101"/>
      <p:regular r:id="rId176"/>
    </p:embeddedFont>
    <p:embeddedFont>
      <p:font typeface="Source Han Sans KR" charset="1" panose="020B0400000000000000"/>
      <p:regular r:id="rId177"/>
    </p:embeddedFont>
    <p:embeddedFont>
      <p:font typeface="TDTD엠플고딕" charset="1" panose="02000303000000000000"/>
      <p:regular r:id="rId178"/>
    </p:embeddedFont>
    <p:embeddedFont>
      <p:font typeface="Telegraf Bold" charset="1" panose="00000800000000000000"/>
      <p:regular r:id="rId179"/>
    </p:embeddedFont>
    <p:embeddedFont>
      <p:font typeface="TT Rounds Condensed" charset="1" panose="02000506030000020003"/>
      <p:regular r:id="rId180"/>
    </p:embeddedFont>
    <p:embeddedFont>
      <p:font typeface="Consolas" charset="1" panose="020B0609020204030204"/>
      <p:regular r:id="rId181"/>
    </p:embeddedFont>
    <p:embeddedFont>
      <p:font typeface="Consolas Italics" charset="1" panose="020B06090202040A0204"/>
      <p:regular r:id="rId182"/>
    </p:embeddedFont>
    <p:embeddedFont>
      <p:font typeface="TT Rounds Condensed Italics" charset="1" panose="02000506030000090003"/>
      <p:regular r:id="rId183"/>
    </p:embeddedFont>
    <p:embeddedFont>
      <p:font typeface="Consolas Bold" charset="1" panose="020B0709020204030204"/>
      <p:regular r:id="rId184"/>
    </p:embeddedFont>
    <p:embeddedFont>
      <p:font typeface="Consolas Bold Italics" charset="1" panose="020B07090202040A0204"/>
      <p:regular r:id="rId185"/>
    </p:embeddedFont>
    <p:embeddedFont>
      <p:font typeface="Arita Dotum Bold" charset="1" panose="02020603020101020101"/>
      <p:regular r:id="rId186"/>
    </p:embeddedFont>
    <p:embeddedFont>
      <p:font typeface="210 디딤명조" charset="1" panose="02020503020101020101"/>
      <p:regular r:id="rId1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slides/slide124.xml" Type="http://schemas.openxmlformats.org/officeDocument/2006/relationships/slide"/><Relationship Id="rId13" Target="slides/slide8.xml" Type="http://schemas.openxmlformats.org/officeDocument/2006/relationships/slide"/><Relationship Id="rId130" Target="slides/slide125.xml" Type="http://schemas.openxmlformats.org/officeDocument/2006/relationships/slide"/><Relationship Id="rId131" Target="slides/slide126.xml" Type="http://schemas.openxmlformats.org/officeDocument/2006/relationships/slide"/><Relationship Id="rId132" Target="slides/slide127.xml" Type="http://schemas.openxmlformats.org/officeDocument/2006/relationships/slide"/><Relationship Id="rId133" Target="slides/slide128.xml" Type="http://schemas.openxmlformats.org/officeDocument/2006/relationships/slide"/><Relationship Id="rId134" Target="slides/slide129.xml" Type="http://schemas.openxmlformats.org/officeDocument/2006/relationships/slide"/><Relationship Id="rId135" Target="slides/slide130.xml" Type="http://schemas.openxmlformats.org/officeDocument/2006/relationships/slide"/><Relationship Id="rId136" Target="slides/slide131.xml" Type="http://schemas.openxmlformats.org/officeDocument/2006/relationships/slide"/><Relationship Id="rId137" Target="slides/slide132.xml" Type="http://schemas.openxmlformats.org/officeDocument/2006/relationships/slide"/><Relationship Id="rId138" Target="slides/slide133.xml" Type="http://schemas.openxmlformats.org/officeDocument/2006/relationships/slide"/><Relationship Id="rId139" Target="slides/slide134.xml" Type="http://schemas.openxmlformats.org/officeDocument/2006/relationships/slide"/><Relationship Id="rId14" Target="slides/slide9.xml" Type="http://schemas.openxmlformats.org/officeDocument/2006/relationships/slide"/><Relationship Id="rId140" Target="slides/slide135.xml" Type="http://schemas.openxmlformats.org/officeDocument/2006/relationships/slide"/><Relationship Id="rId141" Target="slides/slide136.xml" Type="http://schemas.openxmlformats.org/officeDocument/2006/relationships/slide"/><Relationship Id="rId142" Target="slides/slide137.xml" Type="http://schemas.openxmlformats.org/officeDocument/2006/relationships/slide"/><Relationship Id="rId143" Target="slides/slide138.xml" Type="http://schemas.openxmlformats.org/officeDocument/2006/relationships/slide"/><Relationship Id="rId144" Target="slides/slide139.xml" Type="http://schemas.openxmlformats.org/officeDocument/2006/relationships/slide"/><Relationship Id="rId145" Target="slides/slide140.xml" Type="http://schemas.openxmlformats.org/officeDocument/2006/relationships/slide"/><Relationship Id="rId146" Target="slides/slide141.xml" Type="http://schemas.openxmlformats.org/officeDocument/2006/relationships/slide"/><Relationship Id="rId147" Target="slides/slide142.xml" Type="http://schemas.openxmlformats.org/officeDocument/2006/relationships/slide"/><Relationship Id="rId148" Target="slides/slide143.xml" Type="http://schemas.openxmlformats.org/officeDocument/2006/relationships/slide"/><Relationship Id="rId149" Target="slides/slide144.xml" Type="http://schemas.openxmlformats.org/officeDocument/2006/relationships/slide"/><Relationship Id="rId15" Target="slides/slide10.xml" Type="http://schemas.openxmlformats.org/officeDocument/2006/relationships/slide"/><Relationship Id="rId150" Target="slides/slide145.xml" Type="http://schemas.openxmlformats.org/officeDocument/2006/relationships/slide"/><Relationship Id="rId151" Target="slides/slide146.xml" Type="http://schemas.openxmlformats.org/officeDocument/2006/relationships/slide"/><Relationship Id="rId152" Target="slides/slide147.xml" Type="http://schemas.openxmlformats.org/officeDocument/2006/relationships/slide"/><Relationship Id="rId153" Target="slides/slide148.xml" Type="http://schemas.openxmlformats.org/officeDocument/2006/relationships/slide"/><Relationship Id="rId154" Target="slides/slide149.xml" Type="http://schemas.openxmlformats.org/officeDocument/2006/relationships/slide"/><Relationship Id="rId155" Target="slides/slide150.xml" Type="http://schemas.openxmlformats.org/officeDocument/2006/relationships/slide"/><Relationship Id="rId156" Target="slides/slide151.xml" Type="http://schemas.openxmlformats.org/officeDocument/2006/relationships/slide"/><Relationship Id="rId157" Target="slides/slide152.xml" Type="http://schemas.openxmlformats.org/officeDocument/2006/relationships/slide"/><Relationship Id="rId158" Target="slides/slide153.xml" Type="http://schemas.openxmlformats.org/officeDocument/2006/relationships/slide"/><Relationship Id="rId159" Target="slides/slide154.xml" Type="http://schemas.openxmlformats.org/officeDocument/2006/relationships/slide"/><Relationship Id="rId16" Target="slides/slide11.xml" Type="http://schemas.openxmlformats.org/officeDocument/2006/relationships/slide"/><Relationship Id="rId160" Target="slides/slide155.xml" Type="http://schemas.openxmlformats.org/officeDocument/2006/relationships/slide"/><Relationship Id="rId161" Target="slides/slide156.xml" Type="http://schemas.openxmlformats.org/officeDocument/2006/relationships/slide"/><Relationship Id="rId162" Target="slides/slide157.xml" Type="http://schemas.openxmlformats.org/officeDocument/2006/relationships/slide"/><Relationship Id="rId163" Target="slides/slide158.xml" Type="http://schemas.openxmlformats.org/officeDocument/2006/relationships/slide"/><Relationship Id="rId164" Target="slides/slide159.xml" Type="http://schemas.openxmlformats.org/officeDocument/2006/relationships/slide"/><Relationship Id="rId165" Target="slides/slide160.xml" Type="http://schemas.openxmlformats.org/officeDocument/2006/relationships/slide"/><Relationship Id="rId166" Target="slides/slide161.xml" Type="http://schemas.openxmlformats.org/officeDocument/2006/relationships/slide"/><Relationship Id="rId167" Target="slides/slide162.xml" Type="http://schemas.openxmlformats.org/officeDocument/2006/relationships/slide"/><Relationship Id="rId168" Target="slides/slide163.xml" Type="http://schemas.openxmlformats.org/officeDocument/2006/relationships/slide"/><Relationship Id="rId169" Target="slides/slide164.xml" Type="http://schemas.openxmlformats.org/officeDocument/2006/relationships/slide"/><Relationship Id="rId17" Target="slides/slide12.xml" Type="http://schemas.openxmlformats.org/officeDocument/2006/relationships/slide"/><Relationship Id="rId170" Target="slides/slide165.xml" Type="http://schemas.openxmlformats.org/officeDocument/2006/relationships/slide"/><Relationship Id="rId171" Target="slides/slide166.xml" Type="http://schemas.openxmlformats.org/officeDocument/2006/relationships/slide"/><Relationship Id="rId172" Target="fonts/font172.fntdata" Type="http://schemas.openxmlformats.org/officeDocument/2006/relationships/font"/><Relationship Id="rId173" Target="fonts/font173.fntdata" Type="http://schemas.openxmlformats.org/officeDocument/2006/relationships/font"/><Relationship Id="rId174" Target="fonts/font174.fntdata" Type="http://schemas.openxmlformats.org/officeDocument/2006/relationships/font"/><Relationship Id="rId175" Target="fonts/font175.fntdata" Type="http://schemas.openxmlformats.org/officeDocument/2006/relationships/font"/><Relationship Id="rId176" Target="fonts/font176.fntdata" Type="http://schemas.openxmlformats.org/officeDocument/2006/relationships/font"/><Relationship Id="rId177" Target="fonts/font177.fntdata" Type="http://schemas.openxmlformats.org/officeDocument/2006/relationships/font"/><Relationship Id="rId178" Target="fonts/font178.fntdata" Type="http://schemas.openxmlformats.org/officeDocument/2006/relationships/font"/><Relationship Id="rId179" Target="fonts/font179.fntdata" Type="http://schemas.openxmlformats.org/officeDocument/2006/relationships/font"/><Relationship Id="rId18" Target="slides/slide13.xml" Type="http://schemas.openxmlformats.org/officeDocument/2006/relationships/slide"/><Relationship Id="rId180" Target="fonts/font180.fntdata" Type="http://schemas.openxmlformats.org/officeDocument/2006/relationships/font"/><Relationship Id="rId181" Target="fonts/font181.fntdata" Type="http://schemas.openxmlformats.org/officeDocument/2006/relationships/font"/><Relationship Id="rId182" Target="fonts/font182.fntdata" Type="http://schemas.openxmlformats.org/officeDocument/2006/relationships/font"/><Relationship Id="rId183" Target="fonts/font183.fntdata" Type="http://schemas.openxmlformats.org/officeDocument/2006/relationships/font"/><Relationship Id="rId184" Target="fonts/font184.fntdata" Type="http://schemas.openxmlformats.org/officeDocument/2006/relationships/font"/><Relationship Id="rId185" Target="fonts/font185.fntdata" Type="http://schemas.openxmlformats.org/officeDocument/2006/relationships/font"/><Relationship Id="rId186" Target="fonts/font186.fntdata" Type="http://schemas.openxmlformats.org/officeDocument/2006/relationships/font"/><Relationship Id="rId187" Target="fonts/font187.fntdata" Type="http://schemas.openxmlformats.org/officeDocument/2006/relationships/font"/><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6.png" Type="http://schemas.openxmlformats.org/officeDocument/2006/relationships/image"/><Relationship Id="rId3" Target="../media/image237.png" Type="http://schemas.openxmlformats.org/officeDocument/2006/relationships/image"/><Relationship Id="rId4" Target="../media/image238.png" Type="http://schemas.openxmlformats.org/officeDocument/2006/relationships/image"/><Relationship Id="rId5" Target="../media/image226.png" Type="http://schemas.openxmlformats.org/officeDocument/2006/relationships/image"/><Relationship Id="rId6" Target="../media/image229.png" Type="http://schemas.openxmlformats.org/officeDocument/2006/relationships/image"/><Relationship Id="rId7" Target="../media/image230.svg" Type="http://schemas.openxmlformats.org/officeDocument/2006/relationships/image"/><Relationship Id="rId8" Target="../media/image234.png" Type="http://schemas.openxmlformats.org/officeDocument/2006/relationships/image"/><Relationship Id="rId9" Target="../media/image235.sv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3.svg" Type="http://schemas.openxmlformats.org/officeDocument/2006/relationships/image"/><Relationship Id="rId2" Target="../media/image236.png" Type="http://schemas.openxmlformats.org/officeDocument/2006/relationships/image"/><Relationship Id="rId3" Target="../media/image239.png" Type="http://schemas.openxmlformats.org/officeDocument/2006/relationships/image"/><Relationship Id="rId4" Target="../media/image226.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 Id="rId7" Target="../media/image240.png" Type="http://schemas.openxmlformats.org/officeDocument/2006/relationships/image"/><Relationship Id="rId8" Target="../media/image241.svg" Type="http://schemas.openxmlformats.org/officeDocument/2006/relationships/image"/><Relationship Id="rId9" Target="../media/image242.pn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4.png" Type="http://schemas.openxmlformats.org/officeDocument/2006/relationships/image"/><Relationship Id="rId3" Target="../media/image245.png" Type="http://schemas.openxmlformats.org/officeDocument/2006/relationships/image"/><Relationship Id="rId4" Target="../media/image226.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9.png" Type="http://schemas.openxmlformats.org/officeDocument/2006/relationships/image"/><Relationship Id="rId3" Target="../media/image246.png" Type="http://schemas.openxmlformats.org/officeDocument/2006/relationships/image"/><Relationship Id="rId4" Target="../media/image226.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7.png" Type="http://schemas.openxmlformats.org/officeDocument/2006/relationships/image"/><Relationship Id="rId3" Target="../media/image226.png" Type="http://schemas.openxmlformats.org/officeDocument/2006/relationships/image"/><Relationship Id="rId4" Target="../media/image234.png" Type="http://schemas.openxmlformats.org/officeDocument/2006/relationships/image"/><Relationship Id="rId5" Target="../media/image235.sv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8.png" Type="http://schemas.openxmlformats.org/officeDocument/2006/relationships/image"/><Relationship Id="rId3" Target="../media/image249.png" Type="http://schemas.openxmlformats.org/officeDocument/2006/relationships/image"/><Relationship Id="rId4" Target="../media/image250.png" Type="http://schemas.openxmlformats.org/officeDocument/2006/relationships/image"/><Relationship Id="rId5" Target="../media/image226.png" Type="http://schemas.openxmlformats.org/officeDocument/2006/relationships/image"/><Relationship Id="rId6" Target="../media/image234.png" Type="http://schemas.openxmlformats.org/officeDocument/2006/relationships/image"/><Relationship Id="rId7" Target="../media/image235.svg" Type="http://schemas.openxmlformats.org/officeDocument/2006/relationships/image"/><Relationship Id="rId8" Target="../media/image240.png" Type="http://schemas.openxmlformats.org/officeDocument/2006/relationships/image"/><Relationship Id="rId9" Target="../media/image241.sv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1.png" Type="http://schemas.openxmlformats.org/officeDocument/2006/relationships/image"/><Relationship Id="rId3" Target="../media/image252.png" Type="http://schemas.openxmlformats.org/officeDocument/2006/relationships/image"/><Relationship Id="rId4" Target="../media/image226.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3.png" Type="http://schemas.openxmlformats.org/officeDocument/2006/relationships/image"/><Relationship Id="rId3" Target="../media/image254.png" Type="http://schemas.openxmlformats.org/officeDocument/2006/relationships/image"/><Relationship Id="rId4" Target="../media/image255.png" Type="http://schemas.openxmlformats.org/officeDocument/2006/relationships/image"/><Relationship Id="rId5" Target="../media/image226.png" Type="http://schemas.openxmlformats.org/officeDocument/2006/relationships/image"/><Relationship Id="rId6" Target="../media/image234.png" Type="http://schemas.openxmlformats.org/officeDocument/2006/relationships/image"/><Relationship Id="rId7" Target="../media/image235.svg" Type="http://schemas.openxmlformats.org/officeDocument/2006/relationships/image"/><Relationship Id="rId8" Target="../media/image240.png" Type="http://schemas.openxmlformats.org/officeDocument/2006/relationships/image"/><Relationship Id="rId9" Target="../media/image241.sv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6.png" Type="http://schemas.openxmlformats.org/officeDocument/2006/relationships/image"/><Relationship Id="rId3" Target="../media/image226.pn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7.png" Type="http://schemas.openxmlformats.org/officeDocument/2006/relationships/image"/><Relationship Id="rId3" Target="../media/image2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8.png" Type="http://schemas.openxmlformats.org/officeDocument/2006/relationships/image"/><Relationship Id="rId3" Target="../media/image238.png" Type="http://schemas.openxmlformats.org/officeDocument/2006/relationships/image"/><Relationship Id="rId4" Target="../media/image237.png" Type="http://schemas.openxmlformats.org/officeDocument/2006/relationships/image"/><Relationship Id="rId5" Target="../media/image226.png" Type="http://schemas.openxmlformats.org/officeDocument/2006/relationships/image"/><Relationship Id="rId6" Target="../media/image234.png" Type="http://schemas.openxmlformats.org/officeDocument/2006/relationships/image"/><Relationship Id="rId7" Target="../media/image235.svg" Type="http://schemas.openxmlformats.org/officeDocument/2006/relationships/image"/><Relationship Id="rId8" Target="../media/image229.png" Type="http://schemas.openxmlformats.org/officeDocument/2006/relationships/image"/><Relationship Id="rId9" Target="../media/image230.sv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9.png" Type="http://schemas.openxmlformats.org/officeDocument/2006/relationships/image"/><Relationship Id="rId3" Target="../media/image260.png" Type="http://schemas.openxmlformats.org/officeDocument/2006/relationships/image"/><Relationship Id="rId4" Target="../media/image226.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 Id="rId7" Target="../media/image240.png" Type="http://schemas.openxmlformats.org/officeDocument/2006/relationships/image"/><Relationship Id="rId8" Target="../media/image241.sv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1.png" Type="http://schemas.openxmlformats.org/officeDocument/2006/relationships/image"/><Relationship Id="rId3" Target="../media/image226.png" Type="http://schemas.openxmlformats.org/officeDocument/2006/relationships/image"/><Relationship Id="rId4" Target="../media/image234.png" Type="http://schemas.openxmlformats.org/officeDocument/2006/relationships/image"/><Relationship Id="rId5" Target="../media/image235.sv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2.png" Type="http://schemas.openxmlformats.org/officeDocument/2006/relationships/image"/><Relationship Id="rId3" Target="../media/image263.png" Type="http://schemas.openxmlformats.org/officeDocument/2006/relationships/image"/><Relationship Id="rId4" Target="../media/image264.png" Type="http://schemas.openxmlformats.org/officeDocument/2006/relationships/image"/><Relationship Id="rId5" Target="../media/image226.png" Type="http://schemas.openxmlformats.org/officeDocument/2006/relationships/image"/><Relationship Id="rId6" Target="../media/image234.png" Type="http://schemas.openxmlformats.org/officeDocument/2006/relationships/image"/><Relationship Id="rId7" Target="../media/image235.svg" Type="http://schemas.openxmlformats.org/officeDocument/2006/relationships/image"/><Relationship Id="rId8" Target="../media/image240.png" Type="http://schemas.openxmlformats.org/officeDocument/2006/relationships/image"/><Relationship Id="rId9" Target="../media/image241.sv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5.png" Type="http://schemas.openxmlformats.org/officeDocument/2006/relationships/image"/><Relationship Id="rId3" Target="../media/image226.pn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6.png" Type="http://schemas.openxmlformats.org/officeDocument/2006/relationships/image"/><Relationship Id="rId3" Target="../media/image226.pn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5.png" Type="http://schemas.openxmlformats.org/officeDocument/2006/relationships/image"/><Relationship Id="rId3" Target="../media/image226.png" Type="http://schemas.openxmlformats.org/officeDocument/2006/relationships/image"/></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7.png" Type="http://schemas.openxmlformats.org/officeDocument/2006/relationships/image"/><Relationship Id="rId3" Target="../media/image226.png"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8.png" Type="http://schemas.openxmlformats.org/officeDocument/2006/relationships/image"/><Relationship Id="rId3" Target="../media/image226.pn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9.png" Type="http://schemas.openxmlformats.org/officeDocument/2006/relationships/image"/><Relationship Id="rId3" Target="../media/image270.png" Type="http://schemas.openxmlformats.org/officeDocument/2006/relationships/image"/><Relationship Id="rId4" Target="../media/image226.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1.png" Type="http://schemas.openxmlformats.org/officeDocument/2006/relationships/image"/><Relationship Id="rId3" Target="../media/image226.png" Type="http://schemas.openxmlformats.org/officeDocument/2006/relationships/image"/><Relationship Id="rId4" Target="../media/image234.png" Type="http://schemas.openxmlformats.org/officeDocument/2006/relationships/image"/><Relationship Id="rId5" Target="../media/image235.sv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2.png" Type="http://schemas.openxmlformats.org/officeDocument/2006/relationships/image"/><Relationship Id="rId3" Target="../media/image226.png" Type="http://schemas.openxmlformats.org/officeDocument/2006/relationships/image"/><Relationship Id="rId4" Target="../media/image229.png" Type="http://schemas.openxmlformats.org/officeDocument/2006/relationships/image"/><Relationship Id="rId5" Target="../media/image230.svg"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3.png" Type="http://schemas.openxmlformats.org/officeDocument/2006/relationships/image"/><Relationship Id="rId3" Target="../media/image226.png" Type="http://schemas.openxmlformats.org/officeDocument/2006/relationships/image"/><Relationship Id="rId4" Target="../media/image234.png" Type="http://schemas.openxmlformats.org/officeDocument/2006/relationships/image"/><Relationship Id="rId5" Target="../media/image235.svg"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4.png" Type="http://schemas.openxmlformats.org/officeDocument/2006/relationships/image"/><Relationship Id="rId3" Target="../media/image226.png" Type="http://schemas.openxmlformats.org/officeDocument/2006/relationships/image"/><Relationship Id="rId4" Target="../media/image234.png" Type="http://schemas.openxmlformats.org/officeDocument/2006/relationships/image"/><Relationship Id="rId5" Target="../media/image235.svg" Type="http://schemas.openxmlformats.org/officeDocument/2006/relationships/image"/></Relationships>
</file>

<file path=ppt/slides/_rels/slide1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5.png" Type="http://schemas.openxmlformats.org/officeDocument/2006/relationships/image"/><Relationship Id="rId3" Target="../media/image226.png" Type="http://schemas.openxmlformats.org/officeDocument/2006/relationships/image"/><Relationship Id="rId4" Target="../media/image229.png" Type="http://schemas.openxmlformats.org/officeDocument/2006/relationships/image"/><Relationship Id="rId5" Target="../media/image230.svg" Type="http://schemas.openxmlformats.org/officeDocument/2006/relationships/image"/></Relationships>
</file>

<file path=ppt/slides/_rels/slide1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6.png" Type="http://schemas.openxmlformats.org/officeDocument/2006/relationships/image"/><Relationship Id="rId3" Target="../media/image226.png" Type="http://schemas.openxmlformats.org/officeDocument/2006/relationships/image"/></Relationships>
</file>

<file path=ppt/slides/_rels/slide1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7.png" Type="http://schemas.openxmlformats.org/officeDocument/2006/relationships/image"/><Relationship Id="rId3" Target="../media/image278.png" Type="http://schemas.openxmlformats.org/officeDocument/2006/relationships/image"/><Relationship Id="rId4" Target="../media/image226.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s>
</file>

<file path=ppt/slides/_rels/slide1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9.png" Type="http://schemas.openxmlformats.org/officeDocument/2006/relationships/image"/><Relationship Id="rId3" Target="../media/image226.png" Type="http://schemas.openxmlformats.org/officeDocument/2006/relationships/image"/></Relationships>
</file>

<file path=ppt/slides/_rels/slide1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0.png" Type="http://schemas.openxmlformats.org/officeDocument/2006/relationships/image"/><Relationship Id="rId3" Target="../media/image226.png" Type="http://schemas.openxmlformats.org/officeDocument/2006/relationships/image"/></Relationships>
</file>

<file path=ppt/slides/_rels/slide1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0.png" Type="http://schemas.openxmlformats.org/officeDocument/2006/relationships/image"/><Relationship Id="rId3" Target="../media/image281.png" Type="http://schemas.openxmlformats.org/officeDocument/2006/relationships/image"/><Relationship Id="rId4" Target="../media/image2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0.png" Type="http://schemas.openxmlformats.org/officeDocument/2006/relationships/image"/><Relationship Id="rId3" Target="../media/image226.png" Type="http://schemas.openxmlformats.org/officeDocument/2006/relationships/image"/></Relationships>
</file>

<file path=ppt/slides/_rels/slide1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2.png" Type="http://schemas.openxmlformats.org/officeDocument/2006/relationships/image"/><Relationship Id="rId3" Target="../media/image283.png" Type="http://schemas.openxmlformats.org/officeDocument/2006/relationships/image"/><Relationship Id="rId4" Target="../media/image226.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s>
</file>

<file path=ppt/slides/_rels/slide1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4.png" Type="http://schemas.openxmlformats.org/officeDocument/2006/relationships/image"/><Relationship Id="rId3" Target="../media/image226.png" Type="http://schemas.openxmlformats.org/officeDocument/2006/relationships/image"/></Relationships>
</file>

<file path=ppt/slides/_rels/slide1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5.png" Type="http://schemas.openxmlformats.org/officeDocument/2006/relationships/image"/><Relationship Id="rId3" Target="../media/image286.png" Type="http://schemas.openxmlformats.org/officeDocument/2006/relationships/image"/><Relationship Id="rId4" Target="../media/image287.png" Type="http://schemas.openxmlformats.org/officeDocument/2006/relationships/image"/><Relationship Id="rId5" Target="../media/image226.png" Type="http://schemas.openxmlformats.org/officeDocument/2006/relationships/image"/><Relationship Id="rId6" Target="../media/image234.png" Type="http://schemas.openxmlformats.org/officeDocument/2006/relationships/image"/><Relationship Id="rId7" Target="../media/image235.svg" Type="http://schemas.openxmlformats.org/officeDocument/2006/relationships/image"/><Relationship Id="rId8" Target="../media/image229.png" Type="http://schemas.openxmlformats.org/officeDocument/2006/relationships/image"/><Relationship Id="rId9" Target="../media/image230.svg" Type="http://schemas.openxmlformats.org/officeDocument/2006/relationships/image"/></Relationships>
</file>

<file path=ppt/slides/_rels/slide1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8.png" Type="http://schemas.openxmlformats.org/officeDocument/2006/relationships/image"/><Relationship Id="rId3" Target="../media/image226.png" Type="http://schemas.openxmlformats.org/officeDocument/2006/relationships/image"/></Relationships>
</file>

<file path=ppt/slides/_rels/slide1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9.png" Type="http://schemas.openxmlformats.org/officeDocument/2006/relationships/image"/><Relationship Id="rId3" Target="../media/image226.png" Type="http://schemas.openxmlformats.org/officeDocument/2006/relationships/image"/></Relationships>
</file>

<file path=ppt/slides/_rels/slide1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0.png" Type="http://schemas.openxmlformats.org/officeDocument/2006/relationships/image"/><Relationship Id="rId3" Target="../media/image226.png" Type="http://schemas.openxmlformats.org/officeDocument/2006/relationships/image"/></Relationships>
</file>

<file path=ppt/slides/_rels/slide1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1.png" Type="http://schemas.openxmlformats.org/officeDocument/2006/relationships/image"/><Relationship Id="rId3" Target="../media/image292.png" Type="http://schemas.openxmlformats.org/officeDocument/2006/relationships/image"/><Relationship Id="rId4" Target="../media/image226.png" Type="http://schemas.openxmlformats.org/officeDocument/2006/relationships/image"/></Relationships>
</file>

<file path=ppt/slides/_rels/slide1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3.png" Type="http://schemas.openxmlformats.org/officeDocument/2006/relationships/image"/><Relationship Id="rId3" Target="../media/image226.png" Type="http://schemas.openxmlformats.org/officeDocument/2006/relationships/image"/></Relationships>
</file>

<file path=ppt/slides/_rels/slide1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4.png" Type="http://schemas.openxmlformats.org/officeDocument/2006/relationships/image"/><Relationship Id="rId3" Target="../media/image295.png" Type="http://schemas.openxmlformats.org/officeDocument/2006/relationships/image"/><Relationship Id="rId4" Target="../media/image226.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6.png" Type="http://schemas.openxmlformats.org/officeDocument/2006/relationships/image"/><Relationship Id="rId3" Target="../media/image297.png" Type="http://schemas.openxmlformats.org/officeDocument/2006/relationships/image"/><Relationship Id="rId4" Target="../media/image226.png" Type="http://schemas.openxmlformats.org/officeDocument/2006/relationships/image"/><Relationship Id="rId5" Target="../media/image229.png" Type="http://schemas.openxmlformats.org/officeDocument/2006/relationships/image"/><Relationship Id="rId6" Target="../media/image230.svg" Type="http://schemas.openxmlformats.org/officeDocument/2006/relationships/image"/></Relationships>
</file>

<file path=ppt/slides/_rels/slide1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8.png" Type="http://schemas.openxmlformats.org/officeDocument/2006/relationships/image"/><Relationship Id="rId3" Target="../media/image226.png" Type="http://schemas.openxmlformats.org/officeDocument/2006/relationships/image"/></Relationships>
</file>

<file path=ppt/slides/_rels/slide1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9.png" Type="http://schemas.openxmlformats.org/officeDocument/2006/relationships/image"/><Relationship Id="rId3" Target="../media/image300.png" Type="http://schemas.openxmlformats.org/officeDocument/2006/relationships/image"/><Relationship Id="rId4" Target="../media/image226.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s>
</file>

<file path=ppt/slides/_rels/slide1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5.xml.rels><?xml version="1.0" encoding="UTF-8" standalone="yes"?><Relationships xmlns="http://schemas.openxmlformats.org/package/2006/relationships"><Relationship Id="rId1" Target="../slideLayouts/slideLayout7.xml" Type="http://schemas.openxmlformats.org/officeDocument/2006/relationships/slideLayout"/><Relationship Id="rId2" Target="https://youtu.be/MjQG1XQnm_A" TargetMode="External" Type="http://schemas.openxmlformats.org/officeDocument/2006/relationships/hyperlink"/></Relationships>
</file>

<file path=ppt/slides/_rels/slide1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01.jpeg" Type="http://schemas.openxmlformats.org/officeDocument/2006/relationships/image"/><Relationship Id="rId5" Target="../media/VAGPaPNj_gg.mp4" Type="http://schemas.openxmlformats.org/officeDocument/2006/relationships/video"/><Relationship Id="rId6" Target="../media/VAGPaPNj_gg.mp4" Type="http://schemas.microsoft.com/office/2007/relationships/media"/></Relationships>
</file>

<file path=ppt/slides/_rels/slide1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2.png" Type="http://schemas.openxmlformats.org/officeDocument/2006/relationships/image"/></Relationships>
</file>

<file path=ppt/slides/_rels/slide1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3.png" Type="http://schemas.openxmlformats.org/officeDocument/2006/relationships/image"/><Relationship Id="rId3" Target="../media/image304.svg" Type="http://schemas.openxmlformats.org/officeDocument/2006/relationships/image"/></Relationships>
</file>

<file path=ppt/slides/_rels/slide1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5.png" Type="http://schemas.openxmlformats.org/officeDocument/2006/relationships/image"/><Relationship Id="rId3" Target="../media/image306.svg" Type="http://schemas.openxmlformats.org/officeDocument/2006/relationships/image"/></Relationships>
</file>

<file path=ppt/slides/_rels/slide1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7.png" Type="http://schemas.openxmlformats.org/officeDocument/2006/relationships/image"/><Relationship Id="rId3" Target="../media/image308.svg" Type="http://schemas.openxmlformats.org/officeDocument/2006/relationships/image"/></Relationships>
</file>

<file path=ppt/slides/_rels/slide1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9.png" Type="http://schemas.openxmlformats.org/officeDocument/2006/relationships/image"/><Relationship Id="rId3" Target="../media/image310.svg" Type="http://schemas.openxmlformats.org/officeDocument/2006/relationships/image"/></Relationships>
</file>

<file path=ppt/slides/_rels/slide1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1.png" Type="http://schemas.openxmlformats.org/officeDocument/2006/relationships/image"/><Relationship Id="rId3" Target="../media/image312.svg" Type="http://schemas.openxmlformats.org/officeDocument/2006/relationships/image"/></Relationships>
</file>

<file path=ppt/slides/_rels/slide1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3.png" Type="http://schemas.openxmlformats.org/officeDocument/2006/relationships/image"/><Relationship Id="rId3" Target="../media/image314.svg" Type="http://schemas.openxmlformats.org/officeDocument/2006/relationships/image"/></Relationships>
</file>

<file path=ppt/slides/_rels/slide1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5.png" Type="http://schemas.openxmlformats.org/officeDocument/2006/relationships/image"/></Relationships>
</file>

<file path=ppt/slides/_rels/slide1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6.png" Type="http://schemas.openxmlformats.org/officeDocument/2006/relationships/image"/></Relationships>
</file>

<file path=ppt/slides/_rels/slide1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7.png" Type="http://schemas.openxmlformats.org/officeDocument/2006/relationships/image"/></Relationships>
</file>

<file path=ppt/slides/_rels/slide1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8.png" Type="http://schemas.openxmlformats.org/officeDocument/2006/relationships/image"/><Relationship Id="rId3" Target="../media/image319.svg" Type="http://schemas.openxmlformats.org/officeDocument/2006/relationships/image"/></Relationships>
</file>

<file path=ppt/slides/_rels/slide1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0.png" Type="http://schemas.openxmlformats.org/officeDocument/2006/relationships/image"/><Relationship Id="rId3" Target="../media/image321.svg" Type="http://schemas.openxmlformats.org/officeDocument/2006/relationships/image"/></Relationships>
</file>

<file path=ppt/slides/_rels/slide1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2.png" Type="http://schemas.openxmlformats.org/officeDocument/2006/relationships/image"/><Relationship Id="rId3" Target="../media/image323.svg" Type="http://schemas.openxmlformats.org/officeDocument/2006/relationships/image"/></Relationships>
</file>

<file path=ppt/slides/_rels/slide1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4.png" Type="http://schemas.openxmlformats.org/officeDocument/2006/relationships/image"/><Relationship Id="rId3" Target="../media/image325.svg" Type="http://schemas.openxmlformats.org/officeDocument/2006/relationships/image"/></Relationships>
</file>

<file path=ppt/slides/_rels/slide1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8.png" Type="http://schemas.openxmlformats.org/officeDocument/2006/relationships/image"/><Relationship Id="rId3" Target="../media/image319.svg" Type="http://schemas.openxmlformats.org/officeDocument/2006/relationships/image"/></Relationships>
</file>

<file path=ppt/slides/_rels/slide16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38.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38.png" Type="http://schemas.openxmlformats.org/officeDocument/2006/relationships/image"/><Relationship Id="rId5" Target="../media/image30.png" Type="http://schemas.openxmlformats.org/officeDocument/2006/relationships/image"/><Relationship Id="rId6" Target="../media/image4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38.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6.png" Type="http://schemas.openxmlformats.org/officeDocument/2006/relationships/image"/><Relationship Id="rId4" Target="../media/image30.png" Type="http://schemas.openxmlformats.org/officeDocument/2006/relationships/image"/><Relationship Id="rId5" Target="../media/image5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51.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61.png" Type="http://schemas.openxmlformats.org/officeDocument/2006/relationships/image"/><Relationship Id="rId7" Target="../media/image5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media/image57.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 Id="rId8" Target="../media/image7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 Id="rId4" Target="../media/image73.png" Type="http://schemas.openxmlformats.org/officeDocument/2006/relationships/image"/><Relationship Id="rId5" Target="../media/image57.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 Id="rId4" Target="../media/image76.png" Type="http://schemas.openxmlformats.org/officeDocument/2006/relationships/image"/><Relationship Id="rId5" Target="../media/image57.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 Id="rId4" Target="../media/image57.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57.png" Type="http://schemas.openxmlformats.org/officeDocument/2006/relationships/image"/><Relationship Id="rId5" Target="../media/image6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png" Type="http://schemas.openxmlformats.org/officeDocument/2006/relationships/image"/><Relationship Id="rId4" Target="../media/image83.png" Type="http://schemas.openxmlformats.org/officeDocument/2006/relationships/image"/><Relationship Id="rId5" Target="../media/image57.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 Id="rId8" Target="../media/image8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 Id="rId4" Target="../media/image57.png" Type="http://schemas.openxmlformats.org/officeDocument/2006/relationships/image"/><Relationship Id="rId5" Target="../media/image6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pn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 Id="rId6" Target="../media/image57.png" Type="http://schemas.openxmlformats.org/officeDocument/2006/relationships/image"/><Relationship Id="rId7" Target="../media/image61.png" Type="http://schemas.openxmlformats.org/officeDocument/2006/relationships/image"/><Relationship Id="rId8" Target="../media/image62.png" Type="http://schemas.openxmlformats.org/officeDocument/2006/relationships/image"/><Relationship Id="rId9" Target="../media/image9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png" Type="http://schemas.openxmlformats.org/officeDocument/2006/relationships/image"/><Relationship Id="rId4" Target="../media/image57.png" Type="http://schemas.openxmlformats.org/officeDocument/2006/relationships/image"/><Relationship Id="rId5" Target="../media/image6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png" Type="http://schemas.openxmlformats.org/officeDocument/2006/relationships/image"/><Relationship Id="rId4" Target="../media/image95.png" Type="http://schemas.openxmlformats.org/officeDocument/2006/relationships/image"/><Relationship Id="rId5" Target="../media/image57.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57.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98.png" Type="http://schemas.openxmlformats.org/officeDocument/2006/relationships/image"/><Relationship Id="rId4" Target="../media/image57.png" Type="http://schemas.openxmlformats.org/officeDocument/2006/relationships/image"/><Relationship Id="rId5" Target="../media/image6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57.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png" Type="http://schemas.openxmlformats.org/officeDocument/2006/relationships/image"/><Relationship Id="rId4" Target="../media/image102.png" Type="http://schemas.openxmlformats.org/officeDocument/2006/relationships/image"/><Relationship Id="rId5" Target="../media/image103.png" Type="http://schemas.openxmlformats.org/officeDocument/2006/relationships/image"/><Relationship Id="rId6" Target="../media/image57.png" Type="http://schemas.openxmlformats.org/officeDocument/2006/relationships/image"/><Relationship Id="rId7" Target="../media/image61.png" Type="http://schemas.openxmlformats.org/officeDocument/2006/relationships/image"/><Relationship Id="rId8" Target="../media/image6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png" Type="http://schemas.openxmlformats.org/officeDocument/2006/relationships/image"/><Relationship Id="rId4" Target="../media/image10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 Id="rId3" Target="../media/image11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 Id="rId3" Target="../media/image113.png" Type="http://schemas.openxmlformats.org/officeDocument/2006/relationships/image"/><Relationship Id="rId4" Target="../media/image114.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 Id="rId3" Target="../media/image116.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 Id="rId3" Target="../media/image120.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1.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4.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 Id="rId3" Target="../media/image126.png" Type="http://schemas.openxmlformats.org/officeDocument/2006/relationships/image"/><Relationship Id="rId4" Target="../media/image127.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png" Type="http://schemas.openxmlformats.org/officeDocument/2006/relationships/image"/><Relationship Id="rId3" Target="../media/image129.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0.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1.png" Type="http://schemas.openxmlformats.org/officeDocument/2006/relationships/image"/><Relationship Id="rId3" Target="../media/image132.png" Type="http://schemas.openxmlformats.org/officeDocument/2006/relationships/image"/><Relationship Id="rId4" Target="../media/image133.svg" Type="http://schemas.openxmlformats.org/officeDocument/2006/relationships/image"/><Relationship Id="rId5" Target="../media/image134.png" Type="http://schemas.openxmlformats.org/officeDocument/2006/relationships/image"/><Relationship Id="rId6" Target="../media/image135.png" Type="http://schemas.openxmlformats.org/officeDocument/2006/relationships/image"/><Relationship Id="rId7" Target="../media/image136.svg" Type="http://schemas.openxmlformats.org/officeDocument/2006/relationships/image"/><Relationship Id="rId8" Target="../media/image137.png" Type="http://schemas.openxmlformats.org/officeDocument/2006/relationships/image"/><Relationship Id="rId9" Target="../media/image138.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9.png" Type="http://schemas.openxmlformats.org/officeDocument/2006/relationships/image"/><Relationship Id="rId3" Target="../media/image140.png" Type="http://schemas.openxmlformats.org/officeDocument/2006/relationships/image"/><Relationship Id="rId4" Target="../media/image141.png" Type="http://schemas.openxmlformats.org/officeDocument/2006/relationships/image"/><Relationship Id="rId5" Target="../media/image142.png" Type="http://schemas.openxmlformats.org/officeDocument/2006/relationships/image"/><Relationship Id="rId6" Target="../media/image143.png" Type="http://schemas.openxmlformats.org/officeDocument/2006/relationships/image"/><Relationship Id="rId7" Target="../media/image144.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5.png" Type="http://schemas.openxmlformats.org/officeDocument/2006/relationships/image"/><Relationship Id="rId3" Target="../media/image146.png" Type="http://schemas.openxmlformats.org/officeDocument/2006/relationships/image"/><Relationship Id="rId4" Target="../media/image147.png" Type="http://schemas.openxmlformats.org/officeDocument/2006/relationships/image"/><Relationship Id="rId5" Target="../media/image143.png" Type="http://schemas.openxmlformats.org/officeDocument/2006/relationships/image"/><Relationship Id="rId6" Target="../media/image144.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8.png" Type="http://schemas.openxmlformats.org/officeDocument/2006/relationships/image"/><Relationship Id="rId3" Target="../media/image149.png" Type="http://schemas.openxmlformats.org/officeDocument/2006/relationships/image"/><Relationship Id="rId4" Target="../media/image150.png" Type="http://schemas.openxmlformats.org/officeDocument/2006/relationships/image"/><Relationship Id="rId5" Target="../media/image15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2.png" Type="http://schemas.openxmlformats.org/officeDocument/2006/relationships/image"/><Relationship Id="rId3" Target="../media/image153.png" Type="http://schemas.openxmlformats.org/officeDocument/2006/relationships/image"/><Relationship Id="rId4" Target="../media/image154.png" Type="http://schemas.openxmlformats.org/officeDocument/2006/relationships/image"/><Relationship Id="rId5" Target="../media/image155.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6.png" Type="http://schemas.openxmlformats.org/officeDocument/2006/relationships/image"/><Relationship Id="rId3" Target="../media/image153.png" Type="http://schemas.openxmlformats.org/officeDocument/2006/relationships/image"/><Relationship Id="rId4" Target="../media/image154.png" Type="http://schemas.openxmlformats.org/officeDocument/2006/relationships/image"/><Relationship Id="rId5" Target="../media/image155.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7.png" Type="http://schemas.openxmlformats.org/officeDocument/2006/relationships/image"/><Relationship Id="rId3" Target="../media/image158.png" Type="http://schemas.openxmlformats.org/officeDocument/2006/relationships/image"/><Relationship Id="rId4" Target="../media/image159.png" Type="http://schemas.openxmlformats.org/officeDocument/2006/relationships/image"/><Relationship Id="rId5" Target="../media/image160.svg" Type="http://schemas.openxmlformats.org/officeDocument/2006/relationships/image"/><Relationship Id="rId6" Target="../media/image161.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2.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3.png" Type="http://schemas.openxmlformats.org/officeDocument/2006/relationships/image"/><Relationship Id="rId3" Target="../media/image164.png" Type="http://schemas.openxmlformats.org/officeDocument/2006/relationships/image"/><Relationship Id="rId4" Target="../media/image165.png" Type="http://schemas.openxmlformats.org/officeDocument/2006/relationships/image"/><Relationship Id="rId5" Target="../media/image162.png" Type="http://schemas.openxmlformats.org/officeDocument/2006/relationships/image"/><Relationship Id="rId6" Target="../media/image166.png" Type="http://schemas.openxmlformats.org/officeDocument/2006/relationships/image"/><Relationship Id="rId7" Target="../media/image167.svg" Type="http://schemas.openxmlformats.org/officeDocument/2006/relationships/image"/><Relationship Id="rId8" Target="../media/image168.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9.png" Type="http://schemas.openxmlformats.org/officeDocument/2006/relationships/image"/><Relationship Id="rId3" Target="../media/image170.png" Type="http://schemas.openxmlformats.org/officeDocument/2006/relationships/image"/><Relationship Id="rId4" Target="../media/image171.svg" Type="http://schemas.openxmlformats.org/officeDocument/2006/relationships/image"/><Relationship Id="rId5" Target="../media/image172.png" Type="http://schemas.openxmlformats.org/officeDocument/2006/relationships/image"/><Relationship Id="rId6" Target="../media/image173.png" Type="http://schemas.openxmlformats.org/officeDocument/2006/relationships/image"/><Relationship Id="rId7" Target="../media/image174.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5.png" Type="http://schemas.openxmlformats.org/officeDocument/2006/relationships/image"/><Relationship Id="rId3" Target="../media/image176.png" Type="http://schemas.openxmlformats.org/officeDocument/2006/relationships/image"/><Relationship Id="rId4" Target="../media/image177.png" Type="http://schemas.openxmlformats.org/officeDocument/2006/relationships/image"/><Relationship Id="rId5" Target="../media/image178.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9.png" Type="http://schemas.openxmlformats.org/officeDocument/2006/relationships/image"/><Relationship Id="rId3" Target="../media/image180.png" Type="http://schemas.openxmlformats.org/officeDocument/2006/relationships/image"/><Relationship Id="rId4" Target="../media/image181.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2.png" Type="http://schemas.openxmlformats.org/officeDocument/2006/relationships/image"/><Relationship Id="rId3" Target="../media/image183.png" Type="http://schemas.openxmlformats.org/officeDocument/2006/relationships/image"/><Relationship Id="rId4" Target="../media/image184.png" Type="http://schemas.openxmlformats.org/officeDocument/2006/relationships/image"/><Relationship Id="rId5" Target="../media/image185.png" Type="http://schemas.openxmlformats.org/officeDocument/2006/relationships/image"/><Relationship Id="rId6" Target="../media/image186.png" Type="http://schemas.openxmlformats.org/officeDocument/2006/relationships/image"/><Relationship Id="rId7" Target="../media/image187.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8.png" Type="http://schemas.openxmlformats.org/officeDocument/2006/relationships/image"/><Relationship Id="rId3" Target="../media/image189.png" Type="http://schemas.openxmlformats.org/officeDocument/2006/relationships/image"/><Relationship Id="rId4" Target="../media/image190.png" Type="http://schemas.openxmlformats.org/officeDocument/2006/relationships/image"/><Relationship Id="rId5" Target="../media/image186.png" Type="http://schemas.openxmlformats.org/officeDocument/2006/relationships/image"/><Relationship Id="rId6" Target="../media/image187.svg" Type="http://schemas.openxmlformats.org/officeDocument/2006/relationships/image"/><Relationship Id="rId7" Target="../media/image191.png" Type="http://schemas.openxmlformats.org/officeDocument/2006/relationships/image"/><Relationship Id="rId8" Target="../media/image19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3.png" Type="http://schemas.openxmlformats.org/officeDocument/2006/relationships/image"/><Relationship Id="rId3" Target="../media/image194.png" Type="http://schemas.openxmlformats.org/officeDocument/2006/relationships/image"/><Relationship Id="rId4" Target="../media/image195.svg" Type="http://schemas.openxmlformats.org/officeDocument/2006/relationships/image"/><Relationship Id="rId5" Target="../media/image196.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7.png" Type="http://schemas.openxmlformats.org/officeDocument/2006/relationships/image"/><Relationship Id="rId3" Target="../media/image198.png" Type="http://schemas.openxmlformats.org/officeDocument/2006/relationships/image"/><Relationship Id="rId4" Target="../media/image199.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0.png" Type="http://schemas.openxmlformats.org/officeDocument/2006/relationships/image"/><Relationship Id="rId3" Target="../media/image201.png" Type="http://schemas.openxmlformats.org/officeDocument/2006/relationships/image"/><Relationship Id="rId4" Target="../media/image202.png" Type="http://schemas.openxmlformats.org/officeDocument/2006/relationships/image"/><Relationship Id="rId5" Target="../media/image203.png" Type="http://schemas.openxmlformats.org/officeDocument/2006/relationships/image"/><Relationship Id="rId6" Target="../media/image204.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5.png" Type="http://schemas.openxmlformats.org/officeDocument/2006/relationships/image"/><Relationship Id="rId3" Target="../media/image206.png" Type="http://schemas.openxmlformats.org/officeDocument/2006/relationships/image"/><Relationship Id="rId4" Target="../media/image207.png" Type="http://schemas.openxmlformats.org/officeDocument/2006/relationships/image"/><Relationship Id="rId5" Target="../media/image208.png" Type="http://schemas.openxmlformats.org/officeDocument/2006/relationships/image"/><Relationship Id="rId6" Target="../media/image203.png" Type="http://schemas.openxmlformats.org/officeDocument/2006/relationships/image"/><Relationship Id="rId7" Target="../media/image204.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9.png" Type="http://schemas.openxmlformats.org/officeDocument/2006/relationships/image"/><Relationship Id="rId3" Target="../media/image210.png" Type="http://schemas.openxmlformats.org/officeDocument/2006/relationships/image"/><Relationship Id="rId4" Target="../media/image205.png" Type="http://schemas.openxmlformats.org/officeDocument/2006/relationships/image"/><Relationship Id="rId5" Target="../media/image203.png" Type="http://schemas.openxmlformats.org/officeDocument/2006/relationships/image"/><Relationship Id="rId6" Target="../media/image204.svg" Type="http://schemas.openxmlformats.org/officeDocument/2006/relationships/image"/><Relationship Id="rId7" Target="../media/image211.png" Type="http://schemas.openxmlformats.org/officeDocument/2006/relationships/image"/><Relationship Id="rId8" Target="../media/image212.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3.png" Type="http://schemas.openxmlformats.org/officeDocument/2006/relationships/image"/><Relationship Id="rId3" Target="../media/image214.png" Type="http://schemas.openxmlformats.org/officeDocument/2006/relationships/image"/><Relationship Id="rId4" Target="../media/image203.png" Type="http://schemas.openxmlformats.org/officeDocument/2006/relationships/image"/><Relationship Id="rId5" Target="../media/image204.sv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5.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6.png" Type="http://schemas.openxmlformats.org/officeDocument/2006/relationships/image"/><Relationship Id="rId3" Target="../media/image217.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9.png" Type="http://schemas.openxmlformats.org/officeDocument/2006/relationships/image"/><Relationship Id="rId3" Target="../media/image220.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1.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2.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3.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4.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5.png" Type="http://schemas.openxmlformats.org/officeDocument/2006/relationships/image"/><Relationship Id="rId3" Target="../media/image226.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7.png" Type="http://schemas.openxmlformats.org/officeDocument/2006/relationships/image"/><Relationship Id="rId3" Target="../media/image228.png" Type="http://schemas.openxmlformats.org/officeDocument/2006/relationships/image"/><Relationship Id="rId4" Target="../media/image226.png" Type="http://schemas.openxmlformats.org/officeDocument/2006/relationships/image"/><Relationship Id="rId5" Target="../media/image229.png" Type="http://schemas.openxmlformats.org/officeDocument/2006/relationships/image"/><Relationship Id="rId6" Target="../media/image230.sv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1.png" Type="http://schemas.openxmlformats.org/officeDocument/2006/relationships/image"/><Relationship Id="rId3" Target="../media/image226.pn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2.png" Type="http://schemas.openxmlformats.org/officeDocument/2006/relationships/image"/><Relationship Id="rId3" Target="../media/image233.png" Type="http://schemas.openxmlformats.org/officeDocument/2006/relationships/image"/><Relationship Id="rId4" Target="../media/image226.png" Type="http://schemas.openxmlformats.org/officeDocument/2006/relationships/image"/><Relationship Id="rId5" Target="../media/image234.png" Type="http://schemas.openxmlformats.org/officeDocument/2006/relationships/image"/><Relationship Id="rId6" Target="../media/image23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37688" y="2510"/>
            <a:ext cx="2950312" cy="10281980"/>
            <a:chOff x="0" y="0"/>
            <a:chExt cx="3933749" cy="13709307"/>
          </a:xfrm>
        </p:grpSpPr>
        <p:sp>
          <p:nvSpPr>
            <p:cNvPr name="Freeform 3" id="3"/>
            <p:cNvSpPr/>
            <p:nvPr/>
          </p:nvSpPr>
          <p:spPr>
            <a:xfrm flipH="false" flipV="false" rot="0">
              <a:off x="0" y="0"/>
              <a:ext cx="3933698" cy="13709269"/>
            </a:xfrm>
            <a:custGeom>
              <a:avLst/>
              <a:gdLst/>
              <a:ahLst/>
              <a:cxnLst/>
              <a:rect r="r" b="b" t="t" l="l"/>
              <a:pathLst>
                <a:path h="13709269" w="3933698">
                  <a:moveTo>
                    <a:pt x="0" y="0"/>
                  </a:moveTo>
                  <a:lnTo>
                    <a:pt x="3933698" y="0"/>
                  </a:lnTo>
                  <a:lnTo>
                    <a:pt x="3933698" y="13709269"/>
                  </a:lnTo>
                  <a:lnTo>
                    <a:pt x="0" y="13709269"/>
                  </a:lnTo>
                  <a:lnTo>
                    <a:pt x="0" y="0"/>
                  </a:lnTo>
                  <a:close/>
                </a:path>
              </a:pathLst>
            </a:custGeom>
            <a:blipFill>
              <a:blip r:embed="rId2"/>
              <a:stretch>
                <a:fillRect l="-143079" t="0" r="-143079" b="0"/>
              </a:stretch>
            </a:blipFill>
          </p:spPr>
        </p:sp>
      </p:grpSp>
      <p:grpSp>
        <p:nvGrpSpPr>
          <p:cNvPr name="Group 4" id="4"/>
          <p:cNvGrpSpPr/>
          <p:nvPr/>
        </p:nvGrpSpPr>
        <p:grpSpPr>
          <a:xfrm rot="0">
            <a:off x="909638" y="1062716"/>
            <a:ext cx="14432813" cy="13201"/>
            <a:chOff x="0" y="0"/>
            <a:chExt cx="13885015" cy="12700"/>
          </a:xfrm>
        </p:grpSpPr>
        <p:sp>
          <p:nvSpPr>
            <p:cNvPr name="Freeform 5" id="5"/>
            <p:cNvSpPr/>
            <p:nvPr/>
          </p:nvSpPr>
          <p:spPr>
            <a:xfrm flipH="false" flipV="false" rot="0">
              <a:off x="0" y="0"/>
              <a:ext cx="13885038" cy="12700"/>
            </a:xfrm>
            <a:custGeom>
              <a:avLst/>
              <a:gdLst/>
              <a:ahLst/>
              <a:cxnLst/>
              <a:rect r="r" b="b" t="t" l="l"/>
              <a:pathLst>
                <a:path h="12700" w="13885038">
                  <a:moveTo>
                    <a:pt x="6350" y="0"/>
                  </a:moveTo>
                  <a:lnTo>
                    <a:pt x="13878688" y="0"/>
                  </a:lnTo>
                  <a:cubicBezTo>
                    <a:pt x="13882244" y="0"/>
                    <a:pt x="13885038" y="2794"/>
                    <a:pt x="13885038" y="6350"/>
                  </a:cubicBezTo>
                  <a:cubicBezTo>
                    <a:pt x="13885038" y="9906"/>
                    <a:pt x="13882244" y="12700"/>
                    <a:pt x="1387868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6" id="6"/>
          <p:cNvGrpSpPr/>
          <p:nvPr/>
        </p:nvGrpSpPr>
        <p:grpSpPr>
          <a:xfrm rot="0">
            <a:off x="925493" y="7296905"/>
            <a:ext cx="8530624" cy="12408"/>
            <a:chOff x="0" y="0"/>
            <a:chExt cx="8731521" cy="12700"/>
          </a:xfrm>
        </p:grpSpPr>
        <p:sp>
          <p:nvSpPr>
            <p:cNvPr name="Freeform 7" id="7"/>
            <p:cNvSpPr/>
            <p:nvPr/>
          </p:nvSpPr>
          <p:spPr>
            <a:xfrm flipH="false" flipV="false" rot="0">
              <a:off x="6350" y="0"/>
              <a:ext cx="8718804" cy="12700"/>
            </a:xfrm>
            <a:custGeom>
              <a:avLst/>
              <a:gdLst/>
              <a:ahLst/>
              <a:cxnLst/>
              <a:rect r="r" b="b" t="t" l="l"/>
              <a:pathLst>
                <a:path h="12700" w="8718804">
                  <a:moveTo>
                    <a:pt x="0" y="0"/>
                  </a:moveTo>
                  <a:lnTo>
                    <a:pt x="8718804" y="0"/>
                  </a:lnTo>
                  <a:lnTo>
                    <a:pt x="8718804" y="12700"/>
                  </a:lnTo>
                  <a:lnTo>
                    <a:pt x="0" y="12700"/>
                  </a:lnTo>
                  <a:close/>
                </a:path>
              </a:pathLst>
            </a:custGeom>
            <a:solidFill>
              <a:srgbClr val="000000"/>
            </a:solidFill>
          </p:spPr>
        </p:sp>
      </p:grpSp>
      <p:grpSp>
        <p:nvGrpSpPr>
          <p:cNvPr name="Group 8" id="8"/>
          <p:cNvGrpSpPr/>
          <p:nvPr/>
        </p:nvGrpSpPr>
        <p:grpSpPr>
          <a:xfrm rot="0">
            <a:off x="1073732" y="8635924"/>
            <a:ext cx="8530624" cy="12408"/>
            <a:chOff x="0" y="0"/>
            <a:chExt cx="8731521" cy="12700"/>
          </a:xfrm>
        </p:grpSpPr>
        <p:sp>
          <p:nvSpPr>
            <p:cNvPr name="Freeform 9" id="9"/>
            <p:cNvSpPr/>
            <p:nvPr/>
          </p:nvSpPr>
          <p:spPr>
            <a:xfrm flipH="false" flipV="false" rot="0">
              <a:off x="6350" y="0"/>
              <a:ext cx="8718804" cy="12700"/>
            </a:xfrm>
            <a:custGeom>
              <a:avLst/>
              <a:gdLst/>
              <a:ahLst/>
              <a:cxnLst/>
              <a:rect r="r" b="b" t="t" l="l"/>
              <a:pathLst>
                <a:path h="12700" w="8718804">
                  <a:moveTo>
                    <a:pt x="0" y="0"/>
                  </a:moveTo>
                  <a:lnTo>
                    <a:pt x="8718804" y="0"/>
                  </a:lnTo>
                  <a:lnTo>
                    <a:pt x="8718804" y="12700"/>
                  </a:lnTo>
                  <a:lnTo>
                    <a:pt x="0" y="12700"/>
                  </a:lnTo>
                  <a:close/>
                </a:path>
              </a:pathLst>
            </a:custGeom>
            <a:solidFill>
              <a:srgbClr val="000000"/>
            </a:solidFill>
          </p:spPr>
        </p:sp>
      </p:grpSp>
      <p:grpSp>
        <p:nvGrpSpPr>
          <p:cNvPr name="Group 10" id="10"/>
          <p:cNvGrpSpPr/>
          <p:nvPr/>
        </p:nvGrpSpPr>
        <p:grpSpPr>
          <a:xfrm rot="0">
            <a:off x="5512344" y="7440942"/>
            <a:ext cx="12408" cy="1216110"/>
            <a:chOff x="0" y="0"/>
            <a:chExt cx="12700" cy="1244749"/>
          </a:xfrm>
        </p:grpSpPr>
        <p:sp>
          <p:nvSpPr>
            <p:cNvPr name="Freeform 11" id="11"/>
            <p:cNvSpPr/>
            <p:nvPr/>
          </p:nvSpPr>
          <p:spPr>
            <a:xfrm flipH="false" flipV="false" rot="0">
              <a:off x="0" y="6350"/>
              <a:ext cx="12700" cy="1232027"/>
            </a:xfrm>
            <a:custGeom>
              <a:avLst/>
              <a:gdLst/>
              <a:ahLst/>
              <a:cxnLst/>
              <a:rect r="r" b="b" t="t" l="l"/>
              <a:pathLst>
                <a:path h="1232027" w="12700">
                  <a:moveTo>
                    <a:pt x="12700" y="0"/>
                  </a:moveTo>
                  <a:lnTo>
                    <a:pt x="12700" y="1232027"/>
                  </a:lnTo>
                  <a:lnTo>
                    <a:pt x="0" y="1232027"/>
                  </a:lnTo>
                  <a:lnTo>
                    <a:pt x="0" y="0"/>
                  </a:lnTo>
                  <a:close/>
                </a:path>
              </a:pathLst>
            </a:custGeom>
            <a:solidFill>
              <a:srgbClr val="000000"/>
            </a:solidFill>
          </p:spPr>
        </p:sp>
      </p:grpSp>
      <p:sp>
        <p:nvSpPr>
          <p:cNvPr name="TextBox 12" id="12"/>
          <p:cNvSpPr txBox="true"/>
          <p:nvPr/>
        </p:nvSpPr>
        <p:spPr>
          <a:xfrm rot="0">
            <a:off x="909638" y="3364462"/>
            <a:ext cx="12022778" cy="1319624"/>
          </a:xfrm>
          <a:prstGeom prst="rect">
            <a:avLst/>
          </a:prstGeom>
        </p:spPr>
        <p:txBody>
          <a:bodyPr anchor="t" rtlCol="false" tIns="0" lIns="0" bIns="0" rIns="0">
            <a:spAutoFit/>
          </a:bodyPr>
          <a:lstStyle/>
          <a:p>
            <a:pPr algn="l">
              <a:lnSpc>
                <a:spcPts val="11447"/>
              </a:lnSpc>
            </a:pPr>
            <a:r>
              <a:rPr lang="en-US" b="true" sz="10903" spc="-730">
                <a:solidFill>
                  <a:srgbClr val="000000"/>
                </a:solidFill>
                <a:latin typeface="Source Han Sans KR Bold"/>
                <a:ea typeface="Source Han Sans KR Bold"/>
                <a:cs typeface="Source Han Sans KR Bold"/>
                <a:sym typeface="Source Han Sans KR Bold"/>
              </a:rPr>
              <a:t>신토불이 프로젝트</a:t>
            </a:r>
          </a:p>
        </p:txBody>
      </p:sp>
      <p:sp>
        <p:nvSpPr>
          <p:cNvPr name="TextBox 13" id="13"/>
          <p:cNvSpPr txBox="true"/>
          <p:nvPr/>
        </p:nvSpPr>
        <p:spPr>
          <a:xfrm rot="0">
            <a:off x="925493" y="5117937"/>
            <a:ext cx="11866541" cy="475456"/>
          </a:xfrm>
          <a:prstGeom prst="rect">
            <a:avLst/>
          </a:prstGeom>
        </p:spPr>
        <p:txBody>
          <a:bodyPr anchor="t" rtlCol="false" tIns="0" lIns="0" bIns="0" rIns="0">
            <a:spAutoFit/>
          </a:bodyPr>
          <a:lstStyle/>
          <a:p>
            <a:pPr algn="l">
              <a:lnSpc>
                <a:spcPts val="3798"/>
              </a:lnSpc>
            </a:pPr>
            <a:r>
              <a:rPr lang="en-US" b="true" sz="3303" spc="-237">
                <a:solidFill>
                  <a:srgbClr val="000000"/>
                </a:solidFill>
                <a:latin typeface="Source Han Sans KR Medium"/>
                <a:ea typeface="Source Han Sans KR Medium"/>
                <a:cs typeface="Source Han Sans KR Medium"/>
                <a:sym typeface="Source Han Sans KR Medium"/>
              </a:rPr>
              <a:t>청년 농작물 판매 사이트 신토불이 , 청년이 품은 땅</a:t>
            </a:r>
          </a:p>
        </p:txBody>
      </p:sp>
      <p:sp>
        <p:nvSpPr>
          <p:cNvPr name="TextBox 14" id="14"/>
          <p:cNvSpPr txBox="true"/>
          <p:nvPr/>
        </p:nvSpPr>
        <p:spPr>
          <a:xfrm rot="0">
            <a:off x="6537154" y="7729384"/>
            <a:ext cx="2218103" cy="439612"/>
          </a:xfrm>
          <a:prstGeom prst="rect">
            <a:avLst/>
          </a:prstGeom>
        </p:spPr>
        <p:txBody>
          <a:bodyPr anchor="t" rtlCol="false" tIns="0" lIns="0" bIns="0" rIns="0">
            <a:spAutoFit/>
          </a:bodyPr>
          <a:lstStyle/>
          <a:p>
            <a:pPr algn="l">
              <a:lnSpc>
                <a:spcPts val="3696"/>
              </a:lnSpc>
            </a:pPr>
            <a:r>
              <a:rPr lang="en-US" b="true" sz="2640" spc="329">
                <a:solidFill>
                  <a:srgbClr val="000000"/>
                </a:solidFill>
                <a:latin typeface="Source Han Sans KR Bold"/>
                <a:ea typeface="Source Han Sans KR Bold"/>
                <a:cs typeface="Source Han Sans KR Bold"/>
                <a:sym typeface="Source Han Sans KR Bold"/>
              </a:rPr>
              <a:t>2024.09.03</a:t>
            </a:r>
          </a:p>
        </p:txBody>
      </p:sp>
      <p:sp>
        <p:nvSpPr>
          <p:cNvPr name="TextBox 15" id="15"/>
          <p:cNvSpPr txBox="true"/>
          <p:nvPr/>
        </p:nvSpPr>
        <p:spPr>
          <a:xfrm rot="0">
            <a:off x="1097376" y="7510862"/>
            <a:ext cx="4438611" cy="875887"/>
          </a:xfrm>
          <a:prstGeom prst="rect">
            <a:avLst/>
          </a:prstGeom>
        </p:spPr>
        <p:txBody>
          <a:bodyPr anchor="t" rtlCol="false" tIns="0" lIns="0" bIns="0" rIns="0">
            <a:spAutoFit/>
          </a:bodyPr>
          <a:lstStyle/>
          <a:p>
            <a:pPr algn="l">
              <a:lnSpc>
                <a:spcPts val="3587"/>
              </a:lnSpc>
            </a:pPr>
            <a:r>
              <a:rPr lang="en-US" sz="2562" spc="-40" b="true">
                <a:solidFill>
                  <a:srgbClr val="000000"/>
                </a:solidFill>
                <a:latin typeface="Source Han Sans KR Bold"/>
                <a:ea typeface="Source Han Sans KR Bold"/>
                <a:cs typeface="Source Han Sans KR Bold"/>
                <a:sym typeface="Source Han Sans KR Bold"/>
              </a:rPr>
              <a:t>고지환,김동석, 김효철,</a:t>
            </a:r>
          </a:p>
          <a:p>
            <a:pPr algn="l">
              <a:lnSpc>
                <a:spcPts val="3587"/>
              </a:lnSpc>
            </a:pPr>
            <a:r>
              <a:rPr lang="en-US" b="true" sz="2562" spc="-42">
                <a:solidFill>
                  <a:srgbClr val="000000"/>
                </a:solidFill>
                <a:latin typeface="Source Han Sans KR Bold"/>
                <a:ea typeface="Source Han Sans KR Bold"/>
                <a:cs typeface="Source Han Sans KR Bold"/>
                <a:sym typeface="Source Han Sans KR Bold"/>
              </a:rPr>
              <a:t>이규림, 장한나</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77786" y="865842"/>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Freeform 4" id="4"/>
          <p:cNvSpPr/>
          <p:nvPr/>
        </p:nvSpPr>
        <p:spPr>
          <a:xfrm flipH="false" flipV="false" rot="0">
            <a:off x="1028700" y="1496593"/>
            <a:ext cx="15669596" cy="8556278"/>
          </a:xfrm>
          <a:custGeom>
            <a:avLst/>
            <a:gdLst/>
            <a:ahLst/>
            <a:cxnLst/>
            <a:rect r="r" b="b" t="t" l="l"/>
            <a:pathLst>
              <a:path h="8556278" w="15669596">
                <a:moveTo>
                  <a:pt x="0" y="0"/>
                </a:moveTo>
                <a:lnTo>
                  <a:pt x="15669596" y="0"/>
                </a:lnTo>
                <a:lnTo>
                  <a:pt x="15669596" y="8556279"/>
                </a:lnTo>
                <a:lnTo>
                  <a:pt x="0" y="8556279"/>
                </a:lnTo>
                <a:lnTo>
                  <a:pt x="0" y="0"/>
                </a:lnTo>
                <a:close/>
              </a:path>
            </a:pathLst>
          </a:custGeom>
          <a:blipFill>
            <a:blip r:embed="rId2"/>
            <a:stretch>
              <a:fillRect l="-2619" t="-599" r="-4469" b="-7620"/>
            </a:stretch>
          </a:blipFill>
        </p:spPr>
      </p:sp>
      <p:sp>
        <p:nvSpPr>
          <p:cNvPr name="TextBox 5" id="5"/>
          <p:cNvSpPr txBox="true"/>
          <p:nvPr/>
        </p:nvSpPr>
        <p:spPr>
          <a:xfrm rot="0">
            <a:off x="554570" y="526536"/>
            <a:ext cx="4975163"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API 명세 [김효철]</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31392" y="2621939"/>
            <a:ext cx="10203155" cy="4709915"/>
          </a:xfrm>
          <a:custGeom>
            <a:avLst/>
            <a:gdLst/>
            <a:ahLst/>
            <a:cxnLst/>
            <a:rect r="r" b="b" t="t" l="l"/>
            <a:pathLst>
              <a:path h="4709915" w="10203155">
                <a:moveTo>
                  <a:pt x="0" y="0"/>
                </a:moveTo>
                <a:lnTo>
                  <a:pt x="10203155" y="0"/>
                </a:lnTo>
                <a:lnTo>
                  <a:pt x="10203155" y="4709915"/>
                </a:lnTo>
                <a:lnTo>
                  <a:pt x="0" y="4709915"/>
                </a:lnTo>
                <a:lnTo>
                  <a:pt x="0" y="0"/>
                </a:lnTo>
                <a:close/>
              </a:path>
            </a:pathLst>
          </a:custGeom>
          <a:blipFill>
            <a:blip r:embed="rId2"/>
            <a:stretch>
              <a:fillRect l="-20702" t="-3938" r="-3587" b="-26024"/>
            </a:stretch>
          </a:blipFill>
        </p:spPr>
      </p:sp>
      <p:grpSp>
        <p:nvGrpSpPr>
          <p:cNvPr name="Group 3" id="3"/>
          <p:cNvGrpSpPr/>
          <p:nvPr/>
        </p:nvGrpSpPr>
        <p:grpSpPr>
          <a:xfrm rot="0">
            <a:off x="8210392" y="4089184"/>
            <a:ext cx="9872111" cy="660317"/>
            <a:chOff x="0" y="0"/>
            <a:chExt cx="2600062" cy="173911"/>
          </a:xfrm>
        </p:grpSpPr>
        <p:sp>
          <p:nvSpPr>
            <p:cNvPr name="Freeform 4" id="4"/>
            <p:cNvSpPr/>
            <p:nvPr/>
          </p:nvSpPr>
          <p:spPr>
            <a:xfrm flipH="false" flipV="false" rot="0">
              <a:off x="0" y="0"/>
              <a:ext cx="2600062" cy="173911"/>
            </a:xfrm>
            <a:custGeom>
              <a:avLst/>
              <a:gdLst/>
              <a:ahLst/>
              <a:cxnLst/>
              <a:rect r="r" b="b" t="t" l="l"/>
              <a:pathLst>
                <a:path h="173911" w="2600062">
                  <a:moveTo>
                    <a:pt x="0" y="0"/>
                  </a:moveTo>
                  <a:lnTo>
                    <a:pt x="2600062" y="0"/>
                  </a:lnTo>
                  <a:lnTo>
                    <a:pt x="2600062" y="173911"/>
                  </a:lnTo>
                  <a:lnTo>
                    <a:pt x="0" y="173911"/>
                  </a:lnTo>
                  <a:close/>
                </a:path>
              </a:pathLst>
            </a:custGeom>
            <a:solidFill>
              <a:srgbClr val="000000">
                <a:alpha val="0"/>
              </a:srgbClr>
            </a:solidFill>
            <a:ln w="38100" cap="sq">
              <a:solidFill>
                <a:srgbClr val="F80A0A"/>
              </a:solidFill>
              <a:prstDash val="solid"/>
              <a:miter/>
            </a:ln>
          </p:spPr>
        </p:sp>
        <p:sp>
          <p:nvSpPr>
            <p:cNvPr name="TextBox 5" id="5"/>
            <p:cNvSpPr txBox="true"/>
            <p:nvPr/>
          </p:nvSpPr>
          <p:spPr>
            <a:xfrm>
              <a:off x="0" y="-47625"/>
              <a:ext cx="2600062" cy="221536"/>
            </a:xfrm>
            <a:prstGeom prst="rect">
              <a:avLst/>
            </a:prstGeom>
          </p:spPr>
          <p:txBody>
            <a:bodyPr anchor="ctr" rtlCol="false" tIns="50800" lIns="50800" bIns="50800" rIns="50800"/>
            <a:lstStyle/>
            <a:p>
              <a:pPr algn="ctr">
                <a:lnSpc>
                  <a:spcPts val="3671"/>
                </a:lnSpc>
              </a:pPr>
            </a:p>
          </p:txBody>
        </p:sp>
      </p:grpSp>
      <p:sp>
        <p:nvSpPr>
          <p:cNvPr name="Freeform 6" id="6"/>
          <p:cNvSpPr/>
          <p:nvPr/>
        </p:nvSpPr>
        <p:spPr>
          <a:xfrm flipH="false" flipV="false" rot="0">
            <a:off x="460141" y="5326398"/>
            <a:ext cx="7234969" cy="2553348"/>
          </a:xfrm>
          <a:custGeom>
            <a:avLst/>
            <a:gdLst/>
            <a:ahLst/>
            <a:cxnLst/>
            <a:rect r="r" b="b" t="t" l="l"/>
            <a:pathLst>
              <a:path h="2553348" w="7234969">
                <a:moveTo>
                  <a:pt x="0" y="0"/>
                </a:moveTo>
                <a:lnTo>
                  <a:pt x="7234969" y="0"/>
                </a:lnTo>
                <a:lnTo>
                  <a:pt x="7234969" y="2553348"/>
                </a:lnTo>
                <a:lnTo>
                  <a:pt x="0" y="2553348"/>
                </a:lnTo>
                <a:lnTo>
                  <a:pt x="0" y="0"/>
                </a:lnTo>
                <a:close/>
              </a:path>
            </a:pathLst>
          </a:custGeom>
          <a:blipFill>
            <a:blip r:embed="rId3"/>
            <a:stretch>
              <a:fillRect l="-1389" t="0" r="-3425" b="-1914"/>
            </a:stretch>
          </a:blipFill>
          <a:ln w="38100" cap="sq">
            <a:solidFill>
              <a:srgbClr val="2F56C7"/>
            </a:solidFill>
            <a:prstDash val="solid"/>
            <a:miter/>
          </a:ln>
        </p:spPr>
      </p:sp>
      <p:sp>
        <p:nvSpPr>
          <p:cNvPr name="Freeform 7" id="7"/>
          <p:cNvSpPr/>
          <p:nvPr/>
        </p:nvSpPr>
        <p:spPr>
          <a:xfrm flipH="false" flipV="false" rot="0">
            <a:off x="465488" y="2337660"/>
            <a:ext cx="7248942" cy="2387531"/>
          </a:xfrm>
          <a:custGeom>
            <a:avLst/>
            <a:gdLst/>
            <a:ahLst/>
            <a:cxnLst/>
            <a:rect r="r" b="b" t="t" l="l"/>
            <a:pathLst>
              <a:path h="2387531" w="7248942">
                <a:moveTo>
                  <a:pt x="0" y="0"/>
                </a:moveTo>
                <a:lnTo>
                  <a:pt x="7248942" y="0"/>
                </a:lnTo>
                <a:lnTo>
                  <a:pt x="7248942" y="2387531"/>
                </a:lnTo>
                <a:lnTo>
                  <a:pt x="0" y="2387531"/>
                </a:lnTo>
                <a:lnTo>
                  <a:pt x="0" y="0"/>
                </a:lnTo>
                <a:close/>
              </a:path>
            </a:pathLst>
          </a:custGeom>
          <a:blipFill>
            <a:blip r:embed="rId4"/>
            <a:stretch>
              <a:fillRect l="-1763" t="0" r="0" b="-1550"/>
            </a:stretch>
          </a:blipFill>
          <a:ln w="38100" cap="sq">
            <a:solidFill>
              <a:srgbClr val="FF0000"/>
            </a:solidFill>
            <a:prstDash val="solid"/>
            <a:miter/>
          </a:ln>
        </p:spPr>
      </p:sp>
      <p:sp>
        <p:nvSpPr>
          <p:cNvPr name="TextBox 8" id="8"/>
          <p:cNvSpPr txBox="true"/>
          <p:nvPr/>
        </p:nvSpPr>
        <p:spPr>
          <a:xfrm rot="0">
            <a:off x="1028700" y="9307735"/>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내용 작성 후 등록을 하면 “문의사항이 등록되었습니다“ 메세지 창이 뜹니다.</a:t>
            </a:r>
          </a:p>
        </p:txBody>
      </p:sp>
      <p:sp>
        <p:nvSpPr>
          <p:cNvPr name="TextBox 9" id="9"/>
          <p:cNvSpPr txBox="true"/>
          <p:nvPr/>
        </p:nvSpPr>
        <p:spPr>
          <a:xfrm rot="0">
            <a:off x="1028700" y="8510088"/>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내용이입력이 되지 않은 경우 “ 등록 실패, 내용을 입려해주세요“ 메세지 창이 뜹니다.</a:t>
            </a:r>
          </a:p>
        </p:txBody>
      </p:sp>
      <p:sp>
        <p:nvSpPr>
          <p:cNvPr name="TextBox 10" id="10"/>
          <p:cNvSpPr txBox="true"/>
          <p:nvPr/>
        </p:nvSpPr>
        <p:spPr>
          <a:xfrm rot="0">
            <a:off x="12772753" y="8510088"/>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등록 후 목록에 출력됩니다.</a:t>
            </a:r>
          </a:p>
        </p:txBody>
      </p:sp>
      <p:sp>
        <p:nvSpPr>
          <p:cNvPr name="TextBox 11" id="11"/>
          <p:cNvSpPr txBox="true"/>
          <p:nvPr/>
        </p:nvSpPr>
        <p:spPr>
          <a:xfrm rot="0">
            <a:off x="630323" y="631581"/>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등급문의 [등록]</a:t>
            </a:r>
          </a:p>
        </p:txBody>
      </p:sp>
      <p:sp>
        <p:nvSpPr>
          <p:cNvPr name="AutoShape 12" id="12"/>
          <p:cNvSpPr/>
          <p:nvPr/>
        </p:nvSpPr>
        <p:spPr>
          <a:xfrm flipV="true">
            <a:off x="4610651" y="928676"/>
            <a:ext cx="12648649" cy="0"/>
          </a:xfrm>
          <a:prstGeom prst="line">
            <a:avLst/>
          </a:prstGeom>
          <a:ln cap="rnd" w="9525">
            <a:solidFill>
              <a:srgbClr val="000000"/>
            </a:solidFill>
            <a:prstDash val="solid"/>
            <a:headEnd type="none" len="sm" w="sm"/>
            <a:tailEnd type="none" len="sm" w="sm"/>
          </a:ln>
        </p:spPr>
      </p:sp>
      <p:grpSp>
        <p:nvGrpSpPr>
          <p:cNvPr name="Group 13" id="13"/>
          <p:cNvGrpSpPr/>
          <p:nvPr/>
        </p:nvGrpSpPr>
        <p:grpSpPr>
          <a:xfrm rot="0">
            <a:off x="230902" y="9355360"/>
            <a:ext cx="518866" cy="622292"/>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grpSp>
        <p:nvGrpSpPr>
          <p:cNvPr name="Group 15" id="15"/>
          <p:cNvGrpSpPr/>
          <p:nvPr/>
        </p:nvGrpSpPr>
        <p:grpSpPr>
          <a:xfrm rot="0">
            <a:off x="181209" y="1999647"/>
            <a:ext cx="518866" cy="622292"/>
            <a:chOff x="0" y="0"/>
            <a:chExt cx="1066816" cy="1279466"/>
          </a:xfrm>
        </p:grpSpPr>
        <p:sp>
          <p:nvSpPr>
            <p:cNvPr name="Freeform 16" id="16"/>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sp>
        <p:nvSpPr>
          <p:cNvPr name="Freeform 17" id="17" descr="배지 1 단색으로 채워진"/>
          <p:cNvSpPr/>
          <p:nvPr/>
        </p:nvSpPr>
        <p:spPr>
          <a:xfrm flipH="false" flipV="false" rot="0">
            <a:off x="230902" y="8479821"/>
            <a:ext cx="587045" cy="587045"/>
          </a:xfrm>
          <a:custGeom>
            <a:avLst/>
            <a:gdLst/>
            <a:ahLst/>
            <a:cxnLst/>
            <a:rect r="r" b="b" t="t" l="l"/>
            <a:pathLst>
              <a:path h="587045" w="587045">
                <a:moveTo>
                  <a:pt x="0" y="0"/>
                </a:moveTo>
                <a:lnTo>
                  <a:pt x="587045" y="0"/>
                </a:lnTo>
                <a:lnTo>
                  <a:pt x="587045" y="587045"/>
                </a:lnTo>
                <a:lnTo>
                  <a:pt x="0" y="5870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descr="배지 1 단색으로 채워진"/>
          <p:cNvSpPr/>
          <p:nvPr/>
        </p:nvSpPr>
        <p:spPr>
          <a:xfrm flipH="false" flipV="false" rot="0">
            <a:off x="113029" y="5143500"/>
            <a:ext cx="587045" cy="587045"/>
          </a:xfrm>
          <a:custGeom>
            <a:avLst/>
            <a:gdLst/>
            <a:ahLst/>
            <a:cxnLst/>
            <a:rect r="r" b="b" t="t" l="l"/>
            <a:pathLst>
              <a:path h="587045" w="587045">
                <a:moveTo>
                  <a:pt x="0" y="0"/>
                </a:moveTo>
                <a:lnTo>
                  <a:pt x="587045" y="0"/>
                </a:lnTo>
                <a:lnTo>
                  <a:pt x="587045" y="587045"/>
                </a:lnTo>
                <a:lnTo>
                  <a:pt x="0" y="5870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descr="배지 단색으로 채워진"/>
          <p:cNvSpPr/>
          <p:nvPr/>
        </p:nvSpPr>
        <p:spPr>
          <a:xfrm flipH="false" flipV="false" rot="0">
            <a:off x="7935542" y="3814333"/>
            <a:ext cx="549702" cy="549702"/>
          </a:xfrm>
          <a:custGeom>
            <a:avLst/>
            <a:gdLst/>
            <a:ahLst/>
            <a:cxnLst/>
            <a:rect r="r" b="b" t="t" l="l"/>
            <a:pathLst>
              <a:path h="549702" w="549702">
                <a:moveTo>
                  <a:pt x="0" y="0"/>
                </a:moveTo>
                <a:lnTo>
                  <a:pt x="549701" y="0"/>
                </a:lnTo>
                <a:lnTo>
                  <a:pt x="549701" y="549701"/>
                </a:lnTo>
                <a:lnTo>
                  <a:pt x="0" y="5497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descr="배지 단색으로 채워진"/>
          <p:cNvSpPr/>
          <p:nvPr/>
        </p:nvSpPr>
        <p:spPr>
          <a:xfrm flipH="false" flipV="false" rot="0">
            <a:off x="12223052" y="8470081"/>
            <a:ext cx="549702" cy="549702"/>
          </a:xfrm>
          <a:custGeom>
            <a:avLst/>
            <a:gdLst/>
            <a:ahLst/>
            <a:cxnLst/>
            <a:rect r="r" b="b" t="t" l="l"/>
            <a:pathLst>
              <a:path h="549702" w="549702">
                <a:moveTo>
                  <a:pt x="0" y="0"/>
                </a:moveTo>
                <a:lnTo>
                  <a:pt x="549701" y="0"/>
                </a:lnTo>
                <a:lnTo>
                  <a:pt x="549701" y="549701"/>
                </a:lnTo>
                <a:lnTo>
                  <a:pt x="0" y="5497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470532" y="876249"/>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75862" y="1759131"/>
            <a:ext cx="10346774" cy="1028402"/>
          </a:xfrm>
          <a:custGeom>
            <a:avLst/>
            <a:gdLst/>
            <a:ahLst/>
            <a:cxnLst/>
            <a:rect r="r" b="b" t="t" l="l"/>
            <a:pathLst>
              <a:path h="1028402" w="10346774">
                <a:moveTo>
                  <a:pt x="0" y="0"/>
                </a:moveTo>
                <a:lnTo>
                  <a:pt x="10346774" y="0"/>
                </a:lnTo>
                <a:lnTo>
                  <a:pt x="10346774" y="1028402"/>
                </a:lnTo>
                <a:lnTo>
                  <a:pt x="0" y="1028402"/>
                </a:lnTo>
                <a:lnTo>
                  <a:pt x="0" y="0"/>
                </a:lnTo>
                <a:close/>
              </a:path>
            </a:pathLst>
          </a:custGeom>
          <a:blipFill>
            <a:blip r:embed="rId2"/>
            <a:stretch>
              <a:fillRect l="-20415" t="-123734" r="-2149" b="-371472"/>
            </a:stretch>
          </a:blipFill>
        </p:spPr>
      </p:sp>
      <p:grpSp>
        <p:nvGrpSpPr>
          <p:cNvPr name="Group 4" id="4"/>
          <p:cNvGrpSpPr/>
          <p:nvPr/>
        </p:nvGrpSpPr>
        <p:grpSpPr>
          <a:xfrm rot="0">
            <a:off x="3391356" y="2121845"/>
            <a:ext cx="1189203" cy="582501"/>
            <a:chOff x="0" y="0"/>
            <a:chExt cx="313206" cy="153416"/>
          </a:xfrm>
        </p:grpSpPr>
        <p:sp>
          <p:nvSpPr>
            <p:cNvPr name="Freeform 5" id="5"/>
            <p:cNvSpPr/>
            <p:nvPr/>
          </p:nvSpPr>
          <p:spPr>
            <a:xfrm flipH="false" flipV="false" rot="0">
              <a:off x="0" y="0"/>
              <a:ext cx="313206" cy="153416"/>
            </a:xfrm>
            <a:custGeom>
              <a:avLst/>
              <a:gdLst/>
              <a:ahLst/>
              <a:cxnLst/>
              <a:rect r="r" b="b" t="t" l="l"/>
              <a:pathLst>
                <a:path h="153416" w="313206">
                  <a:moveTo>
                    <a:pt x="0" y="0"/>
                  </a:moveTo>
                  <a:lnTo>
                    <a:pt x="313206" y="0"/>
                  </a:lnTo>
                  <a:lnTo>
                    <a:pt x="313206" y="153416"/>
                  </a:lnTo>
                  <a:lnTo>
                    <a:pt x="0" y="153416"/>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313206" cy="201041"/>
            </a:xfrm>
            <a:prstGeom prst="rect">
              <a:avLst/>
            </a:prstGeom>
          </p:spPr>
          <p:txBody>
            <a:bodyPr anchor="ctr" rtlCol="false" tIns="50800" lIns="50800" bIns="50800" rIns="50800"/>
            <a:lstStyle/>
            <a:p>
              <a:pPr algn="ctr">
                <a:lnSpc>
                  <a:spcPts val="3671"/>
                </a:lnSpc>
              </a:pPr>
            </a:p>
          </p:txBody>
        </p:sp>
      </p:grpSp>
      <p:sp>
        <p:nvSpPr>
          <p:cNvPr name="Freeform 7" id="7"/>
          <p:cNvSpPr/>
          <p:nvPr/>
        </p:nvSpPr>
        <p:spPr>
          <a:xfrm flipH="false" flipV="false" rot="0">
            <a:off x="346044" y="3060817"/>
            <a:ext cx="10048700" cy="6766042"/>
          </a:xfrm>
          <a:custGeom>
            <a:avLst/>
            <a:gdLst/>
            <a:ahLst/>
            <a:cxnLst/>
            <a:rect r="r" b="b" t="t" l="l"/>
            <a:pathLst>
              <a:path h="6766042" w="10048700">
                <a:moveTo>
                  <a:pt x="0" y="0"/>
                </a:moveTo>
                <a:lnTo>
                  <a:pt x="10048699" y="0"/>
                </a:lnTo>
                <a:lnTo>
                  <a:pt x="10048699" y="6766042"/>
                </a:lnTo>
                <a:lnTo>
                  <a:pt x="0" y="6766042"/>
                </a:lnTo>
                <a:lnTo>
                  <a:pt x="0" y="0"/>
                </a:lnTo>
                <a:close/>
              </a:path>
            </a:pathLst>
          </a:custGeom>
          <a:blipFill>
            <a:blip r:embed="rId3"/>
            <a:stretch>
              <a:fillRect l="-2732" t="-5768" r="-3815" b="-4641"/>
            </a:stretch>
          </a:blipFill>
          <a:ln w="38100" cap="sq">
            <a:solidFill>
              <a:srgbClr val="FF0000"/>
            </a:solidFill>
            <a:prstDash val="solid"/>
            <a:miter/>
          </a:ln>
        </p:spPr>
      </p:sp>
      <p:grpSp>
        <p:nvGrpSpPr>
          <p:cNvPr name="Group 8" id="8"/>
          <p:cNvGrpSpPr/>
          <p:nvPr/>
        </p:nvGrpSpPr>
        <p:grpSpPr>
          <a:xfrm rot="0">
            <a:off x="8861348" y="9132387"/>
            <a:ext cx="752336" cy="507253"/>
            <a:chOff x="0" y="0"/>
            <a:chExt cx="198146" cy="133597"/>
          </a:xfrm>
        </p:grpSpPr>
        <p:sp>
          <p:nvSpPr>
            <p:cNvPr name="Freeform 9" id="9"/>
            <p:cNvSpPr/>
            <p:nvPr/>
          </p:nvSpPr>
          <p:spPr>
            <a:xfrm flipH="false" flipV="false" rot="0">
              <a:off x="0" y="0"/>
              <a:ext cx="198146" cy="133597"/>
            </a:xfrm>
            <a:custGeom>
              <a:avLst/>
              <a:gdLst/>
              <a:ahLst/>
              <a:cxnLst/>
              <a:rect r="r" b="b" t="t" l="l"/>
              <a:pathLst>
                <a:path h="133597" w="198146">
                  <a:moveTo>
                    <a:pt x="0" y="0"/>
                  </a:moveTo>
                  <a:lnTo>
                    <a:pt x="198146" y="0"/>
                  </a:lnTo>
                  <a:lnTo>
                    <a:pt x="198146" y="133597"/>
                  </a:lnTo>
                  <a:lnTo>
                    <a:pt x="0" y="133597"/>
                  </a:lnTo>
                  <a:close/>
                </a:path>
              </a:pathLst>
            </a:custGeom>
            <a:solidFill>
              <a:srgbClr val="000000">
                <a:alpha val="0"/>
              </a:srgbClr>
            </a:solidFill>
            <a:ln w="38100" cap="sq">
              <a:solidFill>
                <a:srgbClr val="F80A0A"/>
              </a:solidFill>
              <a:prstDash val="solid"/>
              <a:miter/>
            </a:ln>
          </p:spPr>
        </p:sp>
        <p:sp>
          <p:nvSpPr>
            <p:cNvPr name="TextBox 10" id="10"/>
            <p:cNvSpPr txBox="true"/>
            <p:nvPr/>
          </p:nvSpPr>
          <p:spPr>
            <a:xfrm>
              <a:off x="0" y="-47625"/>
              <a:ext cx="198146" cy="181222"/>
            </a:xfrm>
            <a:prstGeom prst="rect">
              <a:avLst/>
            </a:prstGeom>
          </p:spPr>
          <p:txBody>
            <a:bodyPr anchor="ctr" rtlCol="false" tIns="50800" lIns="50800" bIns="50800" rIns="50800"/>
            <a:lstStyle/>
            <a:p>
              <a:pPr algn="ctr">
                <a:lnSpc>
                  <a:spcPts val="3671"/>
                </a:lnSpc>
              </a:pPr>
            </a:p>
          </p:txBody>
        </p:sp>
      </p:grpSp>
      <p:sp>
        <p:nvSpPr>
          <p:cNvPr name="TextBox 11" id="11"/>
          <p:cNvSpPr txBox="true"/>
          <p:nvPr/>
        </p:nvSpPr>
        <p:spPr>
          <a:xfrm rot="0">
            <a:off x="11403299" y="2178251"/>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등급 문의 클릭 시 상세보기 페이지로 이동합니다.</a:t>
            </a:r>
          </a:p>
        </p:txBody>
      </p:sp>
      <p:sp>
        <p:nvSpPr>
          <p:cNvPr name="TextBox 12" id="12"/>
          <p:cNvSpPr txBox="true"/>
          <p:nvPr/>
        </p:nvSpPr>
        <p:spPr>
          <a:xfrm rot="0">
            <a:off x="11403299" y="3121248"/>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작성한 내용  상세 보기입니다.</a:t>
            </a:r>
          </a:p>
        </p:txBody>
      </p:sp>
      <p:sp>
        <p:nvSpPr>
          <p:cNvPr name="TextBox 13" id="13"/>
          <p:cNvSpPr txBox="true"/>
          <p:nvPr/>
        </p:nvSpPr>
        <p:spPr>
          <a:xfrm rot="0">
            <a:off x="630323" y="574391"/>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등급문의 [수정 / 목록]</a:t>
            </a:r>
          </a:p>
        </p:txBody>
      </p:sp>
      <p:sp>
        <p:nvSpPr>
          <p:cNvPr name="TextBox 14" id="14"/>
          <p:cNvSpPr txBox="true"/>
          <p:nvPr/>
        </p:nvSpPr>
        <p:spPr>
          <a:xfrm rot="0">
            <a:off x="11403299" y="4067186"/>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수정 버튼을 누르면 수정이 가능합니다.</a:t>
            </a:r>
          </a:p>
        </p:txBody>
      </p:sp>
      <p:grpSp>
        <p:nvGrpSpPr>
          <p:cNvPr name="Group 15" id="15"/>
          <p:cNvGrpSpPr/>
          <p:nvPr/>
        </p:nvGrpSpPr>
        <p:grpSpPr>
          <a:xfrm rot="0">
            <a:off x="8218217" y="9132387"/>
            <a:ext cx="643131" cy="494282"/>
            <a:chOff x="0" y="0"/>
            <a:chExt cx="169384" cy="130181"/>
          </a:xfrm>
        </p:grpSpPr>
        <p:sp>
          <p:nvSpPr>
            <p:cNvPr name="Freeform 16" id="16"/>
            <p:cNvSpPr/>
            <p:nvPr/>
          </p:nvSpPr>
          <p:spPr>
            <a:xfrm flipH="false" flipV="false" rot="0">
              <a:off x="0" y="0"/>
              <a:ext cx="169384" cy="130181"/>
            </a:xfrm>
            <a:custGeom>
              <a:avLst/>
              <a:gdLst/>
              <a:ahLst/>
              <a:cxnLst/>
              <a:rect r="r" b="b" t="t" l="l"/>
              <a:pathLst>
                <a:path h="130181" w="169384">
                  <a:moveTo>
                    <a:pt x="0" y="0"/>
                  </a:moveTo>
                  <a:lnTo>
                    <a:pt x="169384" y="0"/>
                  </a:lnTo>
                  <a:lnTo>
                    <a:pt x="169384" y="130181"/>
                  </a:lnTo>
                  <a:lnTo>
                    <a:pt x="0" y="130181"/>
                  </a:lnTo>
                  <a:close/>
                </a:path>
              </a:pathLst>
            </a:custGeom>
            <a:solidFill>
              <a:srgbClr val="000000">
                <a:alpha val="0"/>
              </a:srgbClr>
            </a:solidFill>
            <a:ln w="38100" cap="sq">
              <a:solidFill>
                <a:srgbClr val="00BF63"/>
              </a:solidFill>
              <a:prstDash val="solid"/>
              <a:miter/>
            </a:ln>
          </p:spPr>
        </p:sp>
        <p:sp>
          <p:nvSpPr>
            <p:cNvPr name="TextBox 17" id="17"/>
            <p:cNvSpPr txBox="true"/>
            <p:nvPr/>
          </p:nvSpPr>
          <p:spPr>
            <a:xfrm>
              <a:off x="0" y="-47625"/>
              <a:ext cx="169384" cy="177806"/>
            </a:xfrm>
            <a:prstGeom prst="rect">
              <a:avLst/>
            </a:prstGeom>
          </p:spPr>
          <p:txBody>
            <a:bodyPr anchor="ctr" rtlCol="false" tIns="50800" lIns="50800" bIns="50800" rIns="50800"/>
            <a:lstStyle/>
            <a:p>
              <a:pPr algn="ctr">
                <a:lnSpc>
                  <a:spcPts val="3671"/>
                </a:lnSpc>
              </a:pPr>
            </a:p>
          </p:txBody>
        </p:sp>
      </p:grpSp>
      <p:sp>
        <p:nvSpPr>
          <p:cNvPr name="TextBox 18" id="18"/>
          <p:cNvSpPr txBox="true"/>
          <p:nvPr/>
        </p:nvSpPr>
        <p:spPr>
          <a:xfrm rot="0">
            <a:off x="11403299" y="5917499"/>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목록 버튼을 누르면 문의 사항 목록으로 이동합니다.</a:t>
            </a:r>
          </a:p>
        </p:txBody>
      </p:sp>
      <p:grpSp>
        <p:nvGrpSpPr>
          <p:cNvPr name="Group 19" id="19"/>
          <p:cNvGrpSpPr/>
          <p:nvPr/>
        </p:nvGrpSpPr>
        <p:grpSpPr>
          <a:xfrm rot="0">
            <a:off x="3131924" y="1914730"/>
            <a:ext cx="518866" cy="622292"/>
            <a:chOff x="0" y="0"/>
            <a:chExt cx="1066816" cy="1279466"/>
          </a:xfrm>
        </p:grpSpPr>
        <p:sp>
          <p:nvSpPr>
            <p:cNvPr name="Freeform 20" id="2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21" id="21"/>
          <p:cNvGrpSpPr/>
          <p:nvPr/>
        </p:nvGrpSpPr>
        <p:grpSpPr>
          <a:xfrm rot="0">
            <a:off x="10819703" y="2101949"/>
            <a:ext cx="518866" cy="622292"/>
            <a:chOff x="0" y="0"/>
            <a:chExt cx="1066816" cy="1279466"/>
          </a:xfrm>
        </p:grpSpPr>
        <p:sp>
          <p:nvSpPr>
            <p:cNvPr name="Freeform 22" id="2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23" id="23" descr="배지 단색으로 채워진"/>
          <p:cNvSpPr/>
          <p:nvPr/>
        </p:nvSpPr>
        <p:spPr>
          <a:xfrm flipH="false" flipV="false" rot="0">
            <a:off x="0" y="2824836"/>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descr="배지 단색으로 채워진"/>
          <p:cNvSpPr/>
          <p:nvPr/>
        </p:nvSpPr>
        <p:spPr>
          <a:xfrm flipH="false" flipV="false" rot="0">
            <a:off x="10788867" y="3066835"/>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descr="배지 3 단색으로 채워진"/>
          <p:cNvSpPr/>
          <p:nvPr/>
        </p:nvSpPr>
        <p:spPr>
          <a:xfrm flipH="false" flipV="false" rot="0">
            <a:off x="10788867" y="4031093"/>
            <a:ext cx="530119" cy="530119"/>
          </a:xfrm>
          <a:custGeom>
            <a:avLst/>
            <a:gdLst/>
            <a:ahLst/>
            <a:cxnLst/>
            <a:rect r="r" b="b" t="t" l="l"/>
            <a:pathLst>
              <a:path h="530119" w="530119">
                <a:moveTo>
                  <a:pt x="0" y="0"/>
                </a:moveTo>
                <a:lnTo>
                  <a:pt x="530119" y="0"/>
                </a:lnTo>
                <a:lnTo>
                  <a:pt x="530119" y="530119"/>
                </a:lnTo>
                <a:lnTo>
                  <a:pt x="0" y="5301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descr="배지 3 단색으로 채워진"/>
          <p:cNvSpPr/>
          <p:nvPr/>
        </p:nvSpPr>
        <p:spPr>
          <a:xfrm flipH="false" flipV="false" rot="0">
            <a:off x="9237516" y="8817455"/>
            <a:ext cx="530119" cy="530119"/>
          </a:xfrm>
          <a:custGeom>
            <a:avLst/>
            <a:gdLst/>
            <a:ahLst/>
            <a:cxnLst/>
            <a:rect r="r" b="b" t="t" l="l"/>
            <a:pathLst>
              <a:path h="530119" w="530119">
                <a:moveTo>
                  <a:pt x="0" y="0"/>
                </a:moveTo>
                <a:lnTo>
                  <a:pt x="530119" y="0"/>
                </a:lnTo>
                <a:lnTo>
                  <a:pt x="530119" y="530119"/>
                </a:lnTo>
                <a:lnTo>
                  <a:pt x="0" y="5301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descr="배지 1 단색으로 채워진"/>
          <p:cNvSpPr/>
          <p:nvPr/>
        </p:nvSpPr>
        <p:spPr>
          <a:xfrm flipH="false" flipV="false" rot="0">
            <a:off x="10788867" y="5931861"/>
            <a:ext cx="440964" cy="440964"/>
          </a:xfrm>
          <a:custGeom>
            <a:avLst/>
            <a:gdLst/>
            <a:ahLst/>
            <a:cxnLst/>
            <a:rect r="r" b="b" t="t" l="l"/>
            <a:pathLst>
              <a:path h="440964" w="440964">
                <a:moveTo>
                  <a:pt x="0" y="0"/>
                </a:moveTo>
                <a:lnTo>
                  <a:pt x="440964" y="0"/>
                </a:lnTo>
                <a:lnTo>
                  <a:pt x="440964" y="440964"/>
                </a:lnTo>
                <a:lnTo>
                  <a:pt x="0" y="4409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descr="배지 1 단색으로 채워진"/>
          <p:cNvSpPr/>
          <p:nvPr/>
        </p:nvSpPr>
        <p:spPr>
          <a:xfrm flipH="false" flipV="false" rot="0">
            <a:off x="7997735" y="8862032"/>
            <a:ext cx="440964" cy="440964"/>
          </a:xfrm>
          <a:custGeom>
            <a:avLst/>
            <a:gdLst/>
            <a:ahLst/>
            <a:cxnLst/>
            <a:rect r="r" b="b" t="t" l="l"/>
            <a:pathLst>
              <a:path h="440964" w="440964">
                <a:moveTo>
                  <a:pt x="0" y="0"/>
                </a:moveTo>
                <a:lnTo>
                  <a:pt x="440964" y="0"/>
                </a:lnTo>
                <a:lnTo>
                  <a:pt x="440964" y="440964"/>
                </a:lnTo>
                <a:lnTo>
                  <a:pt x="0" y="4409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192" y="1734187"/>
            <a:ext cx="10368064" cy="7524113"/>
          </a:xfrm>
          <a:custGeom>
            <a:avLst/>
            <a:gdLst/>
            <a:ahLst/>
            <a:cxnLst/>
            <a:rect r="r" b="b" t="t" l="l"/>
            <a:pathLst>
              <a:path h="7524113" w="10368064">
                <a:moveTo>
                  <a:pt x="0" y="0"/>
                </a:moveTo>
                <a:lnTo>
                  <a:pt x="10368065" y="0"/>
                </a:lnTo>
                <a:lnTo>
                  <a:pt x="10368065" y="7524113"/>
                </a:lnTo>
                <a:lnTo>
                  <a:pt x="0" y="7524113"/>
                </a:lnTo>
                <a:lnTo>
                  <a:pt x="0" y="0"/>
                </a:lnTo>
                <a:close/>
              </a:path>
            </a:pathLst>
          </a:custGeom>
          <a:blipFill>
            <a:blip r:embed="rId2"/>
            <a:stretch>
              <a:fillRect l="-1451" t="-2333" r="-2664" b="0"/>
            </a:stretch>
          </a:blipFill>
          <a:ln w="38100" cap="sq">
            <a:solidFill>
              <a:srgbClr val="FF0000"/>
            </a:solidFill>
            <a:prstDash val="solid"/>
            <a:miter/>
          </a:ln>
        </p:spPr>
      </p:sp>
      <p:sp>
        <p:nvSpPr>
          <p:cNvPr name="Freeform 3" id="3"/>
          <p:cNvSpPr/>
          <p:nvPr/>
        </p:nvSpPr>
        <p:spPr>
          <a:xfrm flipH="false" flipV="false" rot="0">
            <a:off x="10906833" y="1734187"/>
            <a:ext cx="7308499" cy="2359861"/>
          </a:xfrm>
          <a:custGeom>
            <a:avLst/>
            <a:gdLst/>
            <a:ahLst/>
            <a:cxnLst/>
            <a:rect r="r" b="b" t="t" l="l"/>
            <a:pathLst>
              <a:path h="2359861" w="7308499">
                <a:moveTo>
                  <a:pt x="0" y="0"/>
                </a:moveTo>
                <a:lnTo>
                  <a:pt x="7308498" y="0"/>
                </a:lnTo>
                <a:lnTo>
                  <a:pt x="7308498" y="2359861"/>
                </a:lnTo>
                <a:lnTo>
                  <a:pt x="0" y="2359861"/>
                </a:lnTo>
                <a:lnTo>
                  <a:pt x="0" y="0"/>
                </a:lnTo>
                <a:close/>
              </a:path>
            </a:pathLst>
          </a:custGeom>
          <a:blipFill>
            <a:blip r:embed="rId3"/>
            <a:stretch>
              <a:fillRect l="-1532" t="0" r="-994" b="-7309"/>
            </a:stretch>
          </a:blipFill>
          <a:ln w="38100" cap="sq">
            <a:solidFill>
              <a:srgbClr val="FF0000"/>
            </a:solidFill>
            <a:prstDash val="solid"/>
            <a:miter/>
          </a:ln>
        </p:spPr>
      </p:sp>
      <p:sp>
        <p:nvSpPr>
          <p:cNvPr name="TextBox 4" id="4"/>
          <p:cNvSpPr txBox="true"/>
          <p:nvPr/>
        </p:nvSpPr>
        <p:spPr>
          <a:xfrm rot="0">
            <a:off x="11515275" y="4841291"/>
            <a:ext cx="12425960" cy="1298363"/>
          </a:xfrm>
          <a:prstGeom prst="rect">
            <a:avLst/>
          </a:prstGeom>
        </p:spPr>
        <p:txBody>
          <a:bodyPr anchor="t" rtlCol="false" tIns="0" lIns="0" bIns="0" rIns="0">
            <a:spAutoFit/>
          </a:bodyPr>
          <a:lstStyle/>
          <a:p>
            <a:pPr algn="l">
              <a:lnSpc>
                <a:spcPts val="3511"/>
              </a:lnSpc>
            </a:pPr>
            <a:r>
              <a:rPr lang="en-US" sz="2508" spc="-42">
                <a:solidFill>
                  <a:srgbClr val="000000"/>
                </a:solidFill>
                <a:latin typeface="Source Han Sans KR"/>
                <a:ea typeface="Source Han Sans KR"/>
                <a:cs typeface="Source Han Sans KR"/>
                <a:sym typeface="Source Han Sans KR"/>
              </a:rPr>
              <a:t>수정 버튼을 누르면 </a:t>
            </a:r>
          </a:p>
          <a:p>
            <a:pPr algn="l">
              <a:lnSpc>
                <a:spcPts val="3511"/>
              </a:lnSpc>
            </a:pPr>
            <a:r>
              <a:rPr lang="en-US" sz="2508" spc="-42">
                <a:solidFill>
                  <a:srgbClr val="000000"/>
                </a:solidFill>
                <a:latin typeface="Source Han Sans KR"/>
                <a:ea typeface="Source Han Sans KR"/>
                <a:cs typeface="Source Han Sans KR"/>
                <a:sym typeface="Source Han Sans KR"/>
              </a:rPr>
              <a:t>작성자를 제외한 항목들이 수정이 가능하고</a:t>
            </a:r>
          </a:p>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수정버튼은 수정완료 버튼으로 바뀝니다.</a:t>
            </a:r>
          </a:p>
        </p:txBody>
      </p:sp>
      <p:sp>
        <p:nvSpPr>
          <p:cNvPr name="TextBox 5" id="5"/>
          <p:cNvSpPr txBox="true"/>
          <p:nvPr/>
        </p:nvSpPr>
        <p:spPr>
          <a:xfrm rot="0">
            <a:off x="11675872" y="7856682"/>
            <a:ext cx="12425960" cy="860213"/>
          </a:xfrm>
          <a:prstGeom prst="rect">
            <a:avLst/>
          </a:prstGeom>
        </p:spPr>
        <p:txBody>
          <a:bodyPr anchor="t" rtlCol="false" tIns="0" lIns="0" bIns="0" rIns="0">
            <a:spAutoFit/>
          </a:bodyPr>
          <a:lstStyle/>
          <a:p>
            <a:pPr algn="l">
              <a:lnSpc>
                <a:spcPts val="3511"/>
              </a:lnSpc>
            </a:pPr>
            <a:r>
              <a:rPr lang="en-US" sz="2508" spc="-42">
                <a:solidFill>
                  <a:srgbClr val="000000"/>
                </a:solidFill>
                <a:latin typeface="Source Han Sans KR"/>
                <a:ea typeface="Source Han Sans KR"/>
                <a:cs typeface="Source Han Sans KR"/>
                <a:sym typeface="Source Han Sans KR"/>
              </a:rPr>
              <a:t>수정이 성공 되면 “문의 사항이 수정되었습니다“</a:t>
            </a:r>
          </a:p>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메세지 창이 뜹니다.</a:t>
            </a:r>
          </a:p>
        </p:txBody>
      </p:sp>
      <p:sp>
        <p:nvSpPr>
          <p:cNvPr name="TextBox 6" id="6"/>
          <p:cNvSpPr txBox="true"/>
          <p:nvPr/>
        </p:nvSpPr>
        <p:spPr>
          <a:xfrm rot="0">
            <a:off x="11675872" y="6853594"/>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수정 완료 버튼을 누르면 수정이 완료됩니다.</a:t>
            </a:r>
          </a:p>
        </p:txBody>
      </p:sp>
      <p:sp>
        <p:nvSpPr>
          <p:cNvPr name="TextBox 7" id="7"/>
          <p:cNvSpPr txBox="true"/>
          <p:nvPr/>
        </p:nvSpPr>
        <p:spPr>
          <a:xfrm rot="0">
            <a:off x="630323" y="574391"/>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등급문의 [수정]</a:t>
            </a:r>
          </a:p>
        </p:txBody>
      </p:sp>
      <p:sp>
        <p:nvSpPr>
          <p:cNvPr name="AutoShape 8" id="8"/>
          <p:cNvSpPr/>
          <p:nvPr/>
        </p:nvSpPr>
        <p:spPr>
          <a:xfrm flipV="true">
            <a:off x="4470532" y="876249"/>
            <a:ext cx="12648649" cy="0"/>
          </a:xfrm>
          <a:prstGeom prst="line">
            <a:avLst/>
          </a:prstGeom>
          <a:ln cap="rnd" w="9525">
            <a:solidFill>
              <a:srgbClr val="000000"/>
            </a:solidFill>
            <a:prstDash val="solid"/>
            <a:headEnd type="none" len="sm" w="sm"/>
            <a:tailEnd type="none" len="sm" w="sm"/>
          </a:ln>
        </p:spPr>
      </p:sp>
      <p:grpSp>
        <p:nvGrpSpPr>
          <p:cNvPr name="Group 9" id="9"/>
          <p:cNvGrpSpPr/>
          <p:nvPr/>
        </p:nvGrpSpPr>
        <p:grpSpPr>
          <a:xfrm rot="0">
            <a:off x="10870478" y="4832354"/>
            <a:ext cx="518866" cy="622292"/>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1" id="11"/>
          <p:cNvGrpSpPr/>
          <p:nvPr/>
        </p:nvGrpSpPr>
        <p:grpSpPr>
          <a:xfrm rot="0">
            <a:off x="111457" y="1429965"/>
            <a:ext cx="518866" cy="622292"/>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13" id="13" descr="배지 단색으로 채워진"/>
          <p:cNvSpPr/>
          <p:nvPr/>
        </p:nvSpPr>
        <p:spPr>
          <a:xfrm flipH="false" flipV="false" rot="0">
            <a:off x="10631982" y="1502556"/>
            <a:ext cx="549702" cy="549702"/>
          </a:xfrm>
          <a:custGeom>
            <a:avLst/>
            <a:gdLst/>
            <a:ahLst/>
            <a:cxnLst/>
            <a:rect r="r" b="b" t="t" l="l"/>
            <a:pathLst>
              <a:path h="549702" w="549702">
                <a:moveTo>
                  <a:pt x="0" y="0"/>
                </a:moveTo>
                <a:lnTo>
                  <a:pt x="549701" y="0"/>
                </a:lnTo>
                <a:lnTo>
                  <a:pt x="549701" y="549701"/>
                </a:lnTo>
                <a:lnTo>
                  <a:pt x="0" y="5497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descr="배지 단색으로 채워진"/>
          <p:cNvSpPr/>
          <p:nvPr/>
        </p:nvSpPr>
        <p:spPr>
          <a:xfrm flipH="false" flipV="false" rot="0">
            <a:off x="10870478" y="7760900"/>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366672" y="876249"/>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75581" y="1896337"/>
            <a:ext cx="10640800" cy="7178762"/>
          </a:xfrm>
          <a:custGeom>
            <a:avLst/>
            <a:gdLst/>
            <a:ahLst/>
            <a:cxnLst/>
            <a:rect r="r" b="b" t="t" l="l"/>
            <a:pathLst>
              <a:path h="7178762" w="10640800">
                <a:moveTo>
                  <a:pt x="0" y="0"/>
                </a:moveTo>
                <a:lnTo>
                  <a:pt x="10640800" y="0"/>
                </a:lnTo>
                <a:lnTo>
                  <a:pt x="10640800" y="7178761"/>
                </a:lnTo>
                <a:lnTo>
                  <a:pt x="0" y="7178761"/>
                </a:lnTo>
                <a:lnTo>
                  <a:pt x="0" y="0"/>
                </a:lnTo>
                <a:close/>
              </a:path>
            </a:pathLst>
          </a:custGeom>
          <a:blipFill>
            <a:blip r:embed="rId2"/>
            <a:stretch>
              <a:fillRect l="-2933" t="-5768" r="-3823" b="-4641"/>
            </a:stretch>
          </a:blipFill>
          <a:ln w="38100" cap="sq">
            <a:solidFill>
              <a:srgbClr val="FF0000"/>
            </a:solidFill>
            <a:prstDash val="solid"/>
            <a:miter/>
          </a:ln>
        </p:spPr>
      </p:sp>
      <p:grpSp>
        <p:nvGrpSpPr>
          <p:cNvPr name="Group 4" id="4"/>
          <p:cNvGrpSpPr/>
          <p:nvPr/>
        </p:nvGrpSpPr>
        <p:grpSpPr>
          <a:xfrm rot="0">
            <a:off x="9904499" y="8317449"/>
            <a:ext cx="760901" cy="516635"/>
            <a:chOff x="0" y="0"/>
            <a:chExt cx="200402" cy="136069"/>
          </a:xfrm>
        </p:grpSpPr>
        <p:sp>
          <p:nvSpPr>
            <p:cNvPr name="Freeform 5" id="5"/>
            <p:cNvSpPr/>
            <p:nvPr/>
          </p:nvSpPr>
          <p:spPr>
            <a:xfrm flipH="false" flipV="false" rot="0">
              <a:off x="0" y="0"/>
              <a:ext cx="200402" cy="136069"/>
            </a:xfrm>
            <a:custGeom>
              <a:avLst/>
              <a:gdLst/>
              <a:ahLst/>
              <a:cxnLst/>
              <a:rect r="r" b="b" t="t" l="l"/>
              <a:pathLst>
                <a:path h="136069" w="200402">
                  <a:moveTo>
                    <a:pt x="0" y="0"/>
                  </a:moveTo>
                  <a:lnTo>
                    <a:pt x="200402" y="0"/>
                  </a:lnTo>
                  <a:lnTo>
                    <a:pt x="200402" y="136069"/>
                  </a:lnTo>
                  <a:lnTo>
                    <a:pt x="0" y="136069"/>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200402" cy="183694"/>
            </a:xfrm>
            <a:prstGeom prst="rect">
              <a:avLst/>
            </a:prstGeom>
          </p:spPr>
          <p:txBody>
            <a:bodyPr anchor="ctr" rtlCol="false" tIns="50800" lIns="50800" bIns="50800" rIns="50800"/>
            <a:lstStyle/>
            <a:p>
              <a:pPr algn="ctr">
                <a:lnSpc>
                  <a:spcPts val="3671"/>
                </a:lnSpc>
              </a:pPr>
            </a:p>
          </p:txBody>
        </p:sp>
      </p:grpSp>
      <p:sp>
        <p:nvSpPr>
          <p:cNvPr name="Freeform 7" id="7"/>
          <p:cNvSpPr/>
          <p:nvPr/>
        </p:nvSpPr>
        <p:spPr>
          <a:xfrm flipH="false" flipV="false" rot="0">
            <a:off x="11045850" y="1896337"/>
            <a:ext cx="6994672" cy="2323405"/>
          </a:xfrm>
          <a:custGeom>
            <a:avLst/>
            <a:gdLst/>
            <a:ahLst/>
            <a:cxnLst/>
            <a:rect r="r" b="b" t="t" l="l"/>
            <a:pathLst>
              <a:path h="2323405" w="6994672">
                <a:moveTo>
                  <a:pt x="0" y="0"/>
                </a:moveTo>
                <a:lnTo>
                  <a:pt x="6994672" y="0"/>
                </a:lnTo>
                <a:lnTo>
                  <a:pt x="6994672" y="2323405"/>
                </a:lnTo>
                <a:lnTo>
                  <a:pt x="0" y="2323405"/>
                </a:lnTo>
                <a:lnTo>
                  <a:pt x="0" y="0"/>
                </a:lnTo>
                <a:close/>
              </a:path>
            </a:pathLst>
          </a:custGeom>
          <a:blipFill>
            <a:blip r:embed="rId3"/>
            <a:stretch>
              <a:fillRect l="0" t="0" r="0" b="0"/>
            </a:stretch>
          </a:blipFill>
          <a:ln w="38100" cap="sq">
            <a:solidFill>
              <a:srgbClr val="FF0000"/>
            </a:solidFill>
            <a:prstDash val="solid"/>
            <a:miter/>
          </a:ln>
        </p:spPr>
      </p:sp>
      <p:sp>
        <p:nvSpPr>
          <p:cNvPr name="TextBox 8" id="8"/>
          <p:cNvSpPr txBox="true"/>
          <p:nvPr/>
        </p:nvSpPr>
        <p:spPr>
          <a:xfrm rot="0">
            <a:off x="630323" y="574391"/>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등급문의 [삭제]</a:t>
            </a:r>
          </a:p>
        </p:txBody>
      </p:sp>
      <p:sp>
        <p:nvSpPr>
          <p:cNvPr name="TextBox 9" id="9"/>
          <p:cNvSpPr txBox="true"/>
          <p:nvPr/>
        </p:nvSpPr>
        <p:spPr>
          <a:xfrm rot="0">
            <a:off x="11827542" y="6805906"/>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문의 사항 삭제를 원할 시 삭제 버튼을 누릅니다.</a:t>
            </a:r>
          </a:p>
        </p:txBody>
      </p:sp>
      <p:sp>
        <p:nvSpPr>
          <p:cNvPr name="TextBox 10" id="10"/>
          <p:cNvSpPr txBox="true"/>
          <p:nvPr/>
        </p:nvSpPr>
        <p:spPr>
          <a:xfrm rot="0">
            <a:off x="11827542" y="7772364"/>
            <a:ext cx="12425960" cy="1736513"/>
          </a:xfrm>
          <a:prstGeom prst="rect">
            <a:avLst/>
          </a:prstGeom>
        </p:spPr>
        <p:txBody>
          <a:bodyPr anchor="t" rtlCol="false" tIns="0" lIns="0" bIns="0" rIns="0">
            <a:spAutoFit/>
          </a:bodyPr>
          <a:lstStyle/>
          <a:p>
            <a:pPr algn="l">
              <a:lnSpc>
                <a:spcPts val="3511"/>
              </a:lnSpc>
            </a:pPr>
            <a:r>
              <a:rPr lang="en-US" sz="2508" spc="-42">
                <a:solidFill>
                  <a:srgbClr val="000000"/>
                </a:solidFill>
                <a:latin typeface="Source Han Sans KR"/>
                <a:ea typeface="Source Han Sans KR"/>
                <a:cs typeface="Source Han Sans KR"/>
                <a:sym typeface="Source Han Sans KR"/>
              </a:rPr>
              <a:t>삭제 버튼을 누르면 “삭제하시겠습니까?” </a:t>
            </a:r>
          </a:p>
          <a:p>
            <a:pPr algn="l">
              <a:lnSpc>
                <a:spcPts val="3511"/>
              </a:lnSpc>
            </a:pPr>
            <a:r>
              <a:rPr lang="en-US" sz="2508" spc="-42">
                <a:solidFill>
                  <a:srgbClr val="000000"/>
                </a:solidFill>
                <a:latin typeface="Source Han Sans KR"/>
                <a:ea typeface="Source Han Sans KR"/>
                <a:cs typeface="Source Han Sans KR"/>
                <a:sym typeface="Source Han Sans KR"/>
              </a:rPr>
              <a:t>메세지 창이 뜨고 확인 버튼을 누르면 </a:t>
            </a:r>
          </a:p>
          <a:p>
            <a:pPr algn="l">
              <a:lnSpc>
                <a:spcPts val="3511"/>
              </a:lnSpc>
            </a:pPr>
            <a:r>
              <a:rPr lang="en-US" sz="2508" spc="-42">
                <a:solidFill>
                  <a:srgbClr val="000000"/>
                </a:solidFill>
                <a:latin typeface="Source Han Sans KR"/>
                <a:ea typeface="Source Han Sans KR"/>
                <a:cs typeface="Source Han Sans KR"/>
                <a:sym typeface="Source Han Sans KR"/>
              </a:rPr>
              <a:t>삭제가 완료됩니다. </a:t>
            </a:r>
          </a:p>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완료 된 후 목록으로 이동합니다.</a:t>
            </a:r>
          </a:p>
        </p:txBody>
      </p:sp>
      <p:grpSp>
        <p:nvGrpSpPr>
          <p:cNvPr name="Group 11" id="11"/>
          <p:cNvGrpSpPr/>
          <p:nvPr/>
        </p:nvGrpSpPr>
        <p:grpSpPr>
          <a:xfrm rot="0">
            <a:off x="11095544" y="6729604"/>
            <a:ext cx="518866" cy="622292"/>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3" id="13"/>
          <p:cNvGrpSpPr/>
          <p:nvPr/>
        </p:nvGrpSpPr>
        <p:grpSpPr>
          <a:xfrm rot="0">
            <a:off x="9766084" y="8042142"/>
            <a:ext cx="518866" cy="622292"/>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15" id="15" descr="배지 단색으로 채워진"/>
          <p:cNvSpPr/>
          <p:nvPr/>
        </p:nvSpPr>
        <p:spPr>
          <a:xfrm flipH="false" flipV="false" rot="0">
            <a:off x="11080125" y="7767291"/>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descr="배지 단색으로 채워진"/>
          <p:cNvSpPr/>
          <p:nvPr/>
        </p:nvSpPr>
        <p:spPr>
          <a:xfrm flipH="false" flipV="false" rot="0">
            <a:off x="10870478" y="1621486"/>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4708" y="2237048"/>
            <a:ext cx="17758585" cy="5812903"/>
          </a:xfrm>
          <a:custGeom>
            <a:avLst/>
            <a:gdLst/>
            <a:ahLst/>
            <a:cxnLst/>
            <a:rect r="r" b="b" t="t" l="l"/>
            <a:pathLst>
              <a:path h="5812903" w="17758585">
                <a:moveTo>
                  <a:pt x="0" y="0"/>
                </a:moveTo>
                <a:lnTo>
                  <a:pt x="17758584" y="0"/>
                </a:lnTo>
                <a:lnTo>
                  <a:pt x="17758584" y="5812904"/>
                </a:lnTo>
                <a:lnTo>
                  <a:pt x="0" y="5812904"/>
                </a:lnTo>
                <a:lnTo>
                  <a:pt x="0" y="0"/>
                </a:lnTo>
                <a:close/>
              </a:path>
            </a:pathLst>
          </a:custGeom>
          <a:blipFill>
            <a:blip r:embed="rId2"/>
            <a:stretch>
              <a:fillRect l="0" t="0" r="0" b="0"/>
            </a:stretch>
          </a:blipFill>
        </p:spPr>
      </p:sp>
      <p:grpSp>
        <p:nvGrpSpPr>
          <p:cNvPr name="Group 3" id="3"/>
          <p:cNvGrpSpPr/>
          <p:nvPr/>
        </p:nvGrpSpPr>
        <p:grpSpPr>
          <a:xfrm rot="0">
            <a:off x="914602" y="4011512"/>
            <a:ext cx="16705987" cy="723593"/>
            <a:chOff x="0" y="0"/>
            <a:chExt cx="4399931" cy="190576"/>
          </a:xfrm>
        </p:grpSpPr>
        <p:sp>
          <p:nvSpPr>
            <p:cNvPr name="Freeform 4" id="4"/>
            <p:cNvSpPr/>
            <p:nvPr/>
          </p:nvSpPr>
          <p:spPr>
            <a:xfrm flipH="false" flipV="false" rot="0">
              <a:off x="0" y="0"/>
              <a:ext cx="4399931" cy="190576"/>
            </a:xfrm>
            <a:custGeom>
              <a:avLst/>
              <a:gdLst/>
              <a:ahLst/>
              <a:cxnLst/>
              <a:rect r="r" b="b" t="t" l="l"/>
              <a:pathLst>
                <a:path h="190576" w="4399931">
                  <a:moveTo>
                    <a:pt x="0" y="0"/>
                  </a:moveTo>
                  <a:lnTo>
                    <a:pt x="4399931" y="0"/>
                  </a:lnTo>
                  <a:lnTo>
                    <a:pt x="4399931" y="190576"/>
                  </a:lnTo>
                  <a:lnTo>
                    <a:pt x="0" y="190576"/>
                  </a:lnTo>
                  <a:close/>
                </a:path>
              </a:pathLst>
            </a:custGeom>
            <a:solidFill>
              <a:srgbClr val="000000">
                <a:alpha val="0"/>
              </a:srgbClr>
            </a:solidFill>
            <a:ln w="38100" cap="sq">
              <a:solidFill>
                <a:srgbClr val="F80A0A"/>
              </a:solidFill>
              <a:prstDash val="solid"/>
              <a:miter/>
            </a:ln>
          </p:spPr>
        </p:sp>
        <p:sp>
          <p:nvSpPr>
            <p:cNvPr name="TextBox 5" id="5"/>
            <p:cNvSpPr txBox="true"/>
            <p:nvPr/>
          </p:nvSpPr>
          <p:spPr>
            <a:xfrm>
              <a:off x="0" y="-47625"/>
              <a:ext cx="4399931" cy="238201"/>
            </a:xfrm>
            <a:prstGeom prst="rect">
              <a:avLst/>
            </a:prstGeom>
          </p:spPr>
          <p:txBody>
            <a:bodyPr anchor="ctr" rtlCol="false" tIns="50800" lIns="50800" bIns="50800" rIns="50800"/>
            <a:lstStyle/>
            <a:p>
              <a:pPr algn="ctr">
                <a:lnSpc>
                  <a:spcPts val="3671"/>
                </a:lnSpc>
              </a:pPr>
            </a:p>
          </p:txBody>
        </p:sp>
      </p:grpSp>
      <p:sp>
        <p:nvSpPr>
          <p:cNvPr name="AutoShape 6" id="6"/>
          <p:cNvSpPr/>
          <p:nvPr/>
        </p:nvSpPr>
        <p:spPr>
          <a:xfrm flipV="true">
            <a:off x="4610651" y="928676"/>
            <a:ext cx="12648649" cy="0"/>
          </a:xfrm>
          <a:prstGeom prst="line">
            <a:avLst/>
          </a:prstGeom>
          <a:ln cap="rnd" w="9525">
            <a:solidFill>
              <a:srgbClr val="000000"/>
            </a:solidFill>
            <a:prstDash val="solid"/>
            <a:headEnd type="none" len="sm" w="sm"/>
            <a:tailEnd type="none" len="sm" w="sm"/>
          </a:ln>
        </p:spPr>
      </p:sp>
      <p:sp>
        <p:nvSpPr>
          <p:cNvPr name="TextBox 7" id="7"/>
          <p:cNvSpPr txBox="true"/>
          <p:nvPr/>
        </p:nvSpPr>
        <p:spPr>
          <a:xfrm rot="0">
            <a:off x="1486071" y="8551958"/>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회원이 등급 문의 사항을 작성하면 관리자 페이지에서 확인을 할 수 있게 됩니다.</a:t>
            </a:r>
          </a:p>
        </p:txBody>
      </p:sp>
      <p:sp>
        <p:nvSpPr>
          <p:cNvPr name="TextBox 8" id="8"/>
          <p:cNvSpPr txBox="true"/>
          <p:nvPr/>
        </p:nvSpPr>
        <p:spPr>
          <a:xfrm rot="0">
            <a:off x="482677" y="626819"/>
            <a:ext cx="3980328"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 문의 [관리자 페이지]</a:t>
            </a:r>
          </a:p>
        </p:txBody>
      </p:sp>
      <p:grpSp>
        <p:nvGrpSpPr>
          <p:cNvPr name="Group 9" id="9"/>
          <p:cNvGrpSpPr/>
          <p:nvPr/>
        </p:nvGrpSpPr>
        <p:grpSpPr>
          <a:xfrm rot="0">
            <a:off x="6213501" y="4011512"/>
            <a:ext cx="1308674" cy="723593"/>
            <a:chOff x="0" y="0"/>
            <a:chExt cx="344671" cy="190576"/>
          </a:xfrm>
        </p:grpSpPr>
        <p:sp>
          <p:nvSpPr>
            <p:cNvPr name="Freeform 10" id="10"/>
            <p:cNvSpPr/>
            <p:nvPr/>
          </p:nvSpPr>
          <p:spPr>
            <a:xfrm flipH="false" flipV="false" rot="0">
              <a:off x="0" y="0"/>
              <a:ext cx="344671" cy="190576"/>
            </a:xfrm>
            <a:custGeom>
              <a:avLst/>
              <a:gdLst/>
              <a:ahLst/>
              <a:cxnLst/>
              <a:rect r="r" b="b" t="t" l="l"/>
              <a:pathLst>
                <a:path h="190576" w="344671">
                  <a:moveTo>
                    <a:pt x="0" y="0"/>
                  </a:moveTo>
                  <a:lnTo>
                    <a:pt x="344671" y="0"/>
                  </a:lnTo>
                  <a:lnTo>
                    <a:pt x="344671" y="190576"/>
                  </a:lnTo>
                  <a:lnTo>
                    <a:pt x="0" y="190576"/>
                  </a:lnTo>
                  <a:close/>
                </a:path>
              </a:pathLst>
            </a:custGeom>
            <a:solidFill>
              <a:srgbClr val="000000">
                <a:alpha val="0"/>
              </a:srgbClr>
            </a:solidFill>
            <a:ln w="38100" cap="sq">
              <a:solidFill>
                <a:srgbClr val="F80A0A"/>
              </a:solidFill>
              <a:prstDash val="solid"/>
              <a:miter/>
            </a:ln>
          </p:spPr>
        </p:sp>
        <p:sp>
          <p:nvSpPr>
            <p:cNvPr name="TextBox 11" id="11"/>
            <p:cNvSpPr txBox="true"/>
            <p:nvPr/>
          </p:nvSpPr>
          <p:spPr>
            <a:xfrm>
              <a:off x="0" y="-47625"/>
              <a:ext cx="344671" cy="238201"/>
            </a:xfrm>
            <a:prstGeom prst="rect">
              <a:avLst/>
            </a:prstGeom>
          </p:spPr>
          <p:txBody>
            <a:bodyPr anchor="ctr" rtlCol="false" tIns="50800" lIns="50800" bIns="50800" rIns="50800"/>
            <a:lstStyle/>
            <a:p>
              <a:pPr algn="ctr">
                <a:lnSpc>
                  <a:spcPts val="3671"/>
                </a:lnSpc>
              </a:pPr>
            </a:p>
          </p:txBody>
        </p:sp>
      </p:grpSp>
      <p:sp>
        <p:nvSpPr>
          <p:cNvPr name="TextBox 12" id="12"/>
          <p:cNvSpPr txBox="true"/>
          <p:nvPr/>
        </p:nvSpPr>
        <p:spPr>
          <a:xfrm rot="0">
            <a:off x="1486071" y="9334101"/>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제목을 클릭하면 해당 문의 사항의 상세 보기 페이지로 이동합니다.</a:t>
            </a:r>
          </a:p>
        </p:txBody>
      </p:sp>
      <p:grpSp>
        <p:nvGrpSpPr>
          <p:cNvPr name="Group 13" id="13"/>
          <p:cNvGrpSpPr/>
          <p:nvPr/>
        </p:nvGrpSpPr>
        <p:grpSpPr>
          <a:xfrm rot="0">
            <a:off x="655169" y="3751016"/>
            <a:ext cx="518866" cy="622292"/>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5" id="15"/>
          <p:cNvGrpSpPr/>
          <p:nvPr/>
        </p:nvGrpSpPr>
        <p:grpSpPr>
          <a:xfrm rot="0">
            <a:off x="769267" y="8475656"/>
            <a:ext cx="518866" cy="622292"/>
            <a:chOff x="0" y="0"/>
            <a:chExt cx="1066816" cy="1279466"/>
          </a:xfrm>
        </p:grpSpPr>
        <p:sp>
          <p:nvSpPr>
            <p:cNvPr name="Freeform 16" id="16"/>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
        <p:nvSpPr>
          <p:cNvPr name="Freeform 17" id="17" descr="배지 단색으로 채워진"/>
          <p:cNvSpPr/>
          <p:nvPr/>
        </p:nvSpPr>
        <p:spPr>
          <a:xfrm flipH="false" flipV="false" rot="0">
            <a:off x="738431" y="9381726"/>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descr="배지 단색으로 채워진"/>
          <p:cNvSpPr/>
          <p:nvPr/>
        </p:nvSpPr>
        <p:spPr>
          <a:xfrm flipH="false" flipV="false" rot="0">
            <a:off x="5938651" y="3736661"/>
            <a:ext cx="549702" cy="549702"/>
          </a:xfrm>
          <a:custGeom>
            <a:avLst/>
            <a:gdLst/>
            <a:ahLst/>
            <a:cxnLst/>
            <a:rect r="r" b="b" t="t" l="l"/>
            <a:pathLst>
              <a:path h="549702" w="549702">
                <a:moveTo>
                  <a:pt x="0" y="0"/>
                </a:moveTo>
                <a:lnTo>
                  <a:pt x="549701" y="0"/>
                </a:lnTo>
                <a:lnTo>
                  <a:pt x="549701" y="549701"/>
                </a:lnTo>
                <a:lnTo>
                  <a:pt x="0" y="549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928676"/>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332247" y="1534658"/>
            <a:ext cx="11566826" cy="5062727"/>
          </a:xfrm>
          <a:custGeom>
            <a:avLst/>
            <a:gdLst/>
            <a:ahLst/>
            <a:cxnLst/>
            <a:rect r="r" b="b" t="t" l="l"/>
            <a:pathLst>
              <a:path h="5062727" w="11566826">
                <a:moveTo>
                  <a:pt x="0" y="0"/>
                </a:moveTo>
                <a:lnTo>
                  <a:pt x="11566826" y="0"/>
                </a:lnTo>
                <a:lnTo>
                  <a:pt x="11566826" y="5062728"/>
                </a:lnTo>
                <a:lnTo>
                  <a:pt x="0" y="5062728"/>
                </a:lnTo>
                <a:lnTo>
                  <a:pt x="0" y="0"/>
                </a:lnTo>
                <a:close/>
              </a:path>
            </a:pathLst>
          </a:custGeom>
          <a:blipFill>
            <a:blip r:embed="rId2"/>
            <a:stretch>
              <a:fillRect l="0" t="0" r="0" b="0"/>
            </a:stretch>
          </a:blipFill>
          <a:ln w="38100" cap="sq">
            <a:solidFill>
              <a:srgbClr val="FF0000"/>
            </a:solidFill>
            <a:prstDash val="solid"/>
            <a:miter/>
          </a:ln>
        </p:spPr>
      </p:sp>
      <p:sp>
        <p:nvSpPr>
          <p:cNvPr name="Freeform 4" id="4"/>
          <p:cNvSpPr/>
          <p:nvPr/>
        </p:nvSpPr>
        <p:spPr>
          <a:xfrm flipH="false" flipV="false" rot="0">
            <a:off x="345429" y="7342508"/>
            <a:ext cx="11553643" cy="2122679"/>
          </a:xfrm>
          <a:custGeom>
            <a:avLst/>
            <a:gdLst/>
            <a:ahLst/>
            <a:cxnLst/>
            <a:rect r="r" b="b" t="t" l="l"/>
            <a:pathLst>
              <a:path h="2122679" w="11553643">
                <a:moveTo>
                  <a:pt x="0" y="0"/>
                </a:moveTo>
                <a:lnTo>
                  <a:pt x="11553644" y="0"/>
                </a:lnTo>
                <a:lnTo>
                  <a:pt x="11553644" y="2122679"/>
                </a:lnTo>
                <a:lnTo>
                  <a:pt x="0" y="2122679"/>
                </a:lnTo>
                <a:lnTo>
                  <a:pt x="0" y="0"/>
                </a:lnTo>
                <a:close/>
              </a:path>
            </a:pathLst>
          </a:custGeom>
          <a:blipFill>
            <a:blip r:embed="rId3"/>
            <a:stretch>
              <a:fillRect l="0" t="0" r="0" b="0"/>
            </a:stretch>
          </a:blipFill>
          <a:ln w="38100" cap="sq">
            <a:solidFill>
              <a:srgbClr val="FF0000"/>
            </a:solidFill>
            <a:prstDash val="solid"/>
            <a:miter/>
          </a:ln>
        </p:spPr>
      </p:sp>
      <p:sp>
        <p:nvSpPr>
          <p:cNvPr name="Freeform 5" id="5"/>
          <p:cNvSpPr/>
          <p:nvPr/>
        </p:nvSpPr>
        <p:spPr>
          <a:xfrm flipH="false" flipV="false" rot="0">
            <a:off x="12183352" y="1534658"/>
            <a:ext cx="5940681" cy="1969913"/>
          </a:xfrm>
          <a:custGeom>
            <a:avLst/>
            <a:gdLst/>
            <a:ahLst/>
            <a:cxnLst/>
            <a:rect r="r" b="b" t="t" l="l"/>
            <a:pathLst>
              <a:path h="1969913" w="5940681">
                <a:moveTo>
                  <a:pt x="0" y="0"/>
                </a:moveTo>
                <a:lnTo>
                  <a:pt x="5940681" y="0"/>
                </a:lnTo>
                <a:lnTo>
                  <a:pt x="5940681" y="1969914"/>
                </a:lnTo>
                <a:lnTo>
                  <a:pt x="0" y="1969914"/>
                </a:lnTo>
                <a:lnTo>
                  <a:pt x="0" y="0"/>
                </a:lnTo>
                <a:close/>
              </a:path>
            </a:pathLst>
          </a:custGeom>
          <a:blipFill>
            <a:blip r:embed="rId4"/>
            <a:stretch>
              <a:fillRect l="0" t="0" r="0" b="0"/>
            </a:stretch>
          </a:blipFill>
          <a:ln w="38100" cap="sq">
            <a:solidFill>
              <a:srgbClr val="FF0000"/>
            </a:solidFill>
            <a:prstDash val="solid"/>
            <a:miter/>
          </a:ln>
        </p:spPr>
      </p:sp>
      <p:sp>
        <p:nvSpPr>
          <p:cNvPr name="TextBox 6" id="6"/>
          <p:cNvSpPr txBox="true"/>
          <p:nvPr/>
        </p:nvSpPr>
        <p:spPr>
          <a:xfrm rot="0">
            <a:off x="12904829" y="5882938"/>
            <a:ext cx="12425960" cy="2174663"/>
          </a:xfrm>
          <a:prstGeom prst="rect">
            <a:avLst/>
          </a:prstGeom>
        </p:spPr>
        <p:txBody>
          <a:bodyPr anchor="t" rtlCol="false" tIns="0" lIns="0" bIns="0" rIns="0">
            <a:spAutoFit/>
          </a:bodyPr>
          <a:lstStyle/>
          <a:p>
            <a:pPr algn="l">
              <a:lnSpc>
                <a:spcPts val="3511"/>
              </a:lnSpc>
            </a:pPr>
            <a:r>
              <a:rPr lang="en-US" sz="2508" spc="-42">
                <a:solidFill>
                  <a:srgbClr val="000000"/>
                </a:solidFill>
                <a:latin typeface="Source Han Sans KR"/>
                <a:ea typeface="Source Han Sans KR"/>
                <a:cs typeface="Source Han Sans KR"/>
                <a:sym typeface="Source Han Sans KR"/>
              </a:rPr>
              <a:t>판매자 등급으로 변경 가능 시 </a:t>
            </a:r>
          </a:p>
          <a:p>
            <a:pPr algn="l">
              <a:lnSpc>
                <a:spcPts val="3511"/>
              </a:lnSpc>
            </a:pPr>
            <a:r>
              <a:rPr lang="en-US" sz="2508" spc="-42">
                <a:solidFill>
                  <a:srgbClr val="000000"/>
                </a:solidFill>
                <a:latin typeface="Source Han Sans KR"/>
                <a:ea typeface="Source Han Sans KR"/>
                <a:cs typeface="Source Han Sans KR"/>
                <a:sym typeface="Source Han Sans KR"/>
              </a:rPr>
              <a:t>처리 완료 , 불가능 시 보류 상태를 </a:t>
            </a:r>
          </a:p>
          <a:p>
            <a:pPr algn="l">
              <a:lnSpc>
                <a:spcPts val="3511"/>
              </a:lnSpc>
            </a:pPr>
            <a:r>
              <a:rPr lang="en-US" sz="2508" spc="-42">
                <a:solidFill>
                  <a:srgbClr val="000000"/>
                </a:solidFill>
                <a:latin typeface="Source Han Sans KR"/>
                <a:ea typeface="Source Han Sans KR"/>
                <a:cs typeface="Source Han Sans KR"/>
                <a:sym typeface="Source Han Sans KR"/>
              </a:rPr>
              <a:t>선택을 하고 답변을 작성 후 </a:t>
            </a:r>
          </a:p>
          <a:p>
            <a:pPr algn="l">
              <a:lnSpc>
                <a:spcPts val="3511"/>
              </a:lnSpc>
            </a:pPr>
            <a:r>
              <a:rPr lang="en-US" sz="2508" spc="-42">
                <a:solidFill>
                  <a:srgbClr val="000000"/>
                </a:solidFill>
                <a:latin typeface="Source Han Sans KR"/>
                <a:ea typeface="Source Han Sans KR"/>
                <a:cs typeface="Source Han Sans KR"/>
                <a:sym typeface="Source Han Sans KR"/>
              </a:rPr>
              <a:t>답변 완료 버튼을 누르면 </a:t>
            </a:r>
          </a:p>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답변이 완료됩니다.</a:t>
            </a:r>
          </a:p>
        </p:txBody>
      </p:sp>
      <p:sp>
        <p:nvSpPr>
          <p:cNvPr name="TextBox 7" id="7"/>
          <p:cNvSpPr txBox="true"/>
          <p:nvPr/>
        </p:nvSpPr>
        <p:spPr>
          <a:xfrm rot="0">
            <a:off x="482677" y="626819"/>
            <a:ext cx="3980328"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 문의 [관리자 페이지]</a:t>
            </a:r>
          </a:p>
        </p:txBody>
      </p:sp>
      <p:sp>
        <p:nvSpPr>
          <p:cNvPr name="TextBox 8" id="8"/>
          <p:cNvSpPr txBox="true"/>
          <p:nvPr/>
        </p:nvSpPr>
        <p:spPr>
          <a:xfrm rot="0">
            <a:off x="12904829" y="4908656"/>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문의 사항 상세 보기입니다.</a:t>
            </a:r>
          </a:p>
        </p:txBody>
      </p:sp>
      <p:sp>
        <p:nvSpPr>
          <p:cNvPr name="TextBox 9" id="9"/>
          <p:cNvSpPr txBox="true"/>
          <p:nvPr/>
        </p:nvSpPr>
        <p:spPr>
          <a:xfrm rot="0">
            <a:off x="12904829" y="8719235"/>
            <a:ext cx="12425960" cy="1298363"/>
          </a:xfrm>
          <a:prstGeom prst="rect">
            <a:avLst/>
          </a:prstGeom>
        </p:spPr>
        <p:txBody>
          <a:bodyPr anchor="t" rtlCol="false" tIns="0" lIns="0" bIns="0" rIns="0">
            <a:spAutoFit/>
          </a:bodyPr>
          <a:lstStyle/>
          <a:p>
            <a:pPr algn="l">
              <a:lnSpc>
                <a:spcPts val="3511"/>
              </a:lnSpc>
            </a:pPr>
            <a:r>
              <a:rPr lang="en-US" sz="2508" spc="-42">
                <a:solidFill>
                  <a:srgbClr val="000000"/>
                </a:solidFill>
                <a:latin typeface="Source Han Sans KR"/>
                <a:ea typeface="Source Han Sans KR"/>
                <a:cs typeface="Source Han Sans KR"/>
                <a:sym typeface="Source Han Sans KR"/>
              </a:rPr>
              <a:t>답변 완료 후 </a:t>
            </a:r>
          </a:p>
          <a:p>
            <a:pPr algn="l">
              <a:lnSpc>
                <a:spcPts val="3511"/>
              </a:lnSpc>
            </a:pPr>
            <a:r>
              <a:rPr lang="en-US" sz="2508" spc="-42">
                <a:solidFill>
                  <a:srgbClr val="000000"/>
                </a:solidFill>
                <a:latin typeface="Source Han Sans KR"/>
                <a:ea typeface="Source Han Sans KR"/>
                <a:cs typeface="Source Han Sans KR"/>
                <a:sym typeface="Source Han Sans KR"/>
              </a:rPr>
              <a:t>선택한 상태로 변경되고 </a:t>
            </a:r>
          </a:p>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메세지 창이 뜹니다.</a:t>
            </a:r>
          </a:p>
        </p:txBody>
      </p:sp>
      <p:grpSp>
        <p:nvGrpSpPr>
          <p:cNvPr name="Group 10" id="10"/>
          <p:cNvGrpSpPr/>
          <p:nvPr/>
        </p:nvGrpSpPr>
        <p:grpSpPr>
          <a:xfrm rot="0">
            <a:off x="85996" y="1230437"/>
            <a:ext cx="518866" cy="622292"/>
            <a:chOff x="0" y="0"/>
            <a:chExt cx="1066816" cy="1279466"/>
          </a:xfrm>
        </p:grpSpPr>
        <p:sp>
          <p:nvSpPr>
            <p:cNvPr name="Freeform 11" id="11"/>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grpSp>
        <p:nvGrpSpPr>
          <p:cNvPr name="Group 12" id="12"/>
          <p:cNvGrpSpPr/>
          <p:nvPr/>
        </p:nvGrpSpPr>
        <p:grpSpPr>
          <a:xfrm rot="0">
            <a:off x="12183352" y="4832354"/>
            <a:ext cx="518866" cy="622292"/>
            <a:chOff x="0" y="0"/>
            <a:chExt cx="1066816" cy="1279466"/>
          </a:xfrm>
        </p:grpSpPr>
        <p:sp>
          <p:nvSpPr>
            <p:cNvPr name="Freeform 13" id="13"/>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sp>
        <p:nvSpPr>
          <p:cNvPr name="Freeform 14" id="14" descr="배지 단색으로 채워진"/>
          <p:cNvSpPr/>
          <p:nvPr/>
        </p:nvSpPr>
        <p:spPr>
          <a:xfrm flipH="false" flipV="false" rot="0">
            <a:off x="12152516" y="5930563"/>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descr="배지 단색으로 채워진"/>
          <p:cNvSpPr/>
          <p:nvPr/>
        </p:nvSpPr>
        <p:spPr>
          <a:xfrm flipH="false" flipV="false" rot="0">
            <a:off x="188729" y="7067657"/>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descr="배지 3 단색으로 채워진"/>
          <p:cNvSpPr/>
          <p:nvPr/>
        </p:nvSpPr>
        <p:spPr>
          <a:xfrm flipH="false" flipV="false" rot="0">
            <a:off x="11944204" y="1230437"/>
            <a:ext cx="498581" cy="498581"/>
          </a:xfrm>
          <a:custGeom>
            <a:avLst/>
            <a:gdLst/>
            <a:ahLst/>
            <a:cxnLst/>
            <a:rect r="r" b="b" t="t" l="l"/>
            <a:pathLst>
              <a:path h="498581" w="498581">
                <a:moveTo>
                  <a:pt x="0" y="0"/>
                </a:moveTo>
                <a:lnTo>
                  <a:pt x="498581" y="0"/>
                </a:lnTo>
                <a:lnTo>
                  <a:pt x="498581" y="498581"/>
                </a:lnTo>
                <a:lnTo>
                  <a:pt x="0" y="4985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descr="배지 3 단색으로 채워진"/>
          <p:cNvSpPr/>
          <p:nvPr/>
        </p:nvSpPr>
        <p:spPr>
          <a:xfrm flipH="false" flipV="false" rot="0">
            <a:off x="12203637" y="8759719"/>
            <a:ext cx="498581" cy="498581"/>
          </a:xfrm>
          <a:custGeom>
            <a:avLst/>
            <a:gdLst/>
            <a:ahLst/>
            <a:cxnLst/>
            <a:rect r="r" b="b" t="t" l="l"/>
            <a:pathLst>
              <a:path h="498581" w="498581">
                <a:moveTo>
                  <a:pt x="0" y="0"/>
                </a:moveTo>
                <a:lnTo>
                  <a:pt x="498581" y="0"/>
                </a:lnTo>
                <a:lnTo>
                  <a:pt x="498581" y="498581"/>
                </a:lnTo>
                <a:lnTo>
                  <a:pt x="0" y="4985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928676"/>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616526" y="1424726"/>
            <a:ext cx="17084283" cy="4153026"/>
          </a:xfrm>
          <a:custGeom>
            <a:avLst/>
            <a:gdLst/>
            <a:ahLst/>
            <a:cxnLst/>
            <a:rect r="r" b="b" t="t" l="l"/>
            <a:pathLst>
              <a:path h="4153026" w="17084283">
                <a:moveTo>
                  <a:pt x="0" y="0"/>
                </a:moveTo>
                <a:lnTo>
                  <a:pt x="17084283" y="0"/>
                </a:lnTo>
                <a:lnTo>
                  <a:pt x="17084283" y="4153026"/>
                </a:lnTo>
                <a:lnTo>
                  <a:pt x="0" y="4153026"/>
                </a:lnTo>
                <a:lnTo>
                  <a:pt x="0" y="0"/>
                </a:lnTo>
                <a:close/>
              </a:path>
            </a:pathLst>
          </a:custGeom>
          <a:blipFill>
            <a:blip r:embed="rId2"/>
            <a:stretch>
              <a:fillRect l="0" t="0" r="0" b="0"/>
            </a:stretch>
          </a:blipFill>
          <a:ln w="38100" cap="sq">
            <a:solidFill>
              <a:srgbClr val="FF0000"/>
            </a:solidFill>
            <a:prstDash val="solid"/>
            <a:miter/>
          </a:ln>
        </p:spPr>
      </p:sp>
      <p:sp>
        <p:nvSpPr>
          <p:cNvPr name="Freeform 4" id="4"/>
          <p:cNvSpPr/>
          <p:nvPr/>
        </p:nvSpPr>
        <p:spPr>
          <a:xfrm flipH="false" flipV="false" rot="0">
            <a:off x="616526" y="5974168"/>
            <a:ext cx="17084283" cy="2482459"/>
          </a:xfrm>
          <a:custGeom>
            <a:avLst/>
            <a:gdLst/>
            <a:ahLst/>
            <a:cxnLst/>
            <a:rect r="r" b="b" t="t" l="l"/>
            <a:pathLst>
              <a:path h="2482459" w="17084283">
                <a:moveTo>
                  <a:pt x="0" y="0"/>
                </a:moveTo>
                <a:lnTo>
                  <a:pt x="17084283" y="0"/>
                </a:lnTo>
                <a:lnTo>
                  <a:pt x="17084283" y="2482459"/>
                </a:lnTo>
                <a:lnTo>
                  <a:pt x="0" y="2482459"/>
                </a:lnTo>
                <a:lnTo>
                  <a:pt x="0" y="0"/>
                </a:lnTo>
                <a:close/>
              </a:path>
            </a:pathLst>
          </a:custGeom>
          <a:blipFill>
            <a:blip r:embed="rId3"/>
            <a:stretch>
              <a:fillRect l="0" t="0" r="0" b="-184832"/>
            </a:stretch>
          </a:blipFill>
        </p:spPr>
      </p:sp>
      <p:grpSp>
        <p:nvGrpSpPr>
          <p:cNvPr name="Group 5" id="5"/>
          <p:cNvGrpSpPr/>
          <p:nvPr/>
        </p:nvGrpSpPr>
        <p:grpSpPr>
          <a:xfrm rot="0">
            <a:off x="6890742" y="7636955"/>
            <a:ext cx="2414807" cy="712496"/>
            <a:chOff x="0" y="0"/>
            <a:chExt cx="635999" cy="187653"/>
          </a:xfrm>
        </p:grpSpPr>
        <p:sp>
          <p:nvSpPr>
            <p:cNvPr name="Freeform 6" id="6"/>
            <p:cNvSpPr/>
            <p:nvPr/>
          </p:nvSpPr>
          <p:spPr>
            <a:xfrm flipH="false" flipV="false" rot="0">
              <a:off x="0" y="0"/>
              <a:ext cx="635999" cy="187653"/>
            </a:xfrm>
            <a:custGeom>
              <a:avLst/>
              <a:gdLst/>
              <a:ahLst/>
              <a:cxnLst/>
              <a:rect r="r" b="b" t="t" l="l"/>
              <a:pathLst>
                <a:path h="187653" w="635999">
                  <a:moveTo>
                    <a:pt x="0" y="0"/>
                  </a:moveTo>
                  <a:lnTo>
                    <a:pt x="635999" y="0"/>
                  </a:lnTo>
                  <a:lnTo>
                    <a:pt x="635999" y="187653"/>
                  </a:lnTo>
                  <a:lnTo>
                    <a:pt x="0" y="187653"/>
                  </a:lnTo>
                  <a:close/>
                </a:path>
              </a:pathLst>
            </a:custGeom>
            <a:solidFill>
              <a:srgbClr val="000000">
                <a:alpha val="0"/>
              </a:srgbClr>
            </a:solidFill>
            <a:ln w="38100" cap="sq">
              <a:solidFill>
                <a:srgbClr val="F80A0A"/>
              </a:solidFill>
              <a:prstDash val="solid"/>
              <a:miter/>
            </a:ln>
          </p:spPr>
        </p:sp>
        <p:sp>
          <p:nvSpPr>
            <p:cNvPr name="TextBox 7" id="7"/>
            <p:cNvSpPr txBox="true"/>
            <p:nvPr/>
          </p:nvSpPr>
          <p:spPr>
            <a:xfrm>
              <a:off x="0" y="-47625"/>
              <a:ext cx="635999" cy="235278"/>
            </a:xfrm>
            <a:prstGeom prst="rect">
              <a:avLst/>
            </a:prstGeom>
          </p:spPr>
          <p:txBody>
            <a:bodyPr anchor="ctr" rtlCol="false" tIns="50800" lIns="50800" bIns="50800" rIns="50800"/>
            <a:lstStyle/>
            <a:p>
              <a:pPr algn="ctr">
                <a:lnSpc>
                  <a:spcPts val="3671"/>
                </a:lnSpc>
              </a:pPr>
            </a:p>
          </p:txBody>
        </p:sp>
      </p:grpSp>
      <p:sp>
        <p:nvSpPr>
          <p:cNvPr name="TextBox 8" id="8"/>
          <p:cNvSpPr txBox="true"/>
          <p:nvPr/>
        </p:nvSpPr>
        <p:spPr>
          <a:xfrm rot="0">
            <a:off x="482677" y="626819"/>
            <a:ext cx="3980328"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 문의 [관리자 페이지]</a:t>
            </a:r>
          </a:p>
        </p:txBody>
      </p:sp>
      <p:sp>
        <p:nvSpPr>
          <p:cNvPr name="TextBox 9" id="9"/>
          <p:cNvSpPr txBox="true"/>
          <p:nvPr/>
        </p:nvSpPr>
        <p:spPr>
          <a:xfrm rot="0">
            <a:off x="1536593" y="8877537"/>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답변이 완료 되면 답변 상태가 변경되고 답변 확인을 할 수 있게 됩니다.</a:t>
            </a:r>
          </a:p>
        </p:txBody>
      </p:sp>
      <p:sp>
        <p:nvSpPr>
          <p:cNvPr name="TextBox 10" id="10"/>
          <p:cNvSpPr txBox="true"/>
          <p:nvPr/>
        </p:nvSpPr>
        <p:spPr>
          <a:xfrm rot="0">
            <a:off x="1536593" y="9668828"/>
            <a:ext cx="14307184"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등급 문의 처리가 완료된 회원은 회원 목록에서 [승인 요청] 메세지가 출력 되고 권한 변경을 요청하게 됩니다.</a:t>
            </a:r>
          </a:p>
        </p:txBody>
      </p:sp>
      <p:grpSp>
        <p:nvGrpSpPr>
          <p:cNvPr name="Group 11" id="11"/>
          <p:cNvGrpSpPr/>
          <p:nvPr/>
        </p:nvGrpSpPr>
        <p:grpSpPr>
          <a:xfrm rot="0">
            <a:off x="718055" y="8713802"/>
            <a:ext cx="518866" cy="622292"/>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3" id="13"/>
          <p:cNvGrpSpPr/>
          <p:nvPr/>
        </p:nvGrpSpPr>
        <p:grpSpPr>
          <a:xfrm rot="0">
            <a:off x="458623" y="1163859"/>
            <a:ext cx="518866" cy="622292"/>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15" id="15" descr="배지 단색으로 채워진"/>
          <p:cNvSpPr/>
          <p:nvPr/>
        </p:nvSpPr>
        <p:spPr>
          <a:xfrm flipH="false" flipV="false" rot="0">
            <a:off x="753849" y="9541190"/>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descr="배지 단색으로 채워진"/>
          <p:cNvSpPr/>
          <p:nvPr/>
        </p:nvSpPr>
        <p:spPr>
          <a:xfrm flipH="false" flipV="false" rot="0">
            <a:off x="6615891" y="7215397"/>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928676"/>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744421" y="6796568"/>
            <a:ext cx="16690741" cy="1360542"/>
          </a:xfrm>
          <a:custGeom>
            <a:avLst/>
            <a:gdLst/>
            <a:ahLst/>
            <a:cxnLst/>
            <a:rect r="r" b="b" t="t" l="l"/>
            <a:pathLst>
              <a:path h="1360542" w="16690741">
                <a:moveTo>
                  <a:pt x="0" y="0"/>
                </a:moveTo>
                <a:lnTo>
                  <a:pt x="16690741" y="0"/>
                </a:lnTo>
                <a:lnTo>
                  <a:pt x="16690741" y="1360542"/>
                </a:lnTo>
                <a:lnTo>
                  <a:pt x="0" y="1360542"/>
                </a:lnTo>
                <a:lnTo>
                  <a:pt x="0" y="0"/>
                </a:lnTo>
                <a:close/>
              </a:path>
            </a:pathLst>
          </a:custGeom>
          <a:blipFill>
            <a:blip r:embed="rId2"/>
            <a:stretch>
              <a:fillRect l="0" t="0" r="0" b="0"/>
            </a:stretch>
          </a:blipFill>
        </p:spPr>
      </p:sp>
      <p:grpSp>
        <p:nvGrpSpPr>
          <p:cNvPr name="Group 4" id="4"/>
          <p:cNvGrpSpPr/>
          <p:nvPr/>
        </p:nvGrpSpPr>
        <p:grpSpPr>
          <a:xfrm rot="0">
            <a:off x="7055271" y="7476839"/>
            <a:ext cx="1634914" cy="526380"/>
            <a:chOff x="0" y="0"/>
            <a:chExt cx="430595" cy="138635"/>
          </a:xfrm>
        </p:grpSpPr>
        <p:sp>
          <p:nvSpPr>
            <p:cNvPr name="Freeform 5" id="5"/>
            <p:cNvSpPr/>
            <p:nvPr/>
          </p:nvSpPr>
          <p:spPr>
            <a:xfrm flipH="false" flipV="false" rot="0">
              <a:off x="0" y="0"/>
              <a:ext cx="430595" cy="138635"/>
            </a:xfrm>
            <a:custGeom>
              <a:avLst/>
              <a:gdLst/>
              <a:ahLst/>
              <a:cxnLst/>
              <a:rect r="r" b="b" t="t" l="l"/>
              <a:pathLst>
                <a:path h="138635" w="430595">
                  <a:moveTo>
                    <a:pt x="0" y="0"/>
                  </a:moveTo>
                  <a:lnTo>
                    <a:pt x="430595" y="0"/>
                  </a:lnTo>
                  <a:lnTo>
                    <a:pt x="430595" y="138635"/>
                  </a:lnTo>
                  <a:lnTo>
                    <a:pt x="0" y="138635"/>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430595" cy="186260"/>
            </a:xfrm>
            <a:prstGeom prst="rect">
              <a:avLst/>
            </a:prstGeom>
          </p:spPr>
          <p:txBody>
            <a:bodyPr anchor="ctr" rtlCol="false" tIns="50800" lIns="50800" bIns="50800" rIns="50800"/>
            <a:lstStyle/>
            <a:p>
              <a:pPr algn="ctr">
                <a:lnSpc>
                  <a:spcPts val="3671"/>
                </a:lnSpc>
              </a:pPr>
            </a:p>
          </p:txBody>
        </p:sp>
      </p:grpSp>
      <p:sp>
        <p:nvSpPr>
          <p:cNvPr name="Freeform 7" id="7"/>
          <p:cNvSpPr/>
          <p:nvPr/>
        </p:nvSpPr>
        <p:spPr>
          <a:xfrm flipH="false" flipV="false" rot="0">
            <a:off x="744421" y="1516183"/>
            <a:ext cx="16690741" cy="2387529"/>
          </a:xfrm>
          <a:custGeom>
            <a:avLst/>
            <a:gdLst/>
            <a:ahLst/>
            <a:cxnLst/>
            <a:rect r="r" b="b" t="t" l="l"/>
            <a:pathLst>
              <a:path h="2387529" w="16690741">
                <a:moveTo>
                  <a:pt x="0" y="0"/>
                </a:moveTo>
                <a:lnTo>
                  <a:pt x="16690741" y="0"/>
                </a:lnTo>
                <a:lnTo>
                  <a:pt x="16690741" y="2387529"/>
                </a:lnTo>
                <a:lnTo>
                  <a:pt x="0" y="2387529"/>
                </a:lnTo>
                <a:lnTo>
                  <a:pt x="0" y="0"/>
                </a:lnTo>
                <a:close/>
              </a:path>
            </a:pathLst>
          </a:custGeom>
          <a:blipFill>
            <a:blip r:embed="rId3"/>
            <a:stretch>
              <a:fillRect l="0" t="0" r="0" b="-156373"/>
            </a:stretch>
          </a:blipFill>
          <a:ln cap="sq">
            <a:noFill/>
            <a:prstDash val="solid"/>
            <a:miter/>
          </a:ln>
        </p:spPr>
      </p:sp>
      <p:sp>
        <p:nvSpPr>
          <p:cNvPr name="Freeform 8" id="8"/>
          <p:cNvSpPr/>
          <p:nvPr/>
        </p:nvSpPr>
        <p:spPr>
          <a:xfrm flipH="false" flipV="false" rot="0">
            <a:off x="5133432" y="4156762"/>
            <a:ext cx="7113505" cy="2287382"/>
          </a:xfrm>
          <a:custGeom>
            <a:avLst/>
            <a:gdLst/>
            <a:ahLst/>
            <a:cxnLst/>
            <a:rect r="r" b="b" t="t" l="l"/>
            <a:pathLst>
              <a:path h="2287382" w="7113505">
                <a:moveTo>
                  <a:pt x="0" y="0"/>
                </a:moveTo>
                <a:lnTo>
                  <a:pt x="7113506" y="0"/>
                </a:lnTo>
                <a:lnTo>
                  <a:pt x="7113506" y="2287381"/>
                </a:lnTo>
                <a:lnTo>
                  <a:pt x="0" y="2287381"/>
                </a:lnTo>
                <a:lnTo>
                  <a:pt x="0" y="0"/>
                </a:lnTo>
                <a:close/>
              </a:path>
            </a:pathLst>
          </a:custGeom>
          <a:blipFill>
            <a:blip r:embed="rId4"/>
            <a:stretch>
              <a:fillRect l="0" t="0" r="0" b="0"/>
            </a:stretch>
          </a:blipFill>
          <a:ln w="38100" cap="sq">
            <a:solidFill>
              <a:srgbClr val="FF0000"/>
            </a:solidFill>
            <a:prstDash val="solid"/>
            <a:miter/>
          </a:ln>
        </p:spPr>
      </p:sp>
      <p:sp>
        <p:nvSpPr>
          <p:cNvPr name="TextBox 9" id="9"/>
          <p:cNvSpPr txBox="true"/>
          <p:nvPr/>
        </p:nvSpPr>
        <p:spPr>
          <a:xfrm rot="0">
            <a:off x="482677" y="626819"/>
            <a:ext cx="3980328"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 문의 [관리자 페이지]</a:t>
            </a:r>
          </a:p>
        </p:txBody>
      </p:sp>
      <p:sp>
        <p:nvSpPr>
          <p:cNvPr name="TextBox 10" id="10"/>
          <p:cNvSpPr txBox="true"/>
          <p:nvPr/>
        </p:nvSpPr>
        <p:spPr>
          <a:xfrm rot="0">
            <a:off x="1536593" y="8690318"/>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판매자 권한으로 변경 후 수정 버튼을 누릅니다</a:t>
            </a:r>
          </a:p>
        </p:txBody>
      </p:sp>
      <p:sp>
        <p:nvSpPr>
          <p:cNvPr name="TextBox 11" id="11"/>
          <p:cNvSpPr txBox="true"/>
          <p:nvPr/>
        </p:nvSpPr>
        <p:spPr>
          <a:xfrm rot="0">
            <a:off x="1536593" y="9481609"/>
            <a:ext cx="14307184"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수정 버튼을 누르면 등급이 변경 되었다는 메세지 창이 뜹니다.</a:t>
            </a:r>
          </a:p>
        </p:txBody>
      </p:sp>
      <p:grpSp>
        <p:nvGrpSpPr>
          <p:cNvPr name="Group 12" id="12"/>
          <p:cNvGrpSpPr/>
          <p:nvPr/>
        </p:nvGrpSpPr>
        <p:grpSpPr>
          <a:xfrm rot="0">
            <a:off x="15843777" y="3214635"/>
            <a:ext cx="1157694" cy="689077"/>
            <a:chOff x="0" y="0"/>
            <a:chExt cx="304907" cy="181485"/>
          </a:xfrm>
        </p:grpSpPr>
        <p:sp>
          <p:nvSpPr>
            <p:cNvPr name="Freeform 13" id="13"/>
            <p:cNvSpPr/>
            <p:nvPr/>
          </p:nvSpPr>
          <p:spPr>
            <a:xfrm flipH="false" flipV="false" rot="0">
              <a:off x="0" y="0"/>
              <a:ext cx="304907" cy="181485"/>
            </a:xfrm>
            <a:custGeom>
              <a:avLst/>
              <a:gdLst/>
              <a:ahLst/>
              <a:cxnLst/>
              <a:rect r="r" b="b" t="t" l="l"/>
              <a:pathLst>
                <a:path h="181485" w="304907">
                  <a:moveTo>
                    <a:pt x="0" y="0"/>
                  </a:moveTo>
                  <a:lnTo>
                    <a:pt x="304907" y="0"/>
                  </a:lnTo>
                  <a:lnTo>
                    <a:pt x="304907" y="181485"/>
                  </a:lnTo>
                  <a:lnTo>
                    <a:pt x="0" y="181485"/>
                  </a:lnTo>
                  <a:close/>
                </a:path>
              </a:pathLst>
            </a:custGeom>
            <a:solidFill>
              <a:srgbClr val="000000">
                <a:alpha val="0"/>
              </a:srgbClr>
            </a:solidFill>
            <a:ln w="38100" cap="sq">
              <a:solidFill>
                <a:srgbClr val="F80A0A"/>
              </a:solidFill>
              <a:prstDash val="solid"/>
              <a:miter/>
            </a:ln>
          </p:spPr>
        </p:sp>
        <p:sp>
          <p:nvSpPr>
            <p:cNvPr name="TextBox 14" id="14"/>
            <p:cNvSpPr txBox="true"/>
            <p:nvPr/>
          </p:nvSpPr>
          <p:spPr>
            <a:xfrm>
              <a:off x="0" y="-47625"/>
              <a:ext cx="304907" cy="229110"/>
            </a:xfrm>
            <a:prstGeom prst="rect">
              <a:avLst/>
            </a:prstGeom>
          </p:spPr>
          <p:txBody>
            <a:bodyPr anchor="ctr" rtlCol="false" tIns="50800" lIns="50800" bIns="50800" rIns="50800"/>
            <a:lstStyle/>
            <a:p>
              <a:pPr algn="ctr">
                <a:lnSpc>
                  <a:spcPts val="3671"/>
                </a:lnSpc>
              </a:pPr>
            </a:p>
          </p:txBody>
        </p:sp>
      </p:grpSp>
      <p:sp>
        <p:nvSpPr>
          <p:cNvPr name="TextBox 15" id="15"/>
          <p:cNvSpPr txBox="true"/>
          <p:nvPr/>
        </p:nvSpPr>
        <p:spPr>
          <a:xfrm rot="0">
            <a:off x="10618534" y="8709560"/>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판매자 등급으로 변경 되었습니다.</a:t>
            </a:r>
          </a:p>
        </p:txBody>
      </p:sp>
      <p:grpSp>
        <p:nvGrpSpPr>
          <p:cNvPr name="Group 16" id="16"/>
          <p:cNvGrpSpPr/>
          <p:nvPr/>
        </p:nvGrpSpPr>
        <p:grpSpPr>
          <a:xfrm rot="0">
            <a:off x="15584344" y="2903489"/>
            <a:ext cx="518866" cy="622292"/>
            <a:chOff x="0" y="0"/>
            <a:chExt cx="1066816" cy="1279466"/>
          </a:xfrm>
        </p:grpSpPr>
        <p:sp>
          <p:nvSpPr>
            <p:cNvPr name="Freeform 17" id="17"/>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grpSp>
        <p:nvGrpSpPr>
          <p:cNvPr name="Group 18" id="18"/>
          <p:cNvGrpSpPr/>
          <p:nvPr/>
        </p:nvGrpSpPr>
        <p:grpSpPr>
          <a:xfrm rot="0">
            <a:off x="764733" y="8601714"/>
            <a:ext cx="571469" cy="685380"/>
            <a:chOff x="0" y="0"/>
            <a:chExt cx="1066816" cy="1279466"/>
          </a:xfrm>
        </p:grpSpPr>
        <p:sp>
          <p:nvSpPr>
            <p:cNvPr name="Freeform 19" id="19"/>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sp>
        <p:nvSpPr>
          <p:cNvPr name="Freeform 20" id="20" descr="배지 단색으로 채워진"/>
          <p:cNvSpPr/>
          <p:nvPr/>
        </p:nvSpPr>
        <p:spPr>
          <a:xfrm flipH="false" flipV="false" rot="0">
            <a:off x="764733" y="9484048"/>
            <a:ext cx="549702" cy="549702"/>
          </a:xfrm>
          <a:custGeom>
            <a:avLst/>
            <a:gdLst/>
            <a:ahLst/>
            <a:cxnLst/>
            <a:rect r="r" b="b" t="t" l="l"/>
            <a:pathLst>
              <a:path h="549702" w="549702">
                <a:moveTo>
                  <a:pt x="0" y="0"/>
                </a:moveTo>
                <a:lnTo>
                  <a:pt x="549701" y="0"/>
                </a:lnTo>
                <a:lnTo>
                  <a:pt x="549701" y="549702"/>
                </a:lnTo>
                <a:lnTo>
                  <a:pt x="0" y="549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descr="배지 단색으로 채워진"/>
          <p:cNvSpPr/>
          <p:nvPr/>
        </p:nvSpPr>
        <p:spPr>
          <a:xfrm flipH="false" flipV="false" rot="0">
            <a:off x="4858581" y="3903712"/>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descr="배지 3 단색으로 채워진"/>
          <p:cNvSpPr/>
          <p:nvPr/>
        </p:nvSpPr>
        <p:spPr>
          <a:xfrm flipH="false" flipV="false" rot="0">
            <a:off x="6805981" y="7227549"/>
            <a:ext cx="498581" cy="498581"/>
          </a:xfrm>
          <a:custGeom>
            <a:avLst/>
            <a:gdLst/>
            <a:ahLst/>
            <a:cxnLst/>
            <a:rect r="r" b="b" t="t" l="l"/>
            <a:pathLst>
              <a:path h="498581" w="498581">
                <a:moveTo>
                  <a:pt x="0" y="0"/>
                </a:moveTo>
                <a:lnTo>
                  <a:pt x="498581" y="0"/>
                </a:lnTo>
                <a:lnTo>
                  <a:pt x="498581" y="498581"/>
                </a:lnTo>
                <a:lnTo>
                  <a:pt x="0" y="4985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descr="배지 3 단색으로 채워진"/>
          <p:cNvSpPr/>
          <p:nvPr/>
        </p:nvSpPr>
        <p:spPr>
          <a:xfrm flipH="false" flipV="false" rot="0">
            <a:off x="9943237" y="8675872"/>
            <a:ext cx="498581" cy="498581"/>
          </a:xfrm>
          <a:custGeom>
            <a:avLst/>
            <a:gdLst/>
            <a:ahLst/>
            <a:cxnLst/>
            <a:rect r="r" b="b" t="t" l="l"/>
            <a:pathLst>
              <a:path h="498581" w="498581">
                <a:moveTo>
                  <a:pt x="0" y="0"/>
                </a:moveTo>
                <a:lnTo>
                  <a:pt x="498581" y="0"/>
                </a:lnTo>
                <a:lnTo>
                  <a:pt x="498581" y="498581"/>
                </a:lnTo>
                <a:lnTo>
                  <a:pt x="0" y="4985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928676"/>
            <a:ext cx="12648649"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2147832" y="8269970"/>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판매자 등급으로 요청한 회원도 문의 사항에서 답변과 변경 유무를 알 수 있게 됩니다.</a:t>
            </a:r>
          </a:p>
        </p:txBody>
      </p:sp>
      <p:sp>
        <p:nvSpPr>
          <p:cNvPr name="Freeform 4" id="4"/>
          <p:cNvSpPr/>
          <p:nvPr/>
        </p:nvSpPr>
        <p:spPr>
          <a:xfrm flipH="false" flipV="false" rot="0">
            <a:off x="1336568" y="1618627"/>
            <a:ext cx="15922732" cy="6078032"/>
          </a:xfrm>
          <a:custGeom>
            <a:avLst/>
            <a:gdLst/>
            <a:ahLst/>
            <a:cxnLst/>
            <a:rect r="r" b="b" t="t" l="l"/>
            <a:pathLst>
              <a:path h="6078032" w="15922732">
                <a:moveTo>
                  <a:pt x="0" y="0"/>
                </a:moveTo>
                <a:lnTo>
                  <a:pt x="15922732" y="0"/>
                </a:lnTo>
                <a:lnTo>
                  <a:pt x="15922732" y="6078032"/>
                </a:lnTo>
                <a:lnTo>
                  <a:pt x="0" y="6078032"/>
                </a:lnTo>
                <a:lnTo>
                  <a:pt x="0" y="0"/>
                </a:lnTo>
                <a:close/>
              </a:path>
            </a:pathLst>
          </a:custGeom>
          <a:blipFill>
            <a:blip r:embed="rId2"/>
            <a:stretch>
              <a:fillRect l="0" t="0" r="0" b="0"/>
            </a:stretch>
          </a:blipFill>
        </p:spPr>
      </p:sp>
      <p:grpSp>
        <p:nvGrpSpPr>
          <p:cNvPr name="Group 5" id="5"/>
          <p:cNvGrpSpPr/>
          <p:nvPr/>
        </p:nvGrpSpPr>
        <p:grpSpPr>
          <a:xfrm rot="0">
            <a:off x="1889469" y="3224109"/>
            <a:ext cx="15120737" cy="4359122"/>
            <a:chOff x="0" y="0"/>
            <a:chExt cx="3982416" cy="1148081"/>
          </a:xfrm>
        </p:grpSpPr>
        <p:sp>
          <p:nvSpPr>
            <p:cNvPr name="Freeform 6" id="6"/>
            <p:cNvSpPr/>
            <p:nvPr/>
          </p:nvSpPr>
          <p:spPr>
            <a:xfrm flipH="false" flipV="false" rot="0">
              <a:off x="0" y="0"/>
              <a:ext cx="3982416" cy="1148081"/>
            </a:xfrm>
            <a:custGeom>
              <a:avLst/>
              <a:gdLst/>
              <a:ahLst/>
              <a:cxnLst/>
              <a:rect r="r" b="b" t="t" l="l"/>
              <a:pathLst>
                <a:path h="1148081" w="3982416">
                  <a:moveTo>
                    <a:pt x="0" y="0"/>
                  </a:moveTo>
                  <a:lnTo>
                    <a:pt x="3982416" y="0"/>
                  </a:lnTo>
                  <a:lnTo>
                    <a:pt x="3982416" y="1148081"/>
                  </a:lnTo>
                  <a:lnTo>
                    <a:pt x="0" y="1148081"/>
                  </a:lnTo>
                  <a:close/>
                </a:path>
              </a:pathLst>
            </a:custGeom>
            <a:solidFill>
              <a:srgbClr val="000000">
                <a:alpha val="0"/>
              </a:srgbClr>
            </a:solidFill>
            <a:ln w="38100" cap="sq">
              <a:solidFill>
                <a:srgbClr val="F80A0A"/>
              </a:solidFill>
              <a:prstDash val="solid"/>
              <a:miter/>
            </a:ln>
          </p:spPr>
        </p:sp>
        <p:sp>
          <p:nvSpPr>
            <p:cNvPr name="TextBox 7" id="7"/>
            <p:cNvSpPr txBox="true"/>
            <p:nvPr/>
          </p:nvSpPr>
          <p:spPr>
            <a:xfrm>
              <a:off x="0" y="-47625"/>
              <a:ext cx="3982416" cy="1195706"/>
            </a:xfrm>
            <a:prstGeom prst="rect">
              <a:avLst/>
            </a:prstGeom>
          </p:spPr>
          <p:txBody>
            <a:bodyPr anchor="ctr" rtlCol="false" tIns="50800" lIns="50800" bIns="50800" rIns="50800"/>
            <a:lstStyle/>
            <a:p>
              <a:pPr algn="ctr">
                <a:lnSpc>
                  <a:spcPts val="3671"/>
                </a:lnSpc>
              </a:pPr>
            </a:p>
          </p:txBody>
        </p:sp>
      </p:grpSp>
      <p:sp>
        <p:nvSpPr>
          <p:cNvPr name="TextBox 8" id="8"/>
          <p:cNvSpPr txBox="true"/>
          <p:nvPr/>
        </p:nvSpPr>
        <p:spPr>
          <a:xfrm rot="0">
            <a:off x="1336568" y="560043"/>
            <a:ext cx="1622528"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 문의 </a:t>
            </a:r>
          </a:p>
        </p:txBody>
      </p:sp>
      <p:grpSp>
        <p:nvGrpSpPr>
          <p:cNvPr name="Group 9" id="9"/>
          <p:cNvGrpSpPr/>
          <p:nvPr/>
        </p:nvGrpSpPr>
        <p:grpSpPr>
          <a:xfrm rot="0">
            <a:off x="1603734" y="2881419"/>
            <a:ext cx="571469" cy="685380"/>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1318000" y="8220534"/>
            <a:ext cx="571469" cy="685380"/>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1097483"/>
            <a:ext cx="12648649"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630323" y="800388"/>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상품문의 [등록]</a:t>
            </a:r>
          </a:p>
        </p:txBody>
      </p:sp>
      <p:sp>
        <p:nvSpPr>
          <p:cNvPr name="Freeform 4" id="4"/>
          <p:cNvSpPr/>
          <p:nvPr/>
        </p:nvSpPr>
        <p:spPr>
          <a:xfrm flipH="false" flipV="false" rot="0">
            <a:off x="1028700" y="1617545"/>
            <a:ext cx="16230600" cy="7051909"/>
          </a:xfrm>
          <a:custGeom>
            <a:avLst/>
            <a:gdLst/>
            <a:ahLst/>
            <a:cxnLst/>
            <a:rect r="r" b="b" t="t" l="l"/>
            <a:pathLst>
              <a:path h="7051909" w="16230600">
                <a:moveTo>
                  <a:pt x="0" y="0"/>
                </a:moveTo>
                <a:lnTo>
                  <a:pt x="16230600" y="0"/>
                </a:lnTo>
                <a:lnTo>
                  <a:pt x="16230600" y="7051910"/>
                </a:lnTo>
                <a:lnTo>
                  <a:pt x="0" y="7051910"/>
                </a:lnTo>
                <a:lnTo>
                  <a:pt x="0" y="0"/>
                </a:lnTo>
                <a:close/>
              </a:path>
            </a:pathLst>
          </a:custGeom>
          <a:blipFill>
            <a:blip r:embed="rId2"/>
            <a:stretch>
              <a:fillRect l="0" t="0" r="-368" b="-33041"/>
            </a:stretch>
          </a:blipFill>
        </p:spPr>
      </p:sp>
      <p:grpSp>
        <p:nvGrpSpPr>
          <p:cNvPr name="Group 5" id="5"/>
          <p:cNvGrpSpPr/>
          <p:nvPr/>
        </p:nvGrpSpPr>
        <p:grpSpPr>
          <a:xfrm rot="0">
            <a:off x="14227085" y="5752526"/>
            <a:ext cx="1354579" cy="516505"/>
            <a:chOff x="0" y="0"/>
            <a:chExt cx="356762" cy="136034"/>
          </a:xfrm>
        </p:grpSpPr>
        <p:sp>
          <p:nvSpPr>
            <p:cNvPr name="Freeform 6" id="6"/>
            <p:cNvSpPr/>
            <p:nvPr/>
          </p:nvSpPr>
          <p:spPr>
            <a:xfrm flipH="false" flipV="false" rot="0">
              <a:off x="0" y="0"/>
              <a:ext cx="356762" cy="136034"/>
            </a:xfrm>
            <a:custGeom>
              <a:avLst/>
              <a:gdLst/>
              <a:ahLst/>
              <a:cxnLst/>
              <a:rect r="r" b="b" t="t" l="l"/>
              <a:pathLst>
                <a:path h="136034" w="356762">
                  <a:moveTo>
                    <a:pt x="0" y="0"/>
                  </a:moveTo>
                  <a:lnTo>
                    <a:pt x="356762" y="0"/>
                  </a:lnTo>
                  <a:lnTo>
                    <a:pt x="356762" y="136034"/>
                  </a:lnTo>
                  <a:lnTo>
                    <a:pt x="0" y="136034"/>
                  </a:lnTo>
                  <a:close/>
                </a:path>
              </a:pathLst>
            </a:custGeom>
            <a:solidFill>
              <a:srgbClr val="000000">
                <a:alpha val="0"/>
              </a:srgbClr>
            </a:solidFill>
            <a:ln w="38100" cap="sq">
              <a:solidFill>
                <a:srgbClr val="F80A0A"/>
              </a:solidFill>
              <a:prstDash val="solid"/>
              <a:miter/>
            </a:ln>
          </p:spPr>
        </p:sp>
        <p:sp>
          <p:nvSpPr>
            <p:cNvPr name="TextBox 7" id="7"/>
            <p:cNvSpPr txBox="true"/>
            <p:nvPr/>
          </p:nvSpPr>
          <p:spPr>
            <a:xfrm>
              <a:off x="0" y="-47625"/>
              <a:ext cx="356762" cy="183659"/>
            </a:xfrm>
            <a:prstGeom prst="rect">
              <a:avLst/>
            </a:prstGeom>
          </p:spPr>
          <p:txBody>
            <a:bodyPr anchor="ctr" rtlCol="false" tIns="50800" lIns="50800" bIns="50800" rIns="50800"/>
            <a:lstStyle/>
            <a:p>
              <a:pPr algn="ctr">
                <a:lnSpc>
                  <a:spcPts val="3671"/>
                </a:lnSpc>
              </a:pPr>
            </a:p>
          </p:txBody>
        </p:sp>
      </p:grpSp>
      <p:sp>
        <p:nvSpPr>
          <p:cNvPr name="TextBox 8" id="8"/>
          <p:cNvSpPr txBox="true"/>
          <p:nvPr/>
        </p:nvSpPr>
        <p:spPr>
          <a:xfrm rot="0">
            <a:off x="1780797" y="9034172"/>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1 : 1 문의사항 페이지입니다. 1 : 1 문의하기 버튼을 누르면 작성할 수 있는 폼으로 이동합니다.</a:t>
            </a:r>
          </a:p>
        </p:txBody>
      </p:sp>
      <p:grpSp>
        <p:nvGrpSpPr>
          <p:cNvPr name="Group 9" id="9"/>
          <p:cNvGrpSpPr/>
          <p:nvPr/>
        </p:nvGrpSpPr>
        <p:grpSpPr>
          <a:xfrm rot="0">
            <a:off x="1028700" y="8926326"/>
            <a:ext cx="571469" cy="685380"/>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13921023" y="5409836"/>
            <a:ext cx="571469" cy="685380"/>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77786" y="865842"/>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Freeform 4" id="4"/>
          <p:cNvSpPr/>
          <p:nvPr/>
        </p:nvSpPr>
        <p:spPr>
          <a:xfrm flipH="false" flipV="false" rot="0">
            <a:off x="554570" y="1951489"/>
            <a:ext cx="17407088" cy="7306811"/>
          </a:xfrm>
          <a:custGeom>
            <a:avLst/>
            <a:gdLst/>
            <a:ahLst/>
            <a:cxnLst/>
            <a:rect r="r" b="b" t="t" l="l"/>
            <a:pathLst>
              <a:path h="7306811" w="17407088">
                <a:moveTo>
                  <a:pt x="0" y="0"/>
                </a:moveTo>
                <a:lnTo>
                  <a:pt x="17407088" y="0"/>
                </a:lnTo>
                <a:lnTo>
                  <a:pt x="17407088" y="7306811"/>
                </a:lnTo>
                <a:lnTo>
                  <a:pt x="0" y="7306811"/>
                </a:lnTo>
                <a:lnTo>
                  <a:pt x="0" y="0"/>
                </a:lnTo>
                <a:close/>
              </a:path>
            </a:pathLst>
          </a:custGeom>
          <a:blipFill>
            <a:blip r:embed="rId2"/>
            <a:stretch>
              <a:fillRect l="0" t="0" r="0" b="-660"/>
            </a:stretch>
          </a:blipFill>
        </p:spPr>
      </p:sp>
      <p:sp>
        <p:nvSpPr>
          <p:cNvPr name="TextBox 5" id="5"/>
          <p:cNvSpPr txBox="true"/>
          <p:nvPr/>
        </p:nvSpPr>
        <p:spPr>
          <a:xfrm rot="0">
            <a:off x="554570" y="526536"/>
            <a:ext cx="4975163"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API 명세 [상품몰]</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1097483"/>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335566" y="1539953"/>
            <a:ext cx="9962441" cy="6753978"/>
          </a:xfrm>
          <a:custGeom>
            <a:avLst/>
            <a:gdLst/>
            <a:ahLst/>
            <a:cxnLst/>
            <a:rect r="r" b="b" t="t" l="l"/>
            <a:pathLst>
              <a:path h="6753978" w="9962441">
                <a:moveTo>
                  <a:pt x="0" y="0"/>
                </a:moveTo>
                <a:lnTo>
                  <a:pt x="9962441" y="0"/>
                </a:lnTo>
                <a:lnTo>
                  <a:pt x="9962441" y="6753978"/>
                </a:lnTo>
                <a:lnTo>
                  <a:pt x="0" y="6753978"/>
                </a:lnTo>
                <a:lnTo>
                  <a:pt x="0" y="0"/>
                </a:lnTo>
                <a:close/>
              </a:path>
            </a:pathLst>
          </a:custGeom>
          <a:blipFill>
            <a:blip r:embed="rId2"/>
            <a:stretch>
              <a:fillRect l="0" t="0" r="0" b="-6967"/>
            </a:stretch>
          </a:blipFill>
          <a:ln cap="sq">
            <a:noFill/>
            <a:prstDash val="solid"/>
            <a:miter/>
          </a:ln>
        </p:spPr>
      </p:sp>
      <p:grpSp>
        <p:nvGrpSpPr>
          <p:cNvPr name="Group 4" id="4"/>
          <p:cNvGrpSpPr/>
          <p:nvPr/>
        </p:nvGrpSpPr>
        <p:grpSpPr>
          <a:xfrm rot="0">
            <a:off x="8758995" y="7677094"/>
            <a:ext cx="1176681" cy="616837"/>
            <a:chOff x="0" y="0"/>
            <a:chExt cx="309908" cy="162459"/>
          </a:xfrm>
        </p:grpSpPr>
        <p:sp>
          <p:nvSpPr>
            <p:cNvPr name="Freeform 5" id="5"/>
            <p:cNvSpPr/>
            <p:nvPr/>
          </p:nvSpPr>
          <p:spPr>
            <a:xfrm flipH="false" flipV="false" rot="0">
              <a:off x="0" y="0"/>
              <a:ext cx="309908" cy="162459"/>
            </a:xfrm>
            <a:custGeom>
              <a:avLst/>
              <a:gdLst/>
              <a:ahLst/>
              <a:cxnLst/>
              <a:rect r="r" b="b" t="t" l="l"/>
              <a:pathLst>
                <a:path h="162459" w="309908">
                  <a:moveTo>
                    <a:pt x="0" y="0"/>
                  </a:moveTo>
                  <a:lnTo>
                    <a:pt x="309908" y="0"/>
                  </a:lnTo>
                  <a:lnTo>
                    <a:pt x="309908" y="162459"/>
                  </a:lnTo>
                  <a:lnTo>
                    <a:pt x="0" y="162459"/>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309908" cy="210084"/>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630323" y="800388"/>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상품문의 [등록]</a:t>
            </a:r>
          </a:p>
        </p:txBody>
      </p:sp>
      <p:sp>
        <p:nvSpPr>
          <p:cNvPr name="Freeform 8" id="8"/>
          <p:cNvSpPr/>
          <p:nvPr/>
        </p:nvSpPr>
        <p:spPr>
          <a:xfrm flipH="false" flipV="false" rot="0">
            <a:off x="10582286" y="1836000"/>
            <a:ext cx="7248942" cy="2387531"/>
          </a:xfrm>
          <a:custGeom>
            <a:avLst/>
            <a:gdLst/>
            <a:ahLst/>
            <a:cxnLst/>
            <a:rect r="r" b="b" t="t" l="l"/>
            <a:pathLst>
              <a:path h="2387531" w="7248942">
                <a:moveTo>
                  <a:pt x="0" y="0"/>
                </a:moveTo>
                <a:lnTo>
                  <a:pt x="7248942" y="0"/>
                </a:lnTo>
                <a:lnTo>
                  <a:pt x="7248942" y="2387531"/>
                </a:lnTo>
                <a:lnTo>
                  <a:pt x="0" y="2387531"/>
                </a:lnTo>
                <a:lnTo>
                  <a:pt x="0" y="0"/>
                </a:lnTo>
                <a:close/>
              </a:path>
            </a:pathLst>
          </a:custGeom>
          <a:blipFill>
            <a:blip r:embed="rId3"/>
            <a:stretch>
              <a:fillRect l="-1763" t="0" r="0" b="-1550"/>
            </a:stretch>
          </a:blipFill>
          <a:ln w="38100" cap="sq">
            <a:solidFill>
              <a:srgbClr val="FF0000"/>
            </a:solidFill>
            <a:prstDash val="solid"/>
            <a:miter/>
          </a:ln>
        </p:spPr>
      </p:sp>
      <p:sp>
        <p:nvSpPr>
          <p:cNvPr name="Freeform 9" id="9"/>
          <p:cNvSpPr/>
          <p:nvPr/>
        </p:nvSpPr>
        <p:spPr>
          <a:xfrm flipH="false" flipV="false" rot="0">
            <a:off x="10582286" y="4956956"/>
            <a:ext cx="7234969" cy="2553348"/>
          </a:xfrm>
          <a:custGeom>
            <a:avLst/>
            <a:gdLst/>
            <a:ahLst/>
            <a:cxnLst/>
            <a:rect r="r" b="b" t="t" l="l"/>
            <a:pathLst>
              <a:path h="2553348" w="7234969">
                <a:moveTo>
                  <a:pt x="0" y="0"/>
                </a:moveTo>
                <a:lnTo>
                  <a:pt x="7234969" y="0"/>
                </a:lnTo>
                <a:lnTo>
                  <a:pt x="7234969" y="2553349"/>
                </a:lnTo>
                <a:lnTo>
                  <a:pt x="0" y="2553349"/>
                </a:lnTo>
                <a:lnTo>
                  <a:pt x="0" y="0"/>
                </a:lnTo>
                <a:close/>
              </a:path>
            </a:pathLst>
          </a:custGeom>
          <a:blipFill>
            <a:blip r:embed="rId4"/>
            <a:stretch>
              <a:fillRect l="-1389" t="0" r="-3425" b="-1914"/>
            </a:stretch>
          </a:blipFill>
          <a:ln w="38100" cap="sq">
            <a:solidFill>
              <a:srgbClr val="2F56C7"/>
            </a:solidFill>
            <a:prstDash val="solid"/>
            <a:miter/>
          </a:ln>
        </p:spPr>
      </p:sp>
      <p:sp>
        <p:nvSpPr>
          <p:cNvPr name="TextBox 10" id="10"/>
          <p:cNvSpPr txBox="true"/>
          <p:nvPr/>
        </p:nvSpPr>
        <p:spPr>
          <a:xfrm rot="0">
            <a:off x="12240792" y="8488438"/>
            <a:ext cx="12425960" cy="1298363"/>
          </a:xfrm>
          <a:prstGeom prst="rect">
            <a:avLst/>
          </a:prstGeom>
        </p:spPr>
        <p:txBody>
          <a:bodyPr anchor="t" rtlCol="false" tIns="0" lIns="0" bIns="0" rIns="0">
            <a:spAutoFit/>
          </a:bodyPr>
          <a:lstStyle/>
          <a:p>
            <a:pPr algn="l">
              <a:lnSpc>
                <a:spcPts val="3511"/>
              </a:lnSpc>
            </a:pPr>
            <a:r>
              <a:rPr lang="en-US" sz="2508" spc="-42">
                <a:solidFill>
                  <a:srgbClr val="000000"/>
                </a:solidFill>
                <a:latin typeface="Source Han Sans KR"/>
                <a:ea typeface="Source Han Sans KR"/>
                <a:cs typeface="Source Han Sans KR"/>
                <a:sym typeface="Source Han Sans KR"/>
              </a:rPr>
              <a:t>내용이 입력되지 않을 시 </a:t>
            </a:r>
          </a:p>
          <a:p>
            <a:pPr algn="l">
              <a:lnSpc>
                <a:spcPts val="3511"/>
              </a:lnSpc>
            </a:pPr>
            <a:r>
              <a:rPr lang="en-US" sz="2508" spc="-42">
                <a:solidFill>
                  <a:srgbClr val="000000"/>
                </a:solidFill>
                <a:latin typeface="Source Han Sans KR"/>
                <a:ea typeface="Source Han Sans KR"/>
                <a:cs typeface="Source Han Sans KR"/>
                <a:sym typeface="Source Han Sans KR"/>
              </a:rPr>
              <a:t>“등록 실패, 내용을 입력해주세요.”</a:t>
            </a:r>
          </a:p>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메세지 창이 뜹니다.</a:t>
            </a:r>
          </a:p>
        </p:txBody>
      </p:sp>
      <p:sp>
        <p:nvSpPr>
          <p:cNvPr name="TextBox 11" id="11"/>
          <p:cNvSpPr txBox="true"/>
          <p:nvPr/>
        </p:nvSpPr>
        <p:spPr>
          <a:xfrm rot="0">
            <a:off x="1028700" y="8488438"/>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문의 유형을 선택하고 내용을 작성 후 작성하기 버튼을 누르면 작성이 됩니다.</a:t>
            </a:r>
          </a:p>
        </p:txBody>
      </p:sp>
      <p:sp>
        <p:nvSpPr>
          <p:cNvPr name="TextBox 12" id="12"/>
          <p:cNvSpPr txBox="true"/>
          <p:nvPr/>
        </p:nvSpPr>
        <p:spPr>
          <a:xfrm rot="0">
            <a:off x="1028700" y="9290988"/>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내용이 잘 등록 되면 “문의 사항이 등록되었습니다“ 메세지 창이 뜹니다.</a:t>
            </a:r>
          </a:p>
        </p:txBody>
      </p:sp>
      <p:grpSp>
        <p:nvGrpSpPr>
          <p:cNvPr name="Group 13" id="13"/>
          <p:cNvGrpSpPr/>
          <p:nvPr/>
        </p:nvGrpSpPr>
        <p:grpSpPr>
          <a:xfrm rot="0">
            <a:off x="346044" y="8433425"/>
            <a:ext cx="511206" cy="613106"/>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grpSp>
        <p:nvGrpSpPr>
          <p:cNvPr name="Group 15" id="15"/>
          <p:cNvGrpSpPr/>
          <p:nvPr/>
        </p:nvGrpSpPr>
        <p:grpSpPr>
          <a:xfrm rot="0">
            <a:off x="8473261" y="7334404"/>
            <a:ext cx="571469" cy="685380"/>
            <a:chOff x="0" y="0"/>
            <a:chExt cx="1066816" cy="1279466"/>
          </a:xfrm>
        </p:grpSpPr>
        <p:sp>
          <p:nvSpPr>
            <p:cNvPr name="Freeform 16" id="16"/>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sp>
        <p:nvSpPr>
          <p:cNvPr name="Freeform 17" id="17" descr="배지 단색으로 채워진"/>
          <p:cNvSpPr/>
          <p:nvPr/>
        </p:nvSpPr>
        <p:spPr>
          <a:xfrm flipH="false" flipV="false" rot="0">
            <a:off x="335566" y="9261681"/>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descr="배지 단색으로 채워진"/>
          <p:cNvSpPr/>
          <p:nvPr/>
        </p:nvSpPr>
        <p:spPr>
          <a:xfrm flipH="false" flipV="false" rot="0">
            <a:off x="10316864" y="1561150"/>
            <a:ext cx="549702" cy="549702"/>
          </a:xfrm>
          <a:custGeom>
            <a:avLst/>
            <a:gdLst/>
            <a:ahLst/>
            <a:cxnLst/>
            <a:rect r="r" b="b" t="t" l="l"/>
            <a:pathLst>
              <a:path h="549702" w="549702">
                <a:moveTo>
                  <a:pt x="0" y="0"/>
                </a:moveTo>
                <a:lnTo>
                  <a:pt x="549701" y="0"/>
                </a:lnTo>
                <a:lnTo>
                  <a:pt x="549701" y="549701"/>
                </a:lnTo>
                <a:lnTo>
                  <a:pt x="0" y="549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descr="배지 1 단색으로 채워진"/>
          <p:cNvSpPr/>
          <p:nvPr/>
        </p:nvSpPr>
        <p:spPr>
          <a:xfrm flipH="false" flipV="false" rot="0">
            <a:off x="10316864" y="4663434"/>
            <a:ext cx="587045" cy="587045"/>
          </a:xfrm>
          <a:custGeom>
            <a:avLst/>
            <a:gdLst/>
            <a:ahLst/>
            <a:cxnLst/>
            <a:rect r="r" b="b" t="t" l="l"/>
            <a:pathLst>
              <a:path h="587045" w="587045">
                <a:moveTo>
                  <a:pt x="0" y="0"/>
                </a:moveTo>
                <a:lnTo>
                  <a:pt x="587045" y="0"/>
                </a:lnTo>
                <a:lnTo>
                  <a:pt x="587045" y="587045"/>
                </a:lnTo>
                <a:lnTo>
                  <a:pt x="0" y="5870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descr="배지 1 단색으로 채워진"/>
          <p:cNvSpPr/>
          <p:nvPr/>
        </p:nvSpPr>
        <p:spPr>
          <a:xfrm flipH="false" flipV="false" rot="0">
            <a:off x="11653747" y="8429760"/>
            <a:ext cx="587045" cy="587045"/>
          </a:xfrm>
          <a:custGeom>
            <a:avLst/>
            <a:gdLst/>
            <a:ahLst/>
            <a:cxnLst/>
            <a:rect r="r" b="b" t="t" l="l"/>
            <a:pathLst>
              <a:path h="587045" w="587045">
                <a:moveTo>
                  <a:pt x="0" y="0"/>
                </a:moveTo>
                <a:lnTo>
                  <a:pt x="587045" y="0"/>
                </a:lnTo>
                <a:lnTo>
                  <a:pt x="587045" y="587045"/>
                </a:lnTo>
                <a:lnTo>
                  <a:pt x="0" y="5870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1097483"/>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630323" y="1693517"/>
            <a:ext cx="16197484" cy="1544631"/>
          </a:xfrm>
          <a:custGeom>
            <a:avLst/>
            <a:gdLst/>
            <a:ahLst/>
            <a:cxnLst/>
            <a:rect r="r" b="b" t="t" l="l"/>
            <a:pathLst>
              <a:path h="1544631" w="16197484">
                <a:moveTo>
                  <a:pt x="0" y="0"/>
                </a:moveTo>
                <a:lnTo>
                  <a:pt x="16197484" y="0"/>
                </a:lnTo>
                <a:lnTo>
                  <a:pt x="16197484" y="1544631"/>
                </a:lnTo>
                <a:lnTo>
                  <a:pt x="0" y="1544631"/>
                </a:lnTo>
                <a:lnTo>
                  <a:pt x="0" y="0"/>
                </a:lnTo>
                <a:close/>
              </a:path>
            </a:pathLst>
          </a:custGeom>
          <a:blipFill>
            <a:blip r:embed="rId2"/>
            <a:stretch>
              <a:fillRect l="0" t="-108854" r="0" b="-168011"/>
            </a:stretch>
          </a:blipFill>
          <a:ln w="38100" cap="sq">
            <a:solidFill>
              <a:srgbClr val="FF0000"/>
            </a:solidFill>
            <a:prstDash val="solid"/>
            <a:miter/>
          </a:ln>
        </p:spPr>
      </p:sp>
      <p:grpSp>
        <p:nvGrpSpPr>
          <p:cNvPr name="Group 4" id="4"/>
          <p:cNvGrpSpPr/>
          <p:nvPr/>
        </p:nvGrpSpPr>
        <p:grpSpPr>
          <a:xfrm rot="0">
            <a:off x="5712148" y="2465832"/>
            <a:ext cx="1477676" cy="667003"/>
            <a:chOff x="0" y="0"/>
            <a:chExt cx="389182" cy="175672"/>
          </a:xfrm>
        </p:grpSpPr>
        <p:sp>
          <p:nvSpPr>
            <p:cNvPr name="Freeform 5" id="5"/>
            <p:cNvSpPr/>
            <p:nvPr/>
          </p:nvSpPr>
          <p:spPr>
            <a:xfrm flipH="false" flipV="false" rot="0">
              <a:off x="0" y="0"/>
              <a:ext cx="389182" cy="175672"/>
            </a:xfrm>
            <a:custGeom>
              <a:avLst/>
              <a:gdLst/>
              <a:ahLst/>
              <a:cxnLst/>
              <a:rect r="r" b="b" t="t" l="l"/>
              <a:pathLst>
                <a:path h="175672" w="389182">
                  <a:moveTo>
                    <a:pt x="0" y="0"/>
                  </a:moveTo>
                  <a:lnTo>
                    <a:pt x="389182" y="0"/>
                  </a:lnTo>
                  <a:lnTo>
                    <a:pt x="389182" y="175672"/>
                  </a:lnTo>
                  <a:lnTo>
                    <a:pt x="0" y="175672"/>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389182" cy="223297"/>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11899439" y="3878133"/>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문의 사항 작성 후 목록에 출력 됩니다.</a:t>
            </a:r>
          </a:p>
        </p:txBody>
      </p:sp>
      <p:sp>
        <p:nvSpPr>
          <p:cNvPr name="Freeform 8" id="8"/>
          <p:cNvSpPr/>
          <p:nvPr/>
        </p:nvSpPr>
        <p:spPr>
          <a:xfrm flipH="false" flipV="false" rot="0">
            <a:off x="630323" y="3542948"/>
            <a:ext cx="10163650" cy="5937860"/>
          </a:xfrm>
          <a:custGeom>
            <a:avLst/>
            <a:gdLst/>
            <a:ahLst/>
            <a:cxnLst/>
            <a:rect r="r" b="b" t="t" l="l"/>
            <a:pathLst>
              <a:path h="5937860" w="10163650">
                <a:moveTo>
                  <a:pt x="0" y="0"/>
                </a:moveTo>
                <a:lnTo>
                  <a:pt x="10163650" y="0"/>
                </a:lnTo>
                <a:lnTo>
                  <a:pt x="10163650" y="5937860"/>
                </a:lnTo>
                <a:lnTo>
                  <a:pt x="0" y="5937860"/>
                </a:lnTo>
                <a:lnTo>
                  <a:pt x="0" y="0"/>
                </a:lnTo>
                <a:close/>
              </a:path>
            </a:pathLst>
          </a:custGeom>
          <a:blipFill>
            <a:blip r:embed="rId3"/>
            <a:stretch>
              <a:fillRect l="-2797" t="0" r="-1727" b="-6996"/>
            </a:stretch>
          </a:blipFill>
          <a:ln w="38100" cap="sq">
            <a:solidFill>
              <a:srgbClr val="FF0000"/>
            </a:solidFill>
            <a:prstDash val="solid"/>
            <a:miter/>
          </a:ln>
        </p:spPr>
      </p:sp>
      <p:sp>
        <p:nvSpPr>
          <p:cNvPr name="TextBox 9" id="9"/>
          <p:cNvSpPr txBox="true"/>
          <p:nvPr/>
        </p:nvSpPr>
        <p:spPr>
          <a:xfrm rot="0">
            <a:off x="630323" y="800388"/>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상품문의 [등록]</a:t>
            </a:r>
          </a:p>
        </p:txBody>
      </p:sp>
      <p:sp>
        <p:nvSpPr>
          <p:cNvPr name="TextBox 10" id="10"/>
          <p:cNvSpPr txBox="true"/>
          <p:nvPr/>
        </p:nvSpPr>
        <p:spPr>
          <a:xfrm rot="0">
            <a:off x="11899439" y="4908656"/>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제목을 클릭하면 상세 보기 페이지로 이동합니다.</a:t>
            </a:r>
          </a:p>
        </p:txBody>
      </p:sp>
      <p:sp>
        <p:nvSpPr>
          <p:cNvPr name="TextBox 11" id="11"/>
          <p:cNvSpPr txBox="true"/>
          <p:nvPr/>
        </p:nvSpPr>
        <p:spPr>
          <a:xfrm rot="0">
            <a:off x="11899439" y="5968894"/>
            <a:ext cx="12425960" cy="860213"/>
          </a:xfrm>
          <a:prstGeom prst="rect">
            <a:avLst/>
          </a:prstGeom>
        </p:spPr>
        <p:txBody>
          <a:bodyPr anchor="t" rtlCol="false" tIns="0" lIns="0" bIns="0" rIns="0">
            <a:spAutoFit/>
          </a:bodyPr>
          <a:lstStyle/>
          <a:p>
            <a:pPr algn="l">
              <a:lnSpc>
                <a:spcPts val="3511"/>
              </a:lnSpc>
            </a:pPr>
            <a:r>
              <a:rPr lang="en-US" sz="2508" spc="-42">
                <a:solidFill>
                  <a:srgbClr val="000000"/>
                </a:solidFill>
                <a:latin typeface="Source Han Sans KR"/>
                <a:ea typeface="Source Han Sans KR"/>
                <a:cs typeface="Source Han Sans KR"/>
                <a:sym typeface="Source Han Sans KR"/>
              </a:rPr>
              <a:t>등급 문의와 똑같이 </a:t>
            </a:r>
          </a:p>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목록 페이지 이동 , 수정 , 삭제가 가능합니다.</a:t>
            </a:r>
          </a:p>
        </p:txBody>
      </p:sp>
      <p:grpSp>
        <p:nvGrpSpPr>
          <p:cNvPr name="Group 12" id="12"/>
          <p:cNvGrpSpPr/>
          <p:nvPr/>
        </p:nvGrpSpPr>
        <p:grpSpPr>
          <a:xfrm rot="0">
            <a:off x="11219192" y="3828698"/>
            <a:ext cx="511206" cy="613106"/>
            <a:chOff x="0" y="0"/>
            <a:chExt cx="1066816" cy="1279466"/>
          </a:xfrm>
        </p:grpSpPr>
        <p:sp>
          <p:nvSpPr>
            <p:cNvPr name="Freeform 13" id="13"/>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4" id="14"/>
          <p:cNvGrpSpPr/>
          <p:nvPr/>
        </p:nvGrpSpPr>
        <p:grpSpPr>
          <a:xfrm rot="0">
            <a:off x="346044" y="1386964"/>
            <a:ext cx="511206" cy="613106"/>
            <a:chOff x="0" y="0"/>
            <a:chExt cx="1066816" cy="1279466"/>
          </a:xfrm>
        </p:grpSpPr>
        <p:sp>
          <p:nvSpPr>
            <p:cNvPr name="Freeform 15" id="15"/>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16" id="16" descr="배지 단색으로 채워진"/>
          <p:cNvSpPr/>
          <p:nvPr/>
        </p:nvSpPr>
        <p:spPr>
          <a:xfrm flipH="false" flipV="false" rot="0">
            <a:off x="11180697" y="4956281"/>
            <a:ext cx="549702" cy="549702"/>
          </a:xfrm>
          <a:custGeom>
            <a:avLst/>
            <a:gdLst/>
            <a:ahLst/>
            <a:cxnLst/>
            <a:rect r="r" b="b" t="t" l="l"/>
            <a:pathLst>
              <a:path h="549702" w="549702">
                <a:moveTo>
                  <a:pt x="0" y="0"/>
                </a:moveTo>
                <a:lnTo>
                  <a:pt x="549701" y="0"/>
                </a:lnTo>
                <a:lnTo>
                  <a:pt x="549701"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descr="배지 단색으로 채워진"/>
          <p:cNvSpPr/>
          <p:nvPr/>
        </p:nvSpPr>
        <p:spPr>
          <a:xfrm flipH="false" flipV="false" rot="0">
            <a:off x="5437297" y="2249632"/>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descr="배지 3 단색으로 채워진"/>
          <p:cNvSpPr/>
          <p:nvPr/>
        </p:nvSpPr>
        <p:spPr>
          <a:xfrm flipH="false" flipV="false" rot="0">
            <a:off x="11225505" y="6013297"/>
            <a:ext cx="498581" cy="498581"/>
          </a:xfrm>
          <a:custGeom>
            <a:avLst/>
            <a:gdLst/>
            <a:ahLst/>
            <a:cxnLst/>
            <a:rect r="r" b="b" t="t" l="l"/>
            <a:pathLst>
              <a:path h="498581" w="498581">
                <a:moveTo>
                  <a:pt x="0" y="0"/>
                </a:moveTo>
                <a:lnTo>
                  <a:pt x="498581" y="0"/>
                </a:lnTo>
                <a:lnTo>
                  <a:pt x="498581" y="498581"/>
                </a:lnTo>
                <a:lnTo>
                  <a:pt x="0" y="4985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descr="배지 3 단색으로 채워진"/>
          <p:cNvSpPr/>
          <p:nvPr/>
        </p:nvSpPr>
        <p:spPr>
          <a:xfrm flipH="false" flipV="false" rot="0">
            <a:off x="346044" y="3330117"/>
            <a:ext cx="498581" cy="498581"/>
          </a:xfrm>
          <a:custGeom>
            <a:avLst/>
            <a:gdLst/>
            <a:ahLst/>
            <a:cxnLst/>
            <a:rect r="r" b="b" t="t" l="l"/>
            <a:pathLst>
              <a:path h="498581" w="498581">
                <a:moveTo>
                  <a:pt x="0" y="0"/>
                </a:moveTo>
                <a:lnTo>
                  <a:pt x="498581" y="0"/>
                </a:lnTo>
                <a:lnTo>
                  <a:pt x="498581" y="498581"/>
                </a:lnTo>
                <a:lnTo>
                  <a:pt x="0" y="4985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0010" y="2247588"/>
            <a:ext cx="17249287" cy="4290921"/>
          </a:xfrm>
          <a:custGeom>
            <a:avLst/>
            <a:gdLst/>
            <a:ahLst/>
            <a:cxnLst/>
            <a:rect r="r" b="b" t="t" l="l"/>
            <a:pathLst>
              <a:path h="4290921" w="17249287">
                <a:moveTo>
                  <a:pt x="0" y="0"/>
                </a:moveTo>
                <a:lnTo>
                  <a:pt x="17249287" y="0"/>
                </a:lnTo>
                <a:lnTo>
                  <a:pt x="17249287" y="4290920"/>
                </a:lnTo>
                <a:lnTo>
                  <a:pt x="0" y="4290920"/>
                </a:lnTo>
                <a:lnTo>
                  <a:pt x="0" y="0"/>
                </a:lnTo>
                <a:close/>
              </a:path>
            </a:pathLst>
          </a:custGeom>
          <a:blipFill>
            <a:blip r:embed="rId2"/>
            <a:stretch>
              <a:fillRect l="0" t="0" r="0" b="0"/>
            </a:stretch>
          </a:blipFill>
        </p:spPr>
      </p:sp>
      <p:grpSp>
        <p:nvGrpSpPr>
          <p:cNvPr name="Group 3" id="3"/>
          <p:cNvGrpSpPr/>
          <p:nvPr/>
        </p:nvGrpSpPr>
        <p:grpSpPr>
          <a:xfrm rot="0">
            <a:off x="914602" y="3669455"/>
            <a:ext cx="16705987" cy="703853"/>
            <a:chOff x="0" y="0"/>
            <a:chExt cx="4399931" cy="185377"/>
          </a:xfrm>
        </p:grpSpPr>
        <p:sp>
          <p:nvSpPr>
            <p:cNvPr name="Freeform 4" id="4"/>
            <p:cNvSpPr/>
            <p:nvPr/>
          </p:nvSpPr>
          <p:spPr>
            <a:xfrm flipH="false" flipV="false" rot="0">
              <a:off x="0" y="0"/>
              <a:ext cx="4399931" cy="185377"/>
            </a:xfrm>
            <a:custGeom>
              <a:avLst/>
              <a:gdLst/>
              <a:ahLst/>
              <a:cxnLst/>
              <a:rect r="r" b="b" t="t" l="l"/>
              <a:pathLst>
                <a:path h="185377" w="4399931">
                  <a:moveTo>
                    <a:pt x="0" y="0"/>
                  </a:moveTo>
                  <a:lnTo>
                    <a:pt x="4399931" y="0"/>
                  </a:lnTo>
                  <a:lnTo>
                    <a:pt x="4399931" y="185377"/>
                  </a:lnTo>
                  <a:lnTo>
                    <a:pt x="0" y="185377"/>
                  </a:lnTo>
                  <a:close/>
                </a:path>
              </a:pathLst>
            </a:custGeom>
            <a:solidFill>
              <a:srgbClr val="000000">
                <a:alpha val="0"/>
              </a:srgbClr>
            </a:solidFill>
            <a:ln w="38100" cap="sq">
              <a:solidFill>
                <a:srgbClr val="F80A0A"/>
              </a:solidFill>
              <a:prstDash val="solid"/>
              <a:miter/>
            </a:ln>
          </p:spPr>
        </p:sp>
        <p:sp>
          <p:nvSpPr>
            <p:cNvPr name="TextBox 5" id="5"/>
            <p:cNvSpPr txBox="true"/>
            <p:nvPr/>
          </p:nvSpPr>
          <p:spPr>
            <a:xfrm>
              <a:off x="0" y="-47625"/>
              <a:ext cx="4399931" cy="233002"/>
            </a:xfrm>
            <a:prstGeom prst="rect">
              <a:avLst/>
            </a:prstGeom>
          </p:spPr>
          <p:txBody>
            <a:bodyPr anchor="ctr" rtlCol="false" tIns="50800" lIns="50800" bIns="50800" rIns="50800"/>
            <a:lstStyle/>
            <a:p>
              <a:pPr algn="ctr">
                <a:lnSpc>
                  <a:spcPts val="3671"/>
                </a:lnSpc>
              </a:pPr>
            </a:p>
          </p:txBody>
        </p:sp>
      </p:grpSp>
      <p:sp>
        <p:nvSpPr>
          <p:cNvPr name="AutoShape 6" id="6"/>
          <p:cNvSpPr/>
          <p:nvPr/>
        </p:nvSpPr>
        <p:spPr>
          <a:xfrm flipV="true">
            <a:off x="4610651" y="928676"/>
            <a:ext cx="12648649"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7247020" y="3669455"/>
            <a:ext cx="1308674" cy="723593"/>
            <a:chOff x="0" y="0"/>
            <a:chExt cx="344671" cy="190576"/>
          </a:xfrm>
        </p:grpSpPr>
        <p:sp>
          <p:nvSpPr>
            <p:cNvPr name="Freeform 8" id="8"/>
            <p:cNvSpPr/>
            <p:nvPr/>
          </p:nvSpPr>
          <p:spPr>
            <a:xfrm flipH="false" flipV="false" rot="0">
              <a:off x="0" y="0"/>
              <a:ext cx="344671" cy="190576"/>
            </a:xfrm>
            <a:custGeom>
              <a:avLst/>
              <a:gdLst/>
              <a:ahLst/>
              <a:cxnLst/>
              <a:rect r="r" b="b" t="t" l="l"/>
              <a:pathLst>
                <a:path h="190576" w="344671">
                  <a:moveTo>
                    <a:pt x="0" y="0"/>
                  </a:moveTo>
                  <a:lnTo>
                    <a:pt x="344671" y="0"/>
                  </a:lnTo>
                  <a:lnTo>
                    <a:pt x="344671" y="190576"/>
                  </a:lnTo>
                  <a:lnTo>
                    <a:pt x="0" y="190576"/>
                  </a:lnTo>
                  <a:close/>
                </a:path>
              </a:pathLst>
            </a:custGeom>
            <a:solidFill>
              <a:srgbClr val="000000">
                <a:alpha val="0"/>
              </a:srgbClr>
            </a:solidFill>
            <a:ln w="38100" cap="sq">
              <a:solidFill>
                <a:srgbClr val="F80A0A"/>
              </a:solidFill>
              <a:prstDash val="solid"/>
              <a:miter/>
            </a:ln>
          </p:spPr>
        </p:sp>
        <p:sp>
          <p:nvSpPr>
            <p:cNvPr name="TextBox 9" id="9"/>
            <p:cNvSpPr txBox="true"/>
            <p:nvPr/>
          </p:nvSpPr>
          <p:spPr>
            <a:xfrm>
              <a:off x="0" y="-47625"/>
              <a:ext cx="344671" cy="238201"/>
            </a:xfrm>
            <a:prstGeom prst="rect">
              <a:avLst/>
            </a:prstGeom>
          </p:spPr>
          <p:txBody>
            <a:bodyPr anchor="ctr" rtlCol="false" tIns="50800" lIns="50800" bIns="50800" rIns="50800"/>
            <a:lstStyle/>
            <a:p>
              <a:pPr algn="ctr">
                <a:lnSpc>
                  <a:spcPts val="3671"/>
                </a:lnSpc>
              </a:pPr>
            </a:p>
          </p:txBody>
        </p:sp>
      </p:grpSp>
      <p:sp>
        <p:nvSpPr>
          <p:cNvPr name="TextBox 10" id="10"/>
          <p:cNvSpPr txBox="true"/>
          <p:nvPr/>
        </p:nvSpPr>
        <p:spPr>
          <a:xfrm rot="0">
            <a:off x="1486071" y="7663560"/>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회원이 상품 문의 사항을 작성하면 관리자 페이지에서 확인을 할 수 있게 됩니다.</a:t>
            </a:r>
          </a:p>
        </p:txBody>
      </p:sp>
      <p:sp>
        <p:nvSpPr>
          <p:cNvPr name="TextBox 11" id="11"/>
          <p:cNvSpPr txBox="true"/>
          <p:nvPr/>
        </p:nvSpPr>
        <p:spPr>
          <a:xfrm rot="0">
            <a:off x="482677" y="626819"/>
            <a:ext cx="3980328"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상품 문의 [관리자 페이지]</a:t>
            </a:r>
          </a:p>
        </p:txBody>
      </p:sp>
      <p:sp>
        <p:nvSpPr>
          <p:cNvPr name="TextBox 12" id="12"/>
          <p:cNvSpPr txBox="true"/>
          <p:nvPr/>
        </p:nvSpPr>
        <p:spPr>
          <a:xfrm rot="0">
            <a:off x="1486071" y="8582691"/>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제목을 클릭하면 해당 문의 사항의 상세 보기 페이지로 이동합니다.</a:t>
            </a:r>
          </a:p>
        </p:txBody>
      </p:sp>
      <p:grpSp>
        <p:nvGrpSpPr>
          <p:cNvPr name="Group 13" id="13"/>
          <p:cNvGrpSpPr/>
          <p:nvPr/>
        </p:nvGrpSpPr>
        <p:grpSpPr>
          <a:xfrm rot="0">
            <a:off x="786279" y="7624358"/>
            <a:ext cx="511206" cy="613106"/>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5" id="15"/>
          <p:cNvGrpSpPr/>
          <p:nvPr/>
        </p:nvGrpSpPr>
        <p:grpSpPr>
          <a:xfrm rot="0">
            <a:off x="601647" y="3462693"/>
            <a:ext cx="511206" cy="613106"/>
            <a:chOff x="0" y="0"/>
            <a:chExt cx="1066816" cy="1279466"/>
          </a:xfrm>
        </p:grpSpPr>
        <p:sp>
          <p:nvSpPr>
            <p:cNvPr name="Freeform 16" id="16"/>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
        <p:nvSpPr>
          <p:cNvPr name="Freeform 17" id="17" descr="배지 단색으로 채워진"/>
          <p:cNvSpPr/>
          <p:nvPr/>
        </p:nvSpPr>
        <p:spPr>
          <a:xfrm flipH="false" flipV="false" rot="0">
            <a:off x="786279" y="8542684"/>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descr="배지 단색으로 채워진"/>
          <p:cNvSpPr/>
          <p:nvPr/>
        </p:nvSpPr>
        <p:spPr>
          <a:xfrm flipH="false" flipV="false" rot="0">
            <a:off x="6972169" y="3394604"/>
            <a:ext cx="549702" cy="549702"/>
          </a:xfrm>
          <a:custGeom>
            <a:avLst/>
            <a:gdLst/>
            <a:ahLst/>
            <a:cxnLst/>
            <a:rect r="r" b="b" t="t" l="l"/>
            <a:pathLst>
              <a:path h="549702" w="549702">
                <a:moveTo>
                  <a:pt x="0" y="0"/>
                </a:moveTo>
                <a:lnTo>
                  <a:pt x="549701" y="0"/>
                </a:lnTo>
                <a:lnTo>
                  <a:pt x="549701" y="549702"/>
                </a:lnTo>
                <a:lnTo>
                  <a:pt x="0" y="549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928676"/>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319064" y="1534658"/>
            <a:ext cx="11580009" cy="4645129"/>
          </a:xfrm>
          <a:custGeom>
            <a:avLst/>
            <a:gdLst/>
            <a:ahLst/>
            <a:cxnLst/>
            <a:rect r="r" b="b" t="t" l="l"/>
            <a:pathLst>
              <a:path h="4645129" w="11580009">
                <a:moveTo>
                  <a:pt x="0" y="0"/>
                </a:moveTo>
                <a:lnTo>
                  <a:pt x="11580009" y="0"/>
                </a:lnTo>
                <a:lnTo>
                  <a:pt x="11580009" y="4645130"/>
                </a:lnTo>
                <a:lnTo>
                  <a:pt x="0" y="4645130"/>
                </a:lnTo>
                <a:lnTo>
                  <a:pt x="0" y="0"/>
                </a:lnTo>
                <a:close/>
              </a:path>
            </a:pathLst>
          </a:custGeom>
          <a:blipFill>
            <a:blip r:embed="rId2"/>
            <a:stretch>
              <a:fillRect l="0" t="0" r="0" b="0"/>
            </a:stretch>
          </a:blipFill>
          <a:ln w="38100" cap="sq">
            <a:solidFill>
              <a:srgbClr val="FF0000"/>
            </a:solidFill>
            <a:prstDash val="solid"/>
            <a:miter/>
          </a:ln>
        </p:spPr>
      </p:sp>
      <p:sp>
        <p:nvSpPr>
          <p:cNvPr name="Freeform 4" id="4"/>
          <p:cNvSpPr/>
          <p:nvPr/>
        </p:nvSpPr>
        <p:spPr>
          <a:xfrm flipH="false" flipV="false" rot="0">
            <a:off x="332247" y="7291544"/>
            <a:ext cx="11526942" cy="2293811"/>
          </a:xfrm>
          <a:custGeom>
            <a:avLst/>
            <a:gdLst/>
            <a:ahLst/>
            <a:cxnLst/>
            <a:rect r="r" b="b" t="t" l="l"/>
            <a:pathLst>
              <a:path h="2293811" w="11526942">
                <a:moveTo>
                  <a:pt x="0" y="0"/>
                </a:moveTo>
                <a:lnTo>
                  <a:pt x="11526942" y="0"/>
                </a:lnTo>
                <a:lnTo>
                  <a:pt x="11526942" y="2293810"/>
                </a:lnTo>
                <a:lnTo>
                  <a:pt x="0" y="2293810"/>
                </a:lnTo>
                <a:lnTo>
                  <a:pt x="0" y="0"/>
                </a:lnTo>
                <a:close/>
              </a:path>
            </a:pathLst>
          </a:custGeom>
          <a:blipFill>
            <a:blip r:embed="rId3"/>
            <a:stretch>
              <a:fillRect l="0" t="0" r="0" b="0"/>
            </a:stretch>
          </a:blipFill>
          <a:ln w="38100" cap="sq">
            <a:solidFill>
              <a:srgbClr val="FF0000"/>
            </a:solidFill>
            <a:prstDash val="solid"/>
            <a:miter/>
          </a:ln>
        </p:spPr>
      </p:sp>
      <p:sp>
        <p:nvSpPr>
          <p:cNvPr name="Freeform 5" id="5"/>
          <p:cNvSpPr/>
          <p:nvPr/>
        </p:nvSpPr>
        <p:spPr>
          <a:xfrm flipH="false" flipV="false" rot="0">
            <a:off x="12203294" y="1630445"/>
            <a:ext cx="5863260" cy="1975102"/>
          </a:xfrm>
          <a:custGeom>
            <a:avLst/>
            <a:gdLst/>
            <a:ahLst/>
            <a:cxnLst/>
            <a:rect r="r" b="b" t="t" l="l"/>
            <a:pathLst>
              <a:path h="1975102" w="5863260">
                <a:moveTo>
                  <a:pt x="0" y="0"/>
                </a:moveTo>
                <a:lnTo>
                  <a:pt x="5863260" y="0"/>
                </a:lnTo>
                <a:lnTo>
                  <a:pt x="5863260" y="1975102"/>
                </a:lnTo>
                <a:lnTo>
                  <a:pt x="0" y="1975102"/>
                </a:lnTo>
                <a:lnTo>
                  <a:pt x="0" y="0"/>
                </a:lnTo>
                <a:close/>
              </a:path>
            </a:pathLst>
          </a:custGeom>
          <a:blipFill>
            <a:blip r:embed="rId4"/>
            <a:stretch>
              <a:fillRect l="0" t="0" r="0" b="0"/>
            </a:stretch>
          </a:blipFill>
          <a:ln w="38100" cap="sq">
            <a:solidFill>
              <a:srgbClr val="FF0000"/>
            </a:solidFill>
            <a:prstDash val="solid"/>
            <a:miter/>
          </a:ln>
        </p:spPr>
      </p:sp>
      <p:sp>
        <p:nvSpPr>
          <p:cNvPr name="TextBox 6" id="6"/>
          <p:cNvSpPr txBox="true"/>
          <p:nvPr/>
        </p:nvSpPr>
        <p:spPr>
          <a:xfrm rot="0">
            <a:off x="12904829" y="5882938"/>
            <a:ext cx="12425960" cy="1298363"/>
          </a:xfrm>
          <a:prstGeom prst="rect">
            <a:avLst/>
          </a:prstGeom>
        </p:spPr>
        <p:txBody>
          <a:bodyPr anchor="t" rtlCol="false" tIns="0" lIns="0" bIns="0" rIns="0">
            <a:spAutoFit/>
          </a:bodyPr>
          <a:lstStyle/>
          <a:p>
            <a:pPr algn="l">
              <a:lnSpc>
                <a:spcPts val="3511"/>
              </a:lnSpc>
            </a:pPr>
            <a:r>
              <a:rPr lang="en-US" sz="2508" spc="-42">
                <a:solidFill>
                  <a:srgbClr val="000000"/>
                </a:solidFill>
                <a:latin typeface="Source Han Sans KR"/>
                <a:ea typeface="Source Han Sans KR"/>
                <a:cs typeface="Source Han Sans KR"/>
                <a:sym typeface="Source Han Sans KR"/>
              </a:rPr>
              <a:t>답변을 작성 후 </a:t>
            </a:r>
          </a:p>
          <a:p>
            <a:pPr algn="l">
              <a:lnSpc>
                <a:spcPts val="3511"/>
              </a:lnSpc>
            </a:pPr>
            <a:r>
              <a:rPr lang="en-US" sz="2508" spc="-42">
                <a:solidFill>
                  <a:srgbClr val="000000"/>
                </a:solidFill>
                <a:latin typeface="Source Han Sans KR"/>
                <a:ea typeface="Source Han Sans KR"/>
                <a:cs typeface="Source Han Sans KR"/>
                <a:sym typeface="Source Han Sans KR"/>
              </a:rPr>
              <a:t>답변 완료 버튼을 누르면 </a:t>
            </a:r>
          </a:p>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답변이 완료됩니다.</a:t>
            </a:r>
          </a:p>
        </p:txBody>
      </p:sp>
      <p:sp>
        <p:nvSpPr>
          <p:cNvPr name="TextBox 7" id="7"/>
          <p:cNvSpPr txBox="true"/>
          <p:nvPr/>
        </p:nvSpPr>
        <p:spPr>
          <a:xfrm rot="0">
            <a:off x="482677" y="626819"/>
            <a:ext cx="3980328"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상품 문의 [관리자 페이지]</a:t>
            </a:r>
          </a:p>
        </p:txBody>
      </p:sp>
      <p:sp>
        <p:nvSpPr>
          <p:cNvPr name="TextBox 8" id="8"/>
          <p:cNvSpPr txBox="true"/>
          <p:nvPr/>
        </p:nvSpPr>
        <p:spPr>
          <a:xfrm rot="0">
            <a:off x="12904829" y="4908656"/>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문의 사항 상세 보기입니다.</a:t>
            </a:r>
          </a:p>
        </p:txBody>
      </p:sp>
      <p:sp>
        <p:nvSpPr>
          <p:cNvPr name="TextBox 9" id="9"/>
          <p:cNvSpPr txBox="true"/>
          <p:nvPr/>
        </p:nvSpPr>
        <p:spPr>
          <a:xfrm rot="0">
            <a:off x="12904829" y="7959937"/>
            <a:ext cx="12425960" cy="1298363"/>
          </a:xfrm>
          <a:prstGeom prst="rect">
            <a:avLst/>
          </a:prstGeom>
        </p:spPr>
        <p:txBody>
          <a:bodyPr anchor="t" rtlCol="false" tIns="0" lIns="0" bIns="0" rIns="0">
            <a:spAutoFit/>
          </a:bodyPr>
          <a:lstStyle/>
          <a:p>
            <a:pPr algn="l">
              <a:lnSpc>
                <a:spcPts val="3511"/>
              </a:lnSpc>
            </a:pPr>
            <a:r>
              <a:rPr lang="en-US" sz="2508" spc="-42">
                <a:solidFill>
                  <a:srgbClr val="000000"/>
                </a:solidFill>
                <a:latin typeface="Source Han Sans KR"/>
                <a:ea typeface="Source Han Sans KR"/>
                <a:cs typeface="Source Han Sans KR"/>
                <a:sym typeface="Source Han Sans KR"/>
              </a:rPr>
              <a:t>답변 완료 후 </a:t>
            </a:r>
          </a:p>
          <a:p>
            <a:pPr algn="l">
              <a:lnSpc>
                <a:spcPts val="3511"/>
              </a:lnSpc>
            </a:pPr>
            <a:r>
              <a:rPr lang="en-US" sz="2508" spc="-42">
                <a:solidFill>
                  <a:srgbClr val="000000"/>
                </a:solidFill>
                <a:latin typeface="Source Han Sans KR"/>
                <a:ea typeface="Source Han Sans KR"/>
                <a:cs typeface="Source Han Sans KR"/>
                <a:sym typeface="Source Han Sans KR"/>
              </a:rPr>
              <a:t>답변완료 상태로 변경되고 </a:t>
            </a:r>
          </a:p>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메세지 창이 뜹니다.</a:t>
            </a:r>
          </a:p>
        </p:txBody>
      </p:sp>
      <p:grpSp>
        <p:nvGrpSpPr>
          <p:cNvPr name="Group 10" id="10"/>
          <p:cNvGrpSpPr/>
          <p:nvPr/>
        </p:nvGrpSpPr>
        <p:grpSpPr>
          <a:xfrm rot="0">
            <a:off x="12245489" y="4836947"/>
            <a:ext cx="511206" cy="613106"/>
            <a:chOff x="0" y="0"/>
            <a:chExt cx="1066816" cy="1279466"/>
          </a:xfrm>
        </p:grpSpPr>
        <p:sp>
          <p:nvSpPr>
            <p:cNvPr name="Freeform 11" id="11"/>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grpSp>
        <p:nvGrpSpPr>
          <p:cNvPr name="Group 12" id="12"/>
          <p:cNvGrpSpPr/>
          <p:nvPr/>
        </p:nvGrpSpPr>
        <p:grpSpPr>
          <a:xfrm rot="0">
            <a:off x="105320" y="1228105"/>
            <a:ext cx="511206" cy="613106"/>
            <a:chOff x="0" y="0"/>
            <a:chExt cx="1066816" cy="1279466"/>
          </a:xfrm>
        </p:grpSpPr>
        <p:sp>
          <p:nvSpPr>
            <p:cNvPr name="Freeform 13" id="13"/>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sp>
        <p:nvSpPr>
          <p:cNvPr name="Freeform 14" id="14" descr="배지 단색으로 채워진"/>
          <p:cNvSpPr/>
          <p:nvPr/>
        </p:nvSpPr>
        <p:spPr>
          <a:xfrm flipH="false" flipV="false" rot="0">
            <a:off x="86072" y="7016693"/>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descr="배지 단색으로 채워진"/>
          <p:cNvSpPr/>
          <p:nvPr/>
        </p:nvSpPr>
        <p:spPr>
          <a:xfrm flipH="false" flipV="false" rot="0">
            <a:off x="12203294" y="5930563"/>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descr="배지 3 단색으로 채워진"/>
          <p:cNvSpPr/>
          <p:nvPr/>
        </p:nvSpPr>
        <p:spPr>
          <a:xfrm flipH="false" flipV="false" rot="0">
            <a:off x="11996198" y="1342630"/>
            <a:ext cx="498581" cy="498581"/>
          </a:xfrm>
          <a:custGeom>
            <a:avLst/>
            <a:gdLst/>
            <a:ahLst/>
            <a:cxnLst/>
            <a:rect r="r" b="b" t="t" l="l"/>
            <a:pathLst>
              <a:path h="498581" w="498581">
                <a:moveTo>
                  <a:pt x="0" y="0"/>
                </a:moveTo>
                <a:lnTo>
                  <a:pt x="498581" y="0"/>
                </a:lnTo>
                <a:lnTo>
                  <a:pt x="498581" y="498581"/>
                </a:lnTo>
                <a:lnTo>
                  <a:pt x="0" y="4985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descr="배지 3 단색으로 채워진"/>
          <p:cNvSpPr/>
          <p:nvPr/>
        </p:nvSpPr>
        <p:spPr>
          <a:xfrm flipH="false" flipV="false" rot="0">
            <a:off x="12203294" y="8007562"/>
            <a:ext cx="498581" cy="498581"/>
          </a:xfrm>
          <a:custGeom>
            <a:avLst/>
            <a:gdLst/>
            <a:ahLst/>
            <a:cxnLst/>
            <a:rect r="r" b="b" t="t" l="l"/>
            <a:pathLst>
              <a:path h="498581" w="498581">
                <a:moveTo>
                  <a:pt x="0" y="0"/>
                </a:moveTo>
                <a:lnTo>
                  <a:pt x="498581" y="0"/>
                </a:lnTo>
                <a:lnTo>
                  <a:pt x="498581" y="498581"/>
                </a:lnTo>
                <a:lnTo>
                  <a:pt x="0" y="4985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928676"/>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616526" y="2308573"/>
            <a:ext cx="17314478" cy="4864596"/>
          </a:xfrm>
          <a:custGeom>
            <a:avLst/>
            <a:gdLst/>
            <a:ahLst/>
            <a:cxnLst/>
            <a:rect r="r" b="b" t="t" l="l"/>
            <a:pathLst>
              <a:path h="4864596" w="17314478">
                <a:moveTo>
                  <a:pt x="0" y="0"/>
                </a:moveTo>
                <a:lnTo>
                  <a:pt x="17314478" y="0"/>
                </a:lnTo>
                <a:lnTo>
                  <a:pt x="17314478" y="4864596"/>
                </a:lnTo>
                <a:lnTo>
                  <a:pt x="0" y="4864596"/>
                </a:lnTo>
                <a:lnTo>
                  <a:pt x="0" y="0"/>
                </a:lnTo>
                <a:close/>
              </a:path>
            </a:pathLst>
          </a:custGeom>
          <a:blipFill>
            <a:blip r:embed="rId2"/>
            <a:stretch>
              <a:fillRect l="0" t="0" r="0" b="0"/>
            </a:stretch>
          </a:blipFill>
          <a:ln w="38100" cap="sq">
            <a:solidFill>
              <a:srgbClr val="FF0000"/>
            </a:solidFill>
            <a:prstDash val="solid"/>
            <a:miter/>
          </a:ln>
        </p:spPr>
      </p:sp>
      <p:sp>
        <p:nvSpPr>
          <p:cNvPr name="TextBox 4" id="4"/>
          <p:cNvSpPr txBox="true"/>
          <p:nvPr/>
        </p:nvSpPr>
        <p:spPr>
          <a:xfrm rot="0">
            <a:off x="482677" y="626819"/>
            <a:ext cx="3980328"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 문의 [관리자 페이지]</a:t>
            </a:r>
          </a:p>
        </p:txBody>
      </p:sp>
      <p:sp>
        <p:nvSpPr>
          <p:cNvPr name="TextBox 5" id="5"/>
          <p:cNvSpPr txBox="true"/>
          <p:nvPr/>
        </p:nvSpPr>
        <p:spPr>
          <a:xfrm rot="0">
            <a:off x="1262394" y="8054941"/>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답변이 완료 되면 답변 상태가 변경 되고 답변 확인을 할 수 있게 됩니다.</a:t>
            </a:r>
          </a:p>
        </p:txBody>
      </p:sp>
      <p:grpSp>
        <p:nvGrpSpPr>
          <p:cNvPr name="Group 6" id="6"/>
          <p:cNvGrpSpPr/>
          <p:nvPr/>
        </p:nvGrpSpPr>
        <p:grpSpPr>
          <a:xfrm rot="0">
            <a:off x="616526" y="8011369"/>
            <a:ext cx="511206" cy="613106"/>
            <a:chOff x="0" y="0"/>
            <a:chExt cx="1066816" cy="1279466"/>
          </a:xfrm>
        </p:grpSpPr>
        <p:sp>
          <p:nvSpPr>
            <p:cNvPr name="Freeform 7" id="7"/>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8" id="8"/>
          <p:cNvGrpSpPr/>
          <p:nvPr/>
        </p:nvGrpSpPr>
        <p:grpSpPr>
          <a:xfrm rot="0">
            <a:off x="360923" y="2002020"/>
            <a:ext cx="511206" cy="613106"/>
            <a:chOff x="0" y="0"/>
            <a:chExt cx="1066816" cy="1279466"/>
          </a:xfrm>
        </p:grpSpPr>
        <p:sp>
          <p:nvSpPr>
            <p:cNvPr name="Freeform 9" id="9"/>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928676"/>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891981" y="1673958"/>
            <a:ext cx="16367319" cy="7020304"/>
          </a:xfrm>
          <a:custGeom>
            <a:avLst/>
            <a:gdLst/>
            <a:ahLst/>
            <a:cxnLst/>
            <a:rect r="r" b="b" t="t" l="l"/>
            <a:pathLst>
              <a:path h="7020304" w="16367319">
                <a:moveTo>
                  <a:pt x="0" y="0"/>
                </a:moveTo>
                <a:lnTo>
                  <a:pt x="16367319" y="0"/>
                </a:lnTo>
                <a:lnTo>
                  <a:pt x="16367319" y="7020304"/>
                </a:lnTo>
                <a:lnTo>
                  <a:pt x="0" y="7020304"/>
                </a:lnTo>
                <a:lnTo>
                  <a:pt x="0" y="0"/>
                </a:lnTo>
                <a:close/>
              </a:path>
            </a:pathLst>
          </a:custGeom>
          <a:blipFill>
            <a:blip r:embed="rId2"/>
            <a:stretch>
              <a:fillRect l="0" t="0" r="0" b="-6063"/>
            </a:stretch>
          </a:blipFill>
        </p:spPr>
      </p:sp>
      <p:grpSp>
        <p:nvGrpSpPr>
          <p:cNvPr name="Group 4" id="4"/>
          <p:cNvGrpSpPr/>
          <p:nvPr/>
        </p:nvGrpSpPr>
        <p:grpSpPr>
          <a:xfrm rot="0">
            <a:off x="4017836" y="3153163"/>
            <a:ext cx="12211968" cy="3862503"/>
            <a:chOff x="0" y="0"/>
            <a:chExt cx="3216321" cy="1017285"/>
          </a:xfrm>
        </p:grpSpPr>
        <p:sp>
          <p:nvSpPr>
            <p:cNvPr name="Freeform 5" id="5"/>
            <p:cNvSpPr/>
            <p:nvPr/>
          </p:nvSpPr>
          <p:spPr>
            <a:xfrm flipH="false" flipV="false" rot="0">
              <a:off x="0" y="0"/>
              <a:ext cx="3216321" cy="1017285"/>
            </a:xfrm>
            <a:custGeom>
              <a:avLst/>
              <a:gdLst/>
              <a:ahLst/>
              <a:cxnLst/>
              <a:rect r="r" b="b" t="t" l="l"/>
              <a:pathLst>
                <a:path h="1017285" w="3216321">
                  <a:moveTo>
                    <a:pt x="0" y="0"/>
                  </a:moveTo>
                  <a:lnTo>
                    <a:pt x="3216321" y="0"/>
                  </a:lnTo>
                  <a:lnTo>
                    <a:pt x="3216321" y="1017285"/>
                  </a:lnTo>
                  <a:lnTo>
                    <a:pt x="0" y="1017285"/>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3216321" cy="1064910"/>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482677" y="626819"/>
            <a:ext cx="3980328"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 문의 [관리자 페이지]</a:t>
            </a:r>
          </a:p>
        </p:txBody>
      </p:sp>
      <p:sp>
        <p:nvSpPr>
          <p:cNvPr name="TextBox 8" id="8"/>
          <p:cNvSpPr txBox="true"/>
          <p:nvPr/>
        </p:nvSpPr>
        <p:spPr>
          <a:xfrm rot="0">
            <a:off x="1808442" y="9210675"/>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상품 문의를 한 회원도 문의 사항에서 답변을 확인 할 수 있게 됩니다.</a:t>
            </a:r>
          </a:p>
        </p:txBody>
      </p:sp>
      <p:grpSp>
        <p:nvGrpSpPr>
          <p:cNvPr name="Group 9" id="9"/>
          <p:cNvGrpSpPr/>
          <p:nvPr/>
        </p:nvGrpSpPr>
        <p:grpSpPr>
          <a:xfrm rot="0">
            <a:off x="1028700" y="9138966"/>
            <a:ext cx="511206" cy="613106"/>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3762233" y="2846610"/>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831080" y="1435002"/>
            <a:ext cx="16428220" cy="7414824"/>
          </a:xfrm>
          <a:custGeom>
            <a:avLst/>
            <a:gdLst/>
            <a:ahLst/>
            <a:cxnLst/>
            <a:rect r="r" b="b" t="t" l="l"/>
            <a:pathLst>
              <a:path h="7414824" w="16428220">
                <a:moveTo>
                  <a:pt x="0" y="0"/>
                </a:moveTo>
                <a:lnTo>
                  <a:pt x="16428220" y="0"/>
                </a:lnTo>
                <a:lnTo>
                  <a:pt x="16428220" y="7414824"/>
                </a:lnTo>
                <a:lnTo>
                  <a:pt x="0" y="7414824"/>
                </a:lnTo>
                <a:lnTo>
                  <a:pt x="0" y="0"/>
                </a:lnTo>
                <a:close/>
              </a:path>
            </a:pathLst>
          </a:custGeom>
          <a:blipFill>
            <a:blip r:embed="rId2"/>
            <a:stretch>
              <a:fillRect l="0" t="0" r="-1491" b="0"/>
            </a:stretch>
          </a:blipFill>
        </p:spPr>
      </p:sp>
      <p:grpSp>
        <p:nvGrpSpPr>
          <p:cNvPr name="Group 4" id="4"/>
          <p:cNvGrpSpPr/>
          <p:nvPr/>
        </p:nvGrpSpPr>
        <p:grpSpPr>
          <a:xfrm rot="0">
            <a:off x="12776473" y="1306814"/>
            <a:ext cx="973694" cy="433126"/>
            <a:chOff x="0" y="0"/>
            <a:chExt cx="256446" cy="114074"/>
          </a:xfrm>
        </p:grpSpPr>
        <p:sp>
          <p:nvSpPr>
            <p:cNvPr name="Freeform 5" id="5"/>
            <p:cNvSpPr/>
            <p:nvPr/>
          </p:nvSpPr>
          <p:spPr>
            <a:xfrm flipH="false" flipV="false" rot="0">
              <a:off x="0" y="0"/>
              <a:ext cx="256446" cy="114074"/>
            </a:xfrm>
            <a:custGeom>
              <a:avLst/>
              <a:gdLst/>
              <a:ahLst/>
              <a:cxnLst/>
              <a:rect r="r" b="b" t="t" l="l"/>
              <a:pathLst>
                <a:path h="114074" w="256446">
                  <a:moveTo>
                    <a:pt x="0" y="0"/>
                  </a:moveTo>
                  <a:lnTo>
                    <a:pt x="256446" y="0"/>
                  </a:lnTo>
                  <a:lnTo>
                    <a:pt x="256446" y="114074"/>
                  </a:lnTo>
                  <a:lnTo>
                    <a:pt x="0" y="114074"/>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256446" cy="161699"/>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8" id="8"/>
          <p:cNvSpPr txBox="true"/>
          <p:nvPr/>
        </p:nvSpPr>
        <p:spPr>
          <a:xfrm rot="0">
            <a:off x="1504953" y="9078426"/>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고객센터 목록을 누르면 공지사항 페이지로 이동합니다.</a:t>
            </a:r>
          </a:p>
        </p:txBody>
      </p:sp>
      <p:grpSp>
        <p:nvGrpSpPr>
          <p:cNvPr name="Group 9" id="9"/>
          <p:cNvGrpSpPr/>
          <p:nvPr/>
        </p:nvGrpSpPr>
        <p:grpSpPr>
          <a:xfrm rot="0">
            <a:off x="790314" y="8951747"/>
            <a:ext cx="511206" cy="613106"/>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12520870" y="1000261"/>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790314" y="1306814"/>
            <a:ext cx="16594025" cy="7455440"/>
          </a:xfrm>
          <a:custGeom>
            <a:avLst/>
            <a:gdLst/>
            <a:ahLst/>
            <a:cxnLst/>
            <a:rect r="r" b="b" t="t" l="l"/>
            <a:pathLst>
              <a:path h="7455440" w="16594025">
                <a:moveTo>
                  <a:pt x="0" y="0"/>
                </a:moveTo>
                <a:lnTo>
                  <a:pt x="16594026" y="0"/>
                </a:lnTo>
                <a:lnTo>
                  <a:pt x="16594026" y="7455440"/>
                </a:lnTo>
                <a:lnTo>
                  <a:pt x="0" y="7455440"/>
                </a:lnTo>
                <a:lnTo>
                  <a:pt x="0" y="0"/>
                </a:lnTo>
                <a:close/>
              </a:path>
            </a:pathLst>
          </a:custGeom>
          <a:blipFill>
            <a:blip r:embed="rId2"/>
            <a:stretch>
              <a:fillRect l="0" t="0" r="0" b="-15044"/>
            </a:stretch>
          </a:blipFill>
        </p:spPr>
      </p:sp>
      <p:grpSp>
        <p:nvGrpSpPr>
          <p:cNvPr name="Group 4" id="4"/>
          <p:cNvGrpSpPr/>
          <p:nvPr/>
        </p:nvGrpSpPr>
        <p:grpSpPr>
          <a:xfrm rot="0">
            <a:off x="2377262" y="3469978"/>
            <a:ext cx="4434756" cy="689501"/>
            <a:chOff x="0" y="0"/>
            <a:chExt cx="1168002" cy="181597"/>
          </a:xfrm>
        </p:grpSpPr>
        <p:sp>
          <p:nvSpPr>
            <p:cNvPr name="Freeform 5" id="5"/>
            <p:cNvSpPr/>
            <p:nvPr/>
          </p:nvSpPr>
          <p:spPr>
            <a:xfrm flipH="false" flipV="false" rot="0">
              <a:off x="0" y="0"/>
              <a:ext cx="1168002" cy="181597"/>
            </a:xfrm>
            <a:custGeom>
              <a:avLst/>
              <a:gdLst/>
              <a:ahLst/>
              <a:cxnLst/>
              <a:rect r="r" b="b" t="t" l="l"/>
              <a:pathLst>
                <a:path h="181597" w="1168002">
                  <a:moveTo>
                    <a:pt x="0" y="0"/>
                  </a:moveTo>
                  <a:lnTo>
                    <a:pt x="1168002" y="0"/>
                  </a:lnTo>
                  <a:lnTo>
                    <a:pt x="1168002" y="181597"/>
                  </a:lnTo>
                  <a:lnTo>
                    <a:pt x="0" y="181597"/>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1168002" cy="229222"/>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8" id="8"/>
          <p:cNvSpPr txBox="true"/>
          <p:nvPr/>
        </p:nvSpPr>
        <p:spPr>
          <a:xfrm rot="0">
            <a:off x="1504953" y="9078426"/>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공지사항 페이지입니다. (로그인 상관없이 모든 유저들이 공지사항 페이지로 이동이 가능합니다.)</a:t>
            </a:r>
          </a:p>
        </p:txBody>
      </p:sp>
      <p:grpSp>
        <p:nvGrpSpPr>
          <p:cNvPr name="Group 9" id="9"/>
          <p:cNvGrpSpPr/>
          <p:nvPr/>
        </p:nvGrpSpPr>
        <p:grpSpPr>
          <a:xfrm rot="0">
            <a:off x="773097" y="9038479"/>
            <a:ext cx="511206" cy="613106"/>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2121659" y="3163425"/>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790314" y="1595717"/>
            <a:ext cx="16703634" cy="7048097"/>
          </a:xfrm>
          <a:custGeom>
            <a:avLst/>
            <a:gdLst/>
            <a:ahLst/>
            <a:cxnLst/>
            <a:rect r="r" b="b" t="t" l="l"/>
            <a:pathLst>
              <a:path h="7048097" w="16703634">
                <a:moveTo>
                  <a:pt x="0" y="0"/>
                </a:moveTo>
                <a:lnTo>
                  <a:pt x="16703635" y="0"/>
                </a:lnTo>
                <a:lnTo>
                  <a:pt x="16703635" y="7048097"/>
                </a:lnTo>
                <a:lnTo>
                  <a:pt x="0" y="7048097"/>
                </a:lnTo>
                <a:lnTo>
                  <a:pt x="0" y="0"/>
                </a:lnTo>
                <a:close/>
              </a:path>
            </a:pathLst>
          </a:custGeom>
          <a:blipFill>
            <a:blip r:embed="rId2"/>
            <a:stretch>
              <a:fillRect l="0" t="0" r="0" b="0"/>
            </a:stretch>
          </a:blipFill>
        </p:spPr>
      </p:sp>
      <p:grpSp>
        <p:nvGrpSpPr>
          <p:cNvPr name="Group 4" id="4"/>
          <p:cNvGrpSpPr/>
          <p:nvPr/>
        </p:nvGrpSpPr>
        <p:grpSpPr>
          <a:xfrm rot="0">
            <a:off x="16285606" y="7469583"/>
            <a:ext cx="973694" cy="513243"/>
            <a:chOff x="0" y="0"/>
            <a:chExt cx="256446" cy="135175"/>
          </a:xfrm>
        </p:grpSpPr>
        <p:sp>
          <p:nvSpPr>
            <p:cNvPr name="Freeform 5" id="5"/>
            <p:cNvSpPr/>
            <p:nvPr/>
          </p:nvSpPr>
          <p:spPr>
            <a:xfrm flipH="false" flipV="false" rot="0">
              <a:off x="0" y="0"/>
              <a:ext cx="256446" cy="135175"/>
            </a:xfrm>
            <a:custGeom>
              <a:avLst/>
              <a:gdLst/>
              <a:ahLst/>
              <a:cxnLst/>
              <a:rect r="r" b="b" t="t" l="l"/>
              <a:pathLst>
                <a:path h="135175" w="256446">
                  <a:moveTo>
                    <a:pt x="0" y="0"/>
                  </a:moveTo>
                  <a:lnTo>
                    <a:pt x="256446" y="0"/>
                  </a:lnTo>
                  <a:lnTo>
                    <a:pt x="256446" y="135175"/>
                  </a:lnTo>
                  <a:lnTo>
                    <a:pt x="0" y="135175"/>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256446" cy="182800"/>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8" id="8"/>
          <p:cNvSpPr txBox="true"/>
          <p:nvPr/>
        </p:nvSpPr>
        <p:spPr>
          <a:xfrm rot="0">
            <a:off x="1517721" y="9023456"/>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공지사항을 작성 할 수 있는 페이지 입니다. 작성하기 버튼을 누르면 작성 폼으로 이동합니다.</a:t>
            </a:r>
          </a:p>
        </p:txBody>
      </p:sp>
      <p:grpSp>
        <p:nvGrpSpPr>
          <p:cNvPr name="Group 9" id="9"/>
          <p:cNvGrpSpPr/>
          <p:nvPr/>
        </p:nvGrpSpPr>
        <p:grpSpPr>
          <a:xfrm rot="0">
            <a:off x="773097" y="8951747"/>
            <a:ext cx="511206" cy="613106"/>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16030003" y="7163031"/>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790314" y="1313529"/>
            <a:ext cx="16703634" cy="7580153"/>
          </a:xfrm>
          <a:custGeom>
            <a:avLst/>
            <a:gdLst/>
            <a:ahLst/>
            <a:cxnLst/>
            <a:rect r="r" b="b" t="t" l="l"/>
            <a:pathLst>
              <a:path h="7580153" w="16703634">
                <a:moveTo>
                  <a:pt x="0" y="0"/>
                </a:moveTo>
                <a:lnTo>
                  <a:pt x="16703635" y="0"/>
                </a:lnTo>
                <a:lnTo>
                  <a:pt x="16703635" y="7580153"/>
                </a:lnTo>
                <a:lnTo>
                  <a:pt x="0" y="7580153"/>
                </a:lnTo>
                <a:lnTo>
                  <a:pt x="0" y="0"/>
                </a:lnTo>
                <a:close/>
              </a:path>
            </a:pathLst>
          </a:custGeom>
          <a:blipFill>
            <a:blip r:embed="rId2"/>
            <a:stretch>
              <a:fillRect l="0" t="0" r="0" b="0"/>
            </a:stretch>
          </a:blipFill>
        </p:spPr>
      </p:sp>
      <p:grpSp>
        <p:nvGrpSpPr>
          <p:cNvPr name="Group 4" id="4"/>
          <p:cNvGrpSpPr/>
          <p:nvPr/>
        </p:nvGrpSpPr>
        <p:grpSpPr>
          <a:xfrm rot="0">
            <a:off x="16149575" y="8256200"/>
            <a:ext cx="1093009" cy="578671"/>
            <a:chOff x="0" y="0"/>
            <a:chExt cx="287871" cy="152407"/>
          </a:xfrm>
        </p:grpSpPr>
        <p:sp>
          <p:nvSpPr>
            <p:cNvPr name="Freeform 5" id="5"/>
            <p:cNvSpPr/>
            <p:nvPr/>
          </p:nvSpPr>
          <p:spPr>
            <a:xfrm flipH="false" flipV="false" rot="0">
              <a:off x="0" y="0"/>
              <a:ext cx="287871" cy="152407"/>
            </a:xfrm>
            <a:custGeom>
              <a:avLst/>
              <a:gdLst/>
              <a:ahLst/>
              <a:cxnLst/>
              <a:rect r="r" b="b" t="t" l="l"/>
              <a:pathLst>
                <a:path h="152407" w="287871">
                  <a:moveTo>
                    <a:pt x="0" y="0"/>
                  </a:moveTo>
                  <a:lnTo>
                    <a:pt x="287871" y="0"/>
                  </a:lnTo>
                  <a:lnTo>
                    <a:pt x="287871" y="152407"/>
                  </a:lnTo>
                  <a:lnTo>
                    <a:pt x="0" y="152407"/>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287871" cy="200032"/>
            </a:xfrm>
            <a:prstGeom prst="rect">
              <a:avLst/>
            </a:prstGeom>
          </p:spPr>
          <p:txBody>
            <a:bodyPr anchor="ctr" rtlCol="false" tIns="50800" lIns="50800" bIns="50800" rIns="50800"/>
            <a:lstStyle/>
            <a:p>
              <a:pPr algn="ctr">
                <a:lnSpc>
                  <a:spcPts val="3671"/>
                </a:lnSpc>
              </a:pPr>
            </a:p>
          </p:txBody>
        </p:sp>
      </p:grpSp>
      <p:sp>
        <p:nvSpPr>
          <p:cNvPr name="Freeform 7" id="7"/>
          <p:cNvSpPr/>
          <p:nvPr/>
        </p:nvSpPr>
        <p:spPr>
          <a:xfrm flipH="false" flipV="false" rot="0">
            <a:off x="11174553" y="1313529"/>
            <a:ext cx="6068031" cy="1958465"/>
          </a:xfrm>
          <a:custGeom>
            <a:avLst/>
            <a:gdLst/>
            <a:ahLst/>
            <a:cxnLst/>
            <a:rect r="r" b="b" t="t" l="l"/>
            <a:pathLst>
              <a:path h="1958465" w="6068031">
                <a:moveTo>
                  <a:pt x="0" y="0"/>
                </a:moveTo>
                <a:lnTo>
                  <a:pt x="6068031" y="0"/>
                </a:lnTo>
                <a:lnTo>
                  <a:pt x="6068031" y="1958465"/>
                </a:lnTo>
                <a:lnTo>
                  <a:pt x="0" y="1958465"/>
                </a:lnTo>
                <a:lnTo>
                  <a:pt x="0" y="0"/>
                </a:lnTo>
                <a:close/>
              </a:path>
            </a:pathLst>
          </a:custGeom>
          <a:blipFill>
            <a:blip r:embed="rId3"/>
            <a:stretch>
              <a:fillRect l="0" t="0" r="0" b="0"/>
            </a:stretch>
          </a:blipFill>
          <a:ln w="38100" cap="sq">
            <a:solidFill>
              <a:srgbClr val="FF0000"/>
            </a:solidFill>
            <a:prstDash val="solid"/>
            <a:miter/>
          </a:ln>
        </p:spPr>
      </p:sp>
      <p:sp>
        <p:nvSpPr>
          <p:cNvPr name="TextBox 8" id="8"/>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9" id="9"/>
          <p:cNvSpPr txBox="true"/>
          <p:nvPr/>
        </p:nvSpPr>
        <p:spPr>
          <a:xfrm rot="0">
            <a:off x="1782608" y="8589914"/>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공지사항을 작성 후 등록하기 버튼을 누르면 등록이 됩니다.</a:t>
            </a:r>
          </a:p>
        </p:txBody>
      </p:sp>
      <p:sp>
        <p:nvSpPr>
          <p:cNvPr name="TextBox 10" id="10"/>
          <p:cNvSpPr txBox="true"/>
          <p:nvPr/>
        </p:nvSpPr>
        <p:spPr>
          <a:xfrm rot="0">
            <a:off x="1782608" y="9320918"/>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등록이 정상적으로 성공되면 “공지사항이 등록되었습니다.” 메세지 창이 뜹니다.</a:t>
            </a:r>
          </a:p>
        </p:txBody>
      </p:sp>
      <p:grpSp>
        <p:nvGrpSpPr>
          <p:cNvPr name="Group 11" id="11"/>
          <p:cNvGrpSpPr/>
          <p:nvPr/>
        </p:nvGrpSpPr>
        <p:grpSpPr>
          <a:xfrm rot="0">
            <a:off x="15893972" y="8024433"/>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3" id="13"/>
          <p:cNvGrpSpPr/>
          <p:nvPr/>
        </p:nvGrpSpPr>
        <p:grpSpPr>
          <a:xfrm rot="0">
            <a:off x="1070559" y="8518205"/>
            <a:ext cx="511206" cy="613106"/>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15" id="15" descr="배지 단색으로 채워진"/>
          <p:cNvSpPr/>
          <p:nvPr/>
        </p:nvSpPr>
        <p:spPr>
          <a:xfrm flipH="false" flipV="false" rot="0">
            <a:off x="1070559" y="9280911"/>
            <a:ext cx="549702" cy="549702"/>
          </a:xfrm>
          <a:custGeom>
            <a:avLst/>
            <a:gdLst/>
            <a:ahLst/>
            <a:cxnLst/>
            <a:rect r="r" b="b" t="t" l="l"/>
            <a:pathLst>
              <a:path h="549702" w="549702">
                <a:moveTo>
                  <a:pt x="0" y="0"/>
                </a:moveTo>
                <a:lnTo>
                  <a:pt x="549701" y="0"/>
                </a:lnTo>
                <a:lnTo>
                  <a:pt x="549701"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descr="배지 단색으로 채워진"/>
          <p:cNvSpPr/>
          <p:nvPr/>
        </p:nvSpPr>
        <p:spPr>
          <a:xfrm flipH="false" flipV="false" rot="0">
            <a:off x="10899702" y="1038678"/>
            <a:ext cx="549702" cy="549702"/>
          </a:xfrm>
          <a:custGeom>
            <a:avLst/>
            <a:gdLst/>
            <a:ahLst/>
            <a:cxnLst/>
            <a:rect r="r" b="b" t="t" l="l"/>
            <a:pathLst>
              <a:path h="549702" w="549702">
                <a:moveTo>
                  <a:pt x="0" y="0"/>
                </a:moveTo>
                <a:lnTo>
                  <a:pt x="549701" y="0"/>
                </a:lnTo>
                <a:lnTo>
                  <a:pt x="549701"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78958" y="865842"/>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Freeform 4" id="4"/>
          <p:cNvSpPr/>
          <p:nvPr/>
        </p:nvSpPr>
        <p:spPr>
          <a:xfrm flipH="false" flipV="false" rot="0">
            <a:off x="1221885" y="1452167"/>
            <a:ext cx="15550808" cy="8834833"/>
          </a:xfrm>
          <a:custGeom>
            <a:avLst/>
            <a:gdLst/>
            <a:ahLst/>
            <a:cxnLst/>
            <a:rect r="r" b="b" t="t" l="l"/>
            <a:pathLst>
              <a:path h="8834833" w="15550808">
                <a:moveTo>
                  <a:pt x="0" y="0"/>
                </a:moveTo>
                <a:lnTo>
                  <a:pt x="15550808" y="0"/>
                </a:lnTo>
                <a:lnTo>
                  <a:pt x="15550808" y="8834833"/>
                </a:lnTo>
                <a:lnTo>
                  <a:pt x="0" y="8834833"/>
                </a:lnTo>
                <a:lnTo>
                  <a:pt x="0" y="0"/>
                </a:lnTo>
                <a:close/>
              </a:path>
            </a:pathLst>
          </a:custGeom>
          <a:blipFill>
            <a:blip r:embed="rId2"/>
            <a:stretch>
              <a:fillRect l="-6483" t="0" r="-15746" b="0"/>
            </a:stretch>
          </a:blipFill>
        </p:spPr>
      </p:sp>
      <p:sp>
        <p:nvSpPr>
          <p:cNvPr name="TextBox 5" id="5"/>
          <p:cNvSpPr txBox="true"/>
          <p:nvPr/>
        </p:nvSpPr>
        <p:spPr>
          <a:xfrm rot="0">
            <a:off x="554570" y="526536"/>
            <a:ext cx="5552007"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API 명세 [김동석]</a:t>
            </a:r>
          </a:p>
        </p:txBody>
      </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792183" y="1633809"/>
            <a:ext cx="16703634" cy="6279641"/>
          </a:xfrm>
          <a:custGeom>
            <a:avLst/>
            <a:gdLst/>
            <a:ahLst/>
            <a:cxnLst/>
            <a:rect r="r" b="b" t="t" l="l"/>
            <a:pathLst>
              <a:path h="6279641" w="16703634">
                <a:moveTo>
                  <a:pt x="0" y="0"/>
                </a:moveTo>
                <a:lnTo>
                  <a:pt x="16703634" y="0"/>
                </a:lnTo>
                <a:lnTo>
                  <a:pt x="16703634" y="6279641"/>
                </a:lnTo>
                <a:lnTo>
                  <a:pt x="0" y="6279641"/>
                </a:lnTo>
                <a:lnTo>
                  <a:pt x="0" y="0"/>
                </a:lnTo>
                <a:close/>
              </a:path>
            </a:pathLst>
          </a:custGeom>
          <a:blipFill>
            <a:blip r:embed="rId2"/>
            <a:stretch>
              <a:fillRect l="0" t="0" r="0" b="0"/>
            </a:stretch>
          </a:blipFill>
        </p:spPr>
      </p:sp>
      <p:sp>
        <p:nvSpPr>
          <p:cNvPr name="TextBox 4" id="4"/>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5" id="5"/>
          <p:cNvSpPr txBox="true"/>
          <p:nvPr/>
        </p:nvSpPr>
        <p:spPr>
          <a:xfrm rot="0">
            <a:off x="1500356" y="8759704"/>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작성 후 공지사항 목록으로 이동하고 공지사항 목록에 뜹니다.</a:t>
            </a:r>
          </a:p>
        </p:txBody>
      </p:sp>
      <p:grpSp>
        <p:nvGrpSpPr>
          <p:cNvPr name="Group 6" id="6"/>
          <p:cNvGrpSpPr/>
          <p:nvPr/>
        </p:nvGrpSpPr>
        <p:grpSpPr>
          <a:xfrm rot="0">
            <a:off x="792183" y="3264687"/>
            <a:ext cx="16701766" cy="659071"/>
            <a:chOff x="0" y="0"/>
            <a:chExt cx="4398819" cy="173583"/>
          </a:xfrm>
        </p:grpSpPr>
        <p:sp>
          <p:nvSpPr>
            <p:cNvPr name="Freeform 7" id="7"/>
            <p:cNvSpPr/>
            <p:nvPr/>
          </p:nvSpPr>
          <p:spPr>
            <a:xfrm flipH="false" flipV="false" rot="0">
              <a:off x="0" y="0"/>
              <a:ext cx="4398819" cy="173583"/>
            </a:xfrm>
            <a:custGeom>
              <a:avLst/>
              <a:gdLst/>
              <a:ahLst/>
              <a:cxnLst/>
              <a:rect r="r" b="b" t="t" l="l"/>
              <a:pathLst>
                <a:path h="173583" w="4398819">
                  <a:moveTo>
                    <a:pt x="0" y="0"/>
                  </a:moveTo>
                  <a:lnTo>
                    <a:pt x="4398819" y="0"/>
                  </a:lnTo>
                  <a:lnTo>
                    <a:pt x="4398819" y="173583"/>
                  </a:lnTo>
                  <a:lnTo>
                    <a:pt x="0" y="173583"/>
                  </a:lnTo>
                  <a:close/>
                </a:path>
              </a:pathLst>
            </a:custGeom>
            <a:solidFill>
              <a:srgbClr val="000000">
                <a:alpha val="0"/>
              </a:srgbClr>
            </a:solidFill>
            <a:ln w="38100" cap="sq">
              <a:solidFill>
                <a:srgbClr val="F80A0A"/>
              </a:solidFill>
              <a:prstDash val="solid"/>
              <a:miter/>
            </a:ln>
          </p:spPr>
        </p:sp>
        <p:sp>
          <p:nvSpPr>
            <p:cNvPr name="TextBox 8" id="8"/>
            <p:cNvSpPr txBox="true"/>
            <p:nvPr/>
          </p:nvSpPr>
          <p:spPr>
            <a:xfrm>
              <a:off x="0" y="-47625"/>
              <a:ext cx="4398819" cy="221208"/>
            </a:xfrm>
            <a:prstGeom prst="rect">
              <a:avLst/>
            </a:prstGeom>
          </p:spPr>
          <p:txBody>
            <a:bodyPr anchor="ctr" rtlCol="false" tIns="50800" lIns="50800" bIns="50800" rIns="50800"/>
            <a:lstStyle/>
            <a:p>
              <a:pPr algn="ctr">
                <a:lnSpc>
                  <a:spcPts val="3671"/>
                </a:lnSpc>
              </a:pPr>
            </a:p>
          </p:txBody>
        </p:sp>
      </p:grpSp>
      <p:grpSp>
        <p:nvGrpSpPr>
          <p:cNvPr name="Group 9" id="9"/>
          <p:cNvGrpSpPr/>
          <p:nvPr/>
        </p:nvGrpSpPr>
        <p:grpSpPr>
          <a:xfrm rot="0">
            <a:off x="5785598" y="3291672"/>
            <a:ext cx="3225065" cy="632086"/>
            <a:chOff x="0" y="0"/>
            <a:chExt cx="849400" cy="166475"/>
          </a:xfrm>
        </p:grpSpPr>
        <p:sp>
          <p:nvSpPr>
            <p:cNvPr name="Freeform 10" id="10"/>
            <p:cNvSpPr/>
            <p:nvPr/>
          </p:nvSpPr>
          <p:spPr>
            <a:xfrm flipH="false" flipV="false" rot="0">
              <a:off x="0" y="0"/>
              <a:ext cx="849400" cy="166475"/>
            </a:xfrm>
            <a:custGeom>
              <a:avLst/>
              <a:gdLst/>
              <a:ahLst/>
              <a:cxnLst/>
              <a:rect r="r" b="b" t="t" l="l"/>
              <a:pathLst>
                <a:path h="166475" w="849400">
                  <a:moveTo>
                    <a:pt x="0" y="0"/>
                  </a:moveTo>
                  <a:lnTo>
                    <a:pt x="849400" y="0"/>
                  </a:lnTo>
                  <a:lnTo>
                    <a:pt x="849400" y="166475"/>
                  </a:lnTo>
                  <a:lnTo>
                    <a:pt x="0" y="166475"/>
                  </a:lnTo>
                  <a:close/>
                </a:path>
              </a:pathLst>
            </a:custGeom>
            <a:solidFill>
              <a:srgbClr val="000000">
                <a:alpha val="0"/>
              </a:srgbClr>
            </a:solidFill>
            <a:ln w="38100" cap="sq">
              <a:solidFill>
                <a:srgbClr val="F80A0A"/>
              </a:solidFill>
              <a:prstDash val="solid"/>
              <a:miter/>
            </a:ln>
          </p:spPr>
        </p:sp>
        <p:sp>
          <p:nvSpPr>
            <p:cNvPr name="TextBox 11" id="11"/>
            <p:cNvSpPr txBox="true"/>
            <p:nvPr/>
          </p:nvSpPr>
          <p:spPr>
            <a:xfrm>
              <a:off x="0" y="-47625"/>
              <a:ext cx="849400" cy="214100"/>
            </a:xfrm>
            <a:prstGeom prst="rect">
              <a:avLst/>
            </a:prstGeom>
          </p:spPr>
          <p:txBody>
            <a:bodyPr anchor="ctr" rtlCol="false" tIns="50800" lIns="50800" bIns="50800" rIns="50800"/>
            <a:lstStyle/>
            <a:p>
              <a:pPr algn="ctr">
                <a:lnSpc>
                  <a:spcPts val="3671"/>
                </a:lnSpc>
              </a:pPr>
            </a:p>
          </p:txBody>
        </p:sp>
      </p:grpSp>
      <p:sp>
        <p:nvSpPr>
          <p:cNvPr name="TextBox 12" id="12"/>
          <p:cNvSpPr txBox="true"/>
          <p:nvPr/>
        </p:nvSpPr>
        <p:spPr>
          <a:xfrm rot="0">
            <a:off x="1500356" y="9497293"/>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제목을 클릭하면 수정과 삭제를 할 수 있는 상세 페이지로 이동합니다.</a:t>
            </a:r>
          </a:p>
        </p:txBody>
      </p:sp>
      <p:grpSp>
        <p:nvGrpSpPr>
          <p:cNvPr name="Group 13" id="13"/>
          <p:cNvGrpSpPr/>
          <p:nvPr/>
        </p:nvGrpSpPr>
        <p:grpSpPr>
          <a:xfrm rot="0">
            <a:off x="731238" y="8687995"/>
            <a:ext cx="511206" cy="613106"/>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5" id="15"/>
          <p:cNvGrpSpPr/>
          <p:nvPr/>
        </p:nvGrpSpPr>
        <p:grpSpPr>
          <a:xfrm rot="0">
            <a:off x="517494" y="2958134"/>
            <a:ext cx="511206" cy="613106"/>
            <a:chOff x="0" y="0"/>
            <a:chExt cx="1066816" cy="1279466"/>
          </a:xfrm>
        </p:grpSpPr>
        <p:sp>
          <p:nvSpPr>
            <p:cNvPr name="Freeform 16" id="16"/>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
        <p:nvSpPr>
          <p:cNvPr name="Freeform 17" id="17" descr="배지 단색으로 채워진"/>
          <p:cNvSpPr/>
          <p:nvPr/>
        </p:nvSpPr>
        <p:spPr>
          <a:xfrm flipH="false" flipV="false" rot="0">
            <a:off x="792183" y="9544918"/>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descr="배지 단색으로 채워진"/>
          <p:cNvSpPr/>
          <p:nvPr/>
        </p:nvSpPr>
        <p:spPr>
          <a:xfrm flipH="false" flipV="false" rot="0">
            <a:off x="5510747" y="3058013"/>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777017" y="1444250"/>
            <a:ext cx="16716932" cy="7085044"/>
          </a:xfrm>
          <a:custGeom>
            <a:avLst/>
            <a:gdLst/>
            <a:ahLst/>
            <a:cxnLst/>
            <a:rect r="r" b="b" t="t" l="l"/>
            <a:pathLst>
              <a:path h="7085044" w="16716932">
                <a:moveTo>
                  <a:pt x="0" y="0"/>
                </a:moveTo>
                <a:lnTo>
                  <a:pt x="16716932" y="0"/>
                </a:lnTo>
                <a:lnTo>
                  <a:pt x="16716932" y="7085044"/>
                </a:lnTo>
                <a:lnTo>
                  <a:pt x="0" y="7085044"/>
                </a:lnTo>
                <a:lnTo>
                  <a:pt x="0" y="0"/>
                </a:lnTo>
                <a:close/>
              </a:path>
            </a:pathLst>
          </a:custGeom>
          <a:blipFill>
            <a:blip r:embed="rId2"/>
            <a:stretch>
              <a:fillRect l="0" t="0" r="0" b="0"/>
            </a:stretch>
          </a:blipFill>
        </p:spPr>
      </p:sp>
      <p:grpSp>
        <p:nvGrpSpPr>
          <p:cNvPr name="Group 4" id="4"/>
          <p:cNvGrpSpPr/>
          <p:nvPr/>
        </p:nvGrpSpPr>
        <p:grpSpPr>
          <a:xfrm rot="0">
            <a:off x="15758118" y="7865767"/>
            <a:ext cx="733127" cy="496602"/>
            <a:chOff x="0" y="0"/>
            <a:chExt cx="193087" cy="130792"/>
          </a:xfrm>
        </p:grpSpPr>
        <p:sp>
          <p:nvSpPr>
            <p:cNvPr name="Freeform 5" id="5"/>
            <p:cNvSpPr/>
            <p:nvPr/>
          </p:nvSpPr>
          <p:spPr>
            <a:xfrm flipH="false" flipV="false" rot="0">
              <a:off x="0" y="0"/>
              <a:ext cx="193087" cy="130792"/>
            </a:xfrm>
            <a:custGeom>
              <a:avLst/>
              <a:gdLst/>
              <a:ahLst/>
              <a:cxnLst/>
              <a:rect r="r" b="b" t="t" l="l"/>
              <a:pathLst>
                <a:path h="130792" w="193087">
                  <a:moveTo>
                    <a:pt x="0" y="0"/>
                  </a:moveTo>
                  <a:lnTo>
                    <a:pt x="193087" y="0"/>
                  </a:lnTo>
                  <a:lnTo>
                    <a:pt x="193087" y="130792"/>
                  </a:lnTo>
                  <a:lnTo>
                    <a:pt x="0" y="130792"/>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193087" cy="178417"/>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8" id="8"/>
          <p:cNvSpPr txBox="true"/>
          <p:nvPr/>
        </p:nvSpPr>
        <p:spPr>
          <a:xfrm rot="0">
            <a:off x="1500356" y="8759704"/>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수정 버튼을 누르면 공지사항을 수정합니다.</a:t>
            </a:r>
          </a:p>
        </p:txBody>
      </p:sp>
      <p:grpSp>
        <p:nvGrpSpPr>
          <p:cNvPr name="Group 9" id="9"/>
          <p:cNvGrpSpPr/>
          <p:nvPr/>
        </p:nvGrpSpPr>
        <p:grpSpPr>
          <a:xfrm rot="0">
            <a:off x="16526173" y="7865767"/>
            <a:ext cx="733127" cy="496602"/>
            <a:chOff x="0" y="0"/>
            <a:chExt cx="193087" cy="130792"/>
          </a:xfrm>
        </p:grpSpPr>
        <p:sp>
          <p:nvSpPr>
            <p:cNvPr name="Freeform 10" id="10"/>
            <p:cNvSpPr/>
            <p:nvPr/>
          </p:nvSpPr>
          <p:spPr>
            <a:xfrm flipH="false" flipV="false" rot="0">
              <a:off x="0" y="0"/>
              <a:ext cx="193087" cy="130792"/>
            </a:xfrm>
            <a:custGeom>
              <a:avLst/>
              <a:gdLst/>
              <a:ahLst/>
              <a:cxnLst/>
              <a:rect r="r" b="b" t="t" l="l"/>
              <a:pathLst>
                <a:path h="130792" w="193087">
                  <a:moveTo>
                    <a:pt x="0" y="0"/>
                  </a:moveTo>
                  <a:lnTo>
                    <a:pt x="193087" y="0"/>
                  </a:lnTo>
                  <a:lnTo>
                    <a:pt x="193087" y="130792"/>
                  </a:lnTo>
                  <a:lnTo>
                    <a:pt x="0" y="130792"/>
                  </a:lnTo>
                  <a:close/>
                </a:path>
              </a:pathLst>
            </a:custGeom>
            <a:solidFill>
              <a:srgbClr val="000000">
                <a:alpha val="0"/>
              </a:srgbClr>
            </a:solidFill>
            <a:ln w="38100" cap="sq">
              <a:solidFill>
                <a:srgbClr val="2F56C7"/>
              </a:solidFill>
              <a:prstDash val="solid"/>
              <a:miter/>
            </a:ln>
          </p:spPr>
        </p:sp>
        <p:sp>
          <p:nvSpPr>
            <p:cNvPr name="TextBox 11" id="11"/>
            <p:cNvSpPr txBox="true"/>
            <p:nvPr/>
          </p:nvSpPr>
          <p:spPr>
            <a:xfrm>
              <a:off x="0" y="-47625"/>
              <a:ext cx="193087" cy="178417"/>
            </a:xfrm>
            <a:prstGeom prst="rect">
              <a:avLst/>
            </a:prstGeom>
          </p:spPr>
          <p:txBody>
            <a:bodyPr anchor="ctr" rtlCol="false" tIns="50800" lIns="50800" bIns="50800" rIns="50800"/>
            <a:lstStyle/>
            <a:p>
              <a:pPr algn="ctr">
                <a:lnSpc>
                  <a:spcPts val="3671"/>
                </a:lnSpc>
              </a:pPr>
            </a:p>
          </p:txBody>
        </p:sp>
      </p:grpSp>
      <p:sp>
        <p:nvSpPr>
          <p:cNvPr name="TextBox 12" id="12"/>
          <p:cNvSpPr txBox="true"/>
          <p:nvPr/>
        </p:nvSpPr>
        <p:spPr>
          <a:xfrm rot="0">
            <a:off x="1500356" y="9509238"/>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삭제 버튼을 누르면 공지사항을 삭제합니다.</a:t>
            </a:r>
          </a:p>
        </p:txBody>
      </p:sp>
      <p:grpSp>
        <p:nvGrpSpPr>
          <p:cNvPr name="Group 13" id="13"/>
          <p:cNvGrpSpPr/>
          <p:nvPr/>
        </p:nvGrpSpPr>
        <p:grpSpPr>
          <a:xfrm rot="0">
            <a:off x="731238" y="8687995"/>
            <a:ext cx="511206" cy="613106"/>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5" id="15"/>
          <p:cNvGrpSpPr/>
          <p:nvPr/>
        </p:nvGrpSpPr>
        <p:grpSpPr>
          <a:xfrm rot="0">
            <a:off x="15502515" y="7500962"/>
            <a:ext cx="511206" cy="613106"/>
            <a:chOff x="0" y="0"/>
            <a:chExt cx="1066816" cy="1279466"/>
          </a:xfrm>
        </p:grpSpPr>
        <p:sp>
          <p:nvSpPr>
            <p:cNvPr name="Freeform 16" id="16"/>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
        <p:nvSpPr>
          <p:cNvPr name="Freeform 17" id="17" descr="배지 1 단색으로 채워진"/>
          <p:cNvSpPr/>
          <p:nvPr/>
        </p:nvSpPr>
        <p:spPr>
          <a:xfrm flipH="false" flipV="false" rot="0">
            <a:off x="16948217" y="7500962"/>
            <a:ext cx="622167" cy="622167"/>
          </a:xfrm>
          <a:custGeom>
            <a:avLst/>
            <a:gdLst/>
            <a:ahLst/>
            <a:cxnLst/>
            <a:rect r="r" b="b" t="t" l="l"/>
            <a:pathLst>
              <a:path h="622167" w="622167">
                <a:moveTo>
                  <a:pt x="0" y="0"/>
                </a:moveTo>
                <a:lnTo>
                  <a:pt x="622166" y="0"/>
                </a:lnTo>
                <a:lnTo>
                  <a:pt x="622166" y="622167"/>
                </a:lnTo>
                <a:lnTo>
                  <a:pt x="0" y="622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descr="배지 1 단색으로 채워진"/>
          <p:cNvSpPr/>
          <p:nvPr/>
        </p:nvSpPr>
        <p:spPr>
          <a:xfrm flipH="false" flipV="false" rot="0">
            <a:off x="717617" y="9556863"/>
            <a:ext cx="622167" cy="622167"/>
          </a:xfrm>
          <a:custGeom>
            <a:avLst/>
            <a:gdLst/>
            <a:ahLst/>
            <a:cxnLst/>
            <a:rect r="r" b="b" t="t" l="l"/>
            <a:pathLst>
              <a:path h="622167" w="622167">
                <a:moveTo>
                  <a:pt x="0" y="0"/>
                </a:moveTo>
                <a:lnTo>
                  <a:pt x="622166" y="0"/>
                </a:lnTo>
                <a:lnTo>
                  <a:pt x="622166" y="622167"/>
                </a:lnTo>
                <a:lnTo>
                  <a:pt x="0" y="622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790314" y="1506590"/>
            <a:ext cx="16703634" cy="7293136"/>
          </a:xfrm>
          <a:custGeom>
            <a:avLst/>
            <a:gdLst/>
            <a:ahLst/>
            <a:cxnLst/>
            <a:rect r="r" b="b" t="t" l="l"/>
            <a:pathLst>
              <a:path h="7293136" w="16703634">
                <a:moveTo>
                  <a:pt x="0" y="0"/>
                </a:moveTo>
                <a:lnTo>
                  <a:pt x="16703635" y="0"/>
                </a:lnTo>
                <a:lnTo>
                  <a:pt x="16703635" y="7293137"/>
                </a:lnTo>
                <a:lnTo>
                  <a:pt x="0" y="7293137"/>
                </a:lnTo>
                <a:lnTo>
                  <a:pt x="0" y="0"/>
                </a:lnTo>
                <a:close/>
              </a:path>
            </a:pathLst>
          </a:custGeom>
          <a:blipFill>
            <a:blip r:embed="rId2"/>
            <a:stretch>
              <a:fillRect l="0" t="0" r="0" b="0"/>
            </a:stretch>
          </a:blipFill>
        </p:spPr>
      </p:sp>
      <p:sp>
        <p:nvSpPr>
          <p:cNvPr name="TextBox 4" id="4"/>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5" id="5"/>
          <p:cNvSpPr txBox="true"/>
          <p:nvPr/>
        </p:nvSpPr>
        <p:spPr>
          <a:xfrm rot="0">
            <a:off x="1772541" y="8933297"/>
            <a:ext cx="16188407"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관리자 페이지에서 공지사항이 등록이 되면 공지사항에 출력됩니다. 항목이 중요 공지사항일 경우 중요 표시가 나타납니다.</a:t>
            </a:r>
          </a:p>
        </p:txBody>
      </p:sp>
      <p:grpSp>
        <p:nvGrpSpPr>
          <p:cNvPr name="Group 6" id="6"/>
          <p:cNvGrpSpPr/>
          <p:nvPr/>
        </p:nvGrpSpPr>
        <p:grpSpPr>
          <a:xfrm rot="0">
            <a:off x="3777058" y="3691097"/>
            <a:ext cx="13716891" cy="702812"/>
            <a:chOff x="0" y="0"/>
            <a:chExt cx="3612679" cy="185103"/>
          </a:xfrm>
        </p:grpSpPr>
        <p:sp>
          <p:nvSpPr>
            <p:cNvPr name="Freeform 7" id="7"/>
            <p:cNvSpPr/>
            <p:nvPr/>
          </p:nvSpPr>
          <p:spPr>
            <a:xfrm flipH="false" flipV="false" rot="0">
              <a:off x="0" y="0"/>
              <a:ext cx="3612679" cy="185103"/>
            </a:xfrm>
            <a:custGeom>
              <a:avLst/>
              <a:gdLst/>
              <a:ahLst/>
              <a:cxnLst/>
              <a:rect r="r" b="b" t="t" l="l"/>
              <a:pathLst>
                <a:path h="185103" w="3612679">
                  <a:moveTo>
                    <a:pt x="0" y="0"/>
                  </a:moveTo>
                  <a:lnTo>
                    <a:pt x="3612679" y="0"/>
                  </a:lnTo>
                  <a:lnTo>
                    <a:pt x="3612679" y="185103"/>
                  </a:lnTo>
                  <a:lnTo>
                    <a:pt x="0" y="185103"/>
                  </a:lnTo>
                  <a:close/>
                </a:path>
              </a:pathLst>
            </a:custGeom>
            <a:solidFill>
              <a:srgbClr val="000000">
                <a:alpha val="0"/>
              </a:srgbClr>
            </a:solidFill>
            <a:ln w="38100" cap="sq">
              <a:solidFill>
                <a:srgbClr val="F80A0A"/>
              </a:solidFill>
              <a:prstDash val="solid"/>
              <a:miter/>
            </a:ln>
          </p:spPr>
        </p:sp>
        <p:sp>
          <p:nvSpPr>
            <p:cNvPr name="TextBox 8" id="8"/>
            <p:cNvSpPr txBox="true"/>
            <p:nvPr/>
          </p:nvSpPr>
          <p:spPr>
            <a:xfrm>
              <a:off x="0" y="-47625"/>
              <a:ext cx="3612679" cy="232728"/>
            </a:xfrm>
            <a:prstGeom prst="rect">
              <a:avLst/>
            </a:prstGeom>
          </p:spPr>
          <p:txBody>
            <a:bodyPr anchor="ctr" rtlCol="false" tIns="50800" lIns="50800" bIns="50800" rIns="50800"/>
            <a:lstStyle/>
            <a:p>
              <a:pPr algn="ctr">
                <a:lnSpc>
                  <a:spcPts val="3671"/>
                </a:lnSpc>
              </a:pPr>
            </a:p>
          </p:txBody>
        </p:sp>
      </p:grpSp>
      <p:grpSp>
        <p:nvGrpSpPr>
          <p:cNvPr name="Group 9" id="9"/>
          <p:cNvGrpSpPr/>
          <p:nvPr/>
        </p:nvGrpSpPr>
        <p:grpSpPr>
          <a:xfrm rot="0">
            <a:off x="7768240" y="3691097"/>
            <a:ext cx="3571538" cy="702812"/>
            <a:chOff x="0" y="0"/>
            <a:chExt cx="940652" cy="185103"/>
          </a:xfrm>
        </p:grpSpPr>
        <p:sp>
          <p:nvSpPr>
            <p:cNvPr name="Freeform 10" id="10"/>
            <p:cNvSpPr/>
            <p:nvPr/>
          </p:nvSpPr>
          <p:spPr>
            <a:xfrm flipH="false" flipV="false" rot="0">
              <a:off x="0" y="0"/>
              <a:ext cx="940652" cy="185103"/>
            </a:xfrm>
            <a:custGeom>
              <a:avLst/>
              <a:gdLst/>
              <a:ahLst/>
              <a:cxnLst/>
              <a:rect r="r" b="b" t="t" l="l"/>
              <a:pathLst>
                <a:path h="185103" w="940652">
                  <a:moveTo>
                    <a:pt x="0" y="0"/>
                  </a:moveTo>
                  <a:lnTo>
                    <a:pt x="940652" y="0"/>
                  </a:lnTo>
                  <a:lnTo>
                    <a:pt x="940652" y="185103"/>
                  </a:lnTo>
                  <a:lnTo>
                    <a:pt x="0" y="185103"/>
                  </a:lnTo>
                  <a:close/>
                </a:path>
              </a:pathLst>
            </a:custGeom>
            <a:solidFill>
              <a:srgbClr val="000000">
                <a:alpha val="0"/>
              </a:srgbClr>
            </a:solidFill>
            <a:ln w="38100" cap="sq">
              <a:solidFill>
                <a:srgbClr val="F80A0A"/>
              </a:solidFill>
              <a:prstDash val="solid"/>
              <a:miter/>
            </a:ln>
          </p:spPr>
        </p:sp>
        <p:sp>
          <p:nvSpPr>
            <p:cNvPr name="TextBox 11" id="11"/>
            <p:cNvSpPr txBox="true"/>
            <p:nvPr/>
          </p:nvSpPr>
          <p:spPr>
            <a:xfrm>
              <a:off x="0" y="-47625"/>
              <a:ext cx="940652" cy="232728"/>
            </a:xfrm>
            <a:prstGeom prst="rect">
              <a:avLst/>
            </a:prstGeom>
          </p:spPr>
          <p:txBody>
            <a:bodyPr anchor="ctr" rtlCol="false" tIns="50800" lIns="50800" bIns="50800" rIns="50800"/>
            <a:lstStyle/>
            <a:p>
              <a:pPr algn="ctr">
                <a:lnSpc>
                  <a:spcPts val="3671"/>
                </a:lnSpc>
              </a:pPr>
            </a:p>
          </p:txBody>
        </p:sp>
      </p:grpSp>
      <p:sp>
        <p:nvSpPr>
          <p:cNvPr name="TextBox 12" id="12"/>
          <p:cNvSpPr txBox="true"/>
          <p:nvPr/>
        </p:nvSpPr>
        <p:spPr>
          <a:xfrm rot="0">
            <a:off x="1772541" y="9600764"/>
            <a:ext cx="16188407"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제목을 클릭하면 상세 페이지로 이동합니다.</a:t>
            </a:r>
          </a:p>
        </p:txBody>
      </p:sp>
      <p:grpSp>
        <p:nvGrpSpPr>
          <p:cNvPr name="Group 13" id="13"/>
          <p:cNvGrpSpPr/>
          <p:nvPr/>
        </p:nvGrpSpPr>
        <p:grpSpPr>
          <a:xfrm rot="0">
            <a:off x="1028700" y="8799727"/>
            <a:ext cx="511206" cy="613106"/>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5" id="15"/>
          <p:cNvGrpSpPr/>
          <p:nvPr/>
        </p:nvGrpSpPr>
        <p:grpSpPr>
          <a:xfrm rot="0">
            <a:off x="3521454" y="3362271"/>
            <a:ext cx="511206" cy="613106"/>
            <a:chOff x="0" y="0"/>
            <a:chExt cx="1066816" cy="1279466"/>
          </a:xfrm>
        </p:grpSpPr>
        <p:sp>
          <p:nvSpPr>
            <p:cNvPr name="Freeform 16" id="16"/>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
        <p:nvSpPr>
          <p:cNvPr name="Freeform 17" id="17" descr="배지 단색으로 채워진"/>
          <p:cNvSpPr/>
          <p:nvPr/>
        </p:nvSpPr>
        <p:spPr>
          <a:xfrm flipH="false" flipV="false" rot="0">
            <a:off x="1028700" y="9648389"/>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descr="배지 단색으로 채워진"/>
          <p:cNvSpPr/>
          <p:nvPr/>
        </p:nvSpPr>
        <p:spPr>
          <a:xfrm flipH="false" flipV="false" rot="0">
            <a:off x="7493389" y="3332864"/>
            <a:ext cx="549702" cy="549702"/>
          </a:xfrm>
          <a:custGeom>
            <a:avLst/>
            <a:gdLst/>
            <a:ahLst/>
            <a:cxnLst/>
            <a:rect r="r" b="b" t="t" l="l"/>
            <a:pathLst>
              <a:path h="549702" w="549702">
                <a:moveTo>
                  <a:pt x="0" y="0"/>
                </a:moveTo>
                <a:lnTo>
                  <a:pt x="549701" y="0"/>
                </a:lnTo>
                <a:lnTo>
                  <a:pt x="549701" y="549702"/>
                </a:lnTo>
                <a:lnTo>
                  <a:pt x="0" y="549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911376" y="1305827"/>
            <a:ext cx="16465249" cy="7675346"/>
          </a:xfrm>
          <a:custGeom>
            <a:avLst/>
            <a:gdLst/>
            <a:ahLst/>
            <a:cxnLst/>
            <a:rect r="r" b="b" t="t" l="l"/>
            <a:pathLst>
              <a:path h="7675346" w="16465249">
                <a:moveTo>
                  <a:pt x="0" y="0"/>
                </a:moveTo>
                <a:lnTo>
                  <a:pt x="16465248" y="0"/>
                </a:lnTo>
                <a:lnTo>
                  <a:pt x="16465248" y="7675346"/>
                </a:lnTo>
                <a:lnTo>
                  <a:pt x="0" y="7675346"/>
                </a:lnTo>
                <a:lnTo>
                  <a:pt x="0" y="0"/>
                </a:lnTo>
                <a:close/>
              </a:path>
            </a:pathLst>
          </a:custGeom>
          <a:blipFill>
            <a:blip r:embed="rId2"/>
            <a:stretch>
              <a:fillRect l="0" t="-5079" r="-403" b="-9317"/>
            </a:stretch>
          </a:blipFill>
        </p:spPr>
      </p:sp>
      <p:sp>
        <p:nvSpPr>
          <p:cNvPr name="TextBox 4" id="4"/>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5" id="5"/>
          <p:cNvSpPr txBox="true"/>
          <p:nvPr/>
        </p:nvSpPr>
        <p:spPr>
          <a:xfrm rot="0">
            <a:off x="1772541" y="9494954"/>
            <a:ext cx="3847581"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공지사항 상세 페이지입니다.</a:t>
            </a:r>
          </a:p>
        </p:txBody>
      </p:sp>
      <p:grpSp>
        <p:nvGrpSpPr>
          <p:cNvPr name="Group 6" id="6"/>
          <p:cNvGrpSpPr/>
          <p:nvPr/>
        </p:nvGrpSpPr>
        <p:grpSpPr>
          <a:xfrm rot="0">
            <a:off x="4161472" y="1463553"/>
            <a:ext cx="11776408" cy="5143263"/>
            <a:chOff x="0" y="0"/>
            <a:chExt cx="3101605" cy="1354604"/>
          </a:xfrm>
        </p:grpSpPr>
        <p:sp>
          <p:nvSpPr>
            <p:cNvPr name="Freeform 7" id="7"/>
            <p:cNvSpPr/>
            <p:nvPr/>
          </p:nvSpPr>
          <p:spPr>
            <a:xfrm flipH="false" flipV="false" rot="0">
              <a:off x="0" y="0"/>
              <a:ext cx="3101605" cy="1354604"/>
            </a:xfrm>
            <a:custGeom>
              <a:avLst/>
              <a:gdLst/>
              <a:ahLst/>
              <a:cxnLst/>
              <a:rect r="r" b="b" t="t" l="l"/>
              <a:pathLst>
                <a:path h="1354604" w="3101605">
                  <a:moveTo>
                    <a:pt x="0" y="0"/>
                  </a:moveTo>
                  <a:lnTo>
                    <a:pt x="3101605" y="0"/>
                  </a:lnTo>
                  <a:lnTo>
                    <a:pt x="3101605" y="1354604"/>
                  </a:lnTo>
                  <a:lnTo>
                    <a:pt x="0" y="1354604"/>
                  </a:lnTo>
                  <a:close/>
                </a:path>
              </a:pathLst>
            </a:custGeom>
            <a:solidFill>
              <a:srgbClr val="000000">
                <a:alpha val="0"/>
              </a:srgbClr>
            </a:solidFill>
            <a:ln w="38100" cap="sq">
              <a:solidFill>
                <a:srgbClr val="F80A0A"/>
              </a:solidFill>
              <a:prstDash val="solid"/>
              <a:miter/>
            </a:ln>
          </p:spPr>
        </p:sp>
        <p:sp>
          <p:nvSpPr>
            <p:cNvPr name="TextBox 8" id="8"/>
            <p:cNvSpPr txBox="true"/>
            <p:nvPr/>
          </p:nvSpPr>
          <p:spPr>
            <a:xfrm>
              <a:off x="0" y="-47625"/>
              <a:ext cx="3101605" cy="1402229"/>
            </a:xfrm>
            <a:prstGeom prst="rect">
              <a:avLst/>
            </a:prstGeom>
          </p:spPr>
          <p:txBody>
            <a:bodyPr anchor="ctr" rtlCol="false" tIns="50800" lIns="50800" bIns="50800" rIns="50800"/>
            <a:lstStyle/>
            <a:p>
              <a:pPr algn="ctr">
                <a:lnSpc>
                  <a:spcPts val="3671"/>
                </a:lnSpc>
              </a:pPr>
            </a:p>
          </p:txBody>
        </p:sp>
      </p:grpSp>
      <p:grpSp>
        <p:nvGrpSpPr>
          <p:cNvPr name="Group 9" id="9"/>
          <p:cNvGrpSpPr/>
          <p:nvPr/>
        </p:nvGrpSpPr>
        <p:grpSpPr>
          <a:xfrm rot="0">
            <a:off x="9303483" y="8262943"/>
            <a:ext cx="1492386" cy="718230"/>
            <a:chOff x="0" y="0"/>
            <a:chExt cx="393056" cy="189163"/>
          </a:xfrm>
        </p:grpSpPr>
        <p:sp>
          <p:nvSpPr>
            <p:cNvPr name="Freeform 10" id="10"/>
            <p:cNvSpPr/>
            <p:nvPr/>
          </p:nvSpPr>
          <p:spPr>
            <a:xfrm flipH="false" flipV="false" rot="0">
              <a:off x="0" y="0"/>
              <a:ext cx="393056" cy="189163"/>
            </a:xfrm>
            <a:custGeom>
              <a:avLst/>
              <a:gdLst/>
              <a:ahLst/>
              <a:cxnLst/>
              <a:rect r="r" b="b" t="t" l="l"/>
              <a:pathLst>
                <a:path h="189163" w="393056">
                  <a:moveTo>
                    <a:pt x="0" y="0"/>
                  </a:moveTo>
                  <a:lnTo>
                    <a:pt x="393056" y="0"/>
                  </a:lnTo>
                  <a:lnTo>
                    <a:pt x="393056" y="189163"/>
                  </a:lnTo>
                  <a:lnTo>
                    <a:pt x="0" y="189163"/>
                  </a:lnTo>
                  <a:close/>
                </a:path>
              </a:pathLst>
            </a:custGeom>
            <a:solidFill>
              <a:srgbClr val="000000">
                <a:alpha val="0"/>
              </a:srgbClr>
            </a:solidFill>
            <a:ln w="38100" cap="sq">
              <a:solidFill>
                <a:srgbClr val="F80A0A"/>
              </a:solidFill>
              <a:prstDash val="solid"/>
              <a:miter/>
            </a:ln>
          </p:spPr>
        </p:sp>
        <p:sp>
          <p:nvSpPr>
            <p:cNvPr name="TextBox 11" id="11"/>
            <p:cNvSpPr txBox="true"/>
            <p:nvPr/>
          </p:nvSpPr>
          <p:spPr>
            <a:xfrm>
              <a:off x="0" y="-47625"/>
              <a:ext cx="393056" cy="236788"/>
            </a:xfrm>
            <a:prstGeom prst="rect">
              <a:avLst/>
            </a:prstGeom>
          </p:spPr>
          <p:txBody>
            <a:bodyPr anchor="ctr" rtlCol="false" tIns="50800" lIns="50800" bIns="50800" rIns="50800"/>
            <a:lstStyle/>
            <a:p>
              <a:pPr algn="ctr">
                <a:lnSpc>
                  <a:spcPts val="3671"/>
                </a:lnSpc>
              </a:pPr>
            </a:p>
          </p:txBody>
        </p:sp>
      </p:grpSp>
      <p:sp>
        <p:nvSpPr>
          <p:cNvPr name="TextBox 12" id="12"/>
          <p:cNvSpPr txBox="true"/>
          <p:nvPr/>
        </p:nvSpPr>
        <p:spPr>
          <a:xfrm rot="0">
            <a:off x="6764339" y="9481772"/>
            <a:ext cx="7233783"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목록 버튼을 누르면 공지사항 목록으로 이동합니다.</a:t>
            </a:r>
          </a:p>
        </p:txBody>
      </p:sp>
      <p:grpSp>
        <p:nvGrpSpPr>
          <p:cNvPr name="Group 13" id="13"/>
          <p:cNvGrpSpPr/>
          <p:nvPr/>
        </p:nvGrpSpPr>
        <p:grpSpPr>
          <a:xfrm rot="0">
            <a:off x="1261335" y="9423245"/>
            <a:ext cx="511206" cy="613106"/>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5" id="15"/>
          <p:cNvGrpSpPr/>
          <p:nvPr/>
        </p:nvGrpSpPr>
        <p:grpSpPr>
          <a:xfrm rot="0">
            <a:off x="4015457" y="1157000"/>
            <a:ext cx="511206" cy="613106"/>
            <a:chOff x="0" y="0"/>
            <a:chExt cx="1066816" cy="1279466"/>
          </a:xfrm>
        </p:grpSpPr>
        <p:sp>
          <p:nvSpPr>
            <p:cNvPr name="Freeform 16" id="16"/>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
        <p:nvSpPr>
          <p:cNvPr name="Freeform 17" id="17" descr="배지 단색으로 채워진"/>
          <p:cNvSpPr/>
          <p:nvPr/>
        </p:nvSpPr>
        <p:spPr>
          <a:xfrm flipH="false" flipV="false" rot="0">
            <a:off x="6214638" y="9454948"/>
            <a:ext cx="549702" cy="549702"/>
          </a:xfrm>
          <a:custGeom>
            <a:avLst/>
            <a:gdLst/>
            <a:ahLst/>
            <a:cxnLst/>
            <a:rect r="r" b="b" t="t" l="l"/>
            <a:pathLst>
              <a:path h="549702" w="549702">
                <a:moveTo>
                  <a:pt x="0" y="0"/>
                </a:moveTo>
                <a:lnTo>
                  <a:pt x="549701" y="0"/>
                </a:lnTo>
                <a:lnTo>
                  <a:pt x="549701" y="549701"/>
                </a:lnTo>
                <a:lnTo>
                  <a:pt x="0" y="549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descr="배지 단색으로 채워진"/>
          <p:cNvSpPr/>
          <p:nvPr/>
        </p:nvSpPr>
        <p:spPr>
          <a:xfrm flipH="false" flipV="false" rot="0">
            <a:off x="8869149" y="8072356"/>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312979" y="1235827"/>
            <a:ext cx="15946321" cy="7410201"/>
          </a:xfrm>
          <a:custGeom>
            <a:avLst/>
            <a:gdLst/>
            <a:ahLst/>
            <a:cxnLst/>
            <a:rect r="r" b="b" t="t" l="l"/>
            <a:pathLst>
              <a:path h="7410201" w="15946321">
                <a:moveTo>
                  <a:pt x="0" y="0"/>
                </a:moveTo>
                <a:lnTo>
                  <a:pt x="15946321" y="0"/>
                </a:lnTo>
                <a:lnTo>
                  <a:pt x="15946321" y="7410201"/>
                </a:lnTo>
                <a:lnTo>
                  <a:pt x="0" y="7410201"/>
                </a:lnTo>
                <a:lnTo>
                  <a:pt x="0" y="0"/>
                </a:lnTo>
                <a:close/>
              </a:path>
            </a:pathLst>
          </a:custGeom>
          <a:blipFill>
            <a:blip r:embed="rId2"/>
            <a:stretch>
              <a:fillRect l="0" t="-10545" r="-5969" b="-18652"/>
            </a:stretch>
          </a:blipFill>
        </p:spPr>
      </p:sp>
      <p:grpSp>
        <p:nvGrpSpPr>
          <p:cNvPr name="Group 4" id="4"/>
          <p:cNvGrpSpPr/>
          <p:nvPr/>
        </p:nvGrpSpPr>
        <p:grpSpPr>
          <a:xfrm rot="0">
            <a:off x="4526664" y="6764560"/>
            <a:ext cx="12211912" cy="884478"/>
            <a:chOff x="0" y="0"/>
            <a:chExt cx="3216306" cy="232949"/>
          </a:xfrm>
        </p:grpSpPr>
        <p:sp>
          <p:nvSpPr>
            <p:cNvPr name="Freeform 5" id="5"/>
            <p:cNvSpPr/>
            <p:nvPr/>
          </p:nvSpPr>
          <p:spPr>
            <a:xfrm flipH="false" flipV="false" rot="0">
              <a:off x="0" y="0"/>
              <a:ext cx="3216306" cy="232949"/>
            </a:xfrm>
            <a:custGeom>
              <a:avLst/>
              <a:gdLst/>
              <a:ahLst/>
              <a:cxnLst/>
              <a:rect r="r" b="b" t="t" l="l"/>
              <a:pathLst>
                <a:path h="232949" w="3216306">
                  <a:moveTo>
                    <a:pt x="0" y="0"/>
                  </a:moveTo>
                  <a:lnTo>
                    <a:pt x="3216306" y="0"/>
                  </a:lnTo>
                  <a:lnTo>
                    <a:pt x="3216306" y="232949"/>
                  </a:lnTo>
                  <a:lnTo>
                    <a:pt x="0" y="232949"/>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3216306" cy="280574"/>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8" id="8"/>
          <p:cNvSpPr txBox="true"/>
          <p:nvPr/>
        </p:nvSpPr>
        <p:spPr>
          <a:xfrm rot="0">
            <a:off x="2102996" y="9023456"/>
            <a:ext cx="7041004"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다음글 제목을 클릭 시 다음 공지사항으로 이동합니다.</a:t>
            </a:r>
          </a:p>
        </p:txBody>
      </p:sp>
      <p:grpSp>
        <p:nvGrpSpPr>
          <p:cNvPr name="Group 9" id="9"/>
          <p:cNvGrpSpPr/>
          <p:nvPr/>
        </p:nvGrpSpPr>
        <p:grpSpPr>
          <a:xfrm rot="0">
            <a:off x="4526664" y="7768368"/>
            <a:ext cx="12211912" cy="755872"/>
            <a:chOff x="0" y="0"/>
            <a:chExt cx="3216306" cy="199077"/>
          </a:xfrm>
        </p:grpSpPr>
        <p:sp>
          <p:nvSpPr>
            <p:cNvPr name="Freeform 10" id="10"/>
            <p:cNvSpPr/>
            <p:nvPr/>
          </p:nvSpPr>
          <p:spPr>
            <a:xfrm flipH="false" flipV="false" rot="0">
              <a:off x="0" y="0"/>
              <a:ext cx="3216306" cy="199077"/>
            </a:xfrm>
            <a:custGeom>
              <a:avLst/>
              <a:gdLst/>
              <a:ahLst/>
              <a:cxnLst/>
              <a:rect r="r" b="b" t="t" l="l"/>
              <a:pathLst>
                <a:path h="199077" w="3216306">
                  <a:moveTo>
                    <a:pt x="0" y="0"/>
                  </a:moveTo>
                  <a:lnTo>
                    <a:pt x="3216306" y="0"/>
                  </a:lnTo>
                  <a:lnTo>
                    <a:pt x="3216306" y="199077"/>
                  </a:lnTo>
                  <a:lnTo>
                    <a:pt x="0" y="199077"/>
                  </a:lnTo>
                  <a:close/>
                </a:path>
              </a:pathLst>
            </a:custGeom>
            <a:solidFill>
              <a:srgbClr val="000000">
                <a:alpha val="0"/>
              </a:srgbClr>
            </a:solidFill>
            <a:ln w="38100" cap="sq">
              <a:solidFill>
                <a:srgbClr val="2F56C7"/>
              </a:solidFill>
              <a:prstDash val="solid"/>
              <a:miter/>
            </a:ln>
          </p:spPr>
        </p:sp>
        <p:sp>
          <p:nvSpPr>
            <p:cNvPr name="TextBox 11" id="11"/>
            <p:cNvSpPr txBox="true"/>
            <p:nvPr/>
          </p:nvSpPr>
          <p:spPr>
            <a:xfrm>
              <a:off x="0" y="-47625"/>
              <a:ext cx="3216306" cy="246702"/>
            </a:xfrm>
            <a:prstGeom prst="rect">
              <a:avLst/>
            </a:prstGeom>
          </p:spPr>
          <p:txBody>
            <a:bodyPr anchor="ctr" rtlCol="false" tIns="50800" lIns="50800" bIns="50800" rIns="50800"/>
            <a:lstStyle/>
            <a:p>
              <a:pPr algn="ctr">
                <a:lnSpc>
                  <a:spcPts val="3671"/>
                </a:lnSpc>
              </a:pPr>
            </a:p>
          </p:txBody>
        </p:sp>
      </p:grpSp>
      <p:sp>
        <p:nvSpPr>
          <p:cNvPr name="TextBox 12" id="12"/>
          <p:cNvSpPr txBox="true"/>
          <p:nvPr/>
        </p:nvSpPr>
        <p:spPr>
          <a:xfrm rot="0">
            <a:off x="2102996" y="9592015"/>
            <a:ext cx="7041004"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이전글 제목을 클릭 시 이전 공지사항으로 이동합니다.</a:t>
            </a:r>
          </a:p>
        </p:txBody>
      </p:sp>
      <p:grpSp>
        <p:nvGrpSpPr>
          <p:cNvPr name="Group 13" id="13"/>
          <p:cNvGrpSpPr/>
          <p:nvPr/>
        </p:nvGrpSpPr>
        <p:grpSpPr>
          <a:xfrm rot="0">
            <a:off x="1534437" y="8951747"/>
            <a:ext cx="511206" cy="613106"/>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5" id="15"/>
          <p:cNvGrpSpPr/>
          <p:nvPr/>
        </p:nvGrpSpPr>
        <p:grpSpPr>
          <a:xfrm rot="0">
            <a:off x="4242384" y="6593693"/>
            <a:ext cx="511206" cy="613106"/>
            <a:chOff x="0" y="0"/>
            <a:chExt cx="1066816" cy="1279466"/>
          </a:xfrm>
        </p:grpSpPr>
        <p:sp>
          <p:nvSpPr>
            <p:cNvPr name="Freeform 16" id="16"/>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
        <p:nvSpPr>
          <p:cNvPr name="Freeform 17" id="17" descr="배지 1 단색으로 채워진"/>
          <p:cNvSpPr/>
          <p:nvPr/>
        </p:nvSpPr>
        <p:spPr>
          <a:xfrm flipH="false" flipV="false" rot="0">
            <a:off x="1496518" y="9533336"/>
            <a:ext cx="587045" cy="587045"/>
          </a:xfrm>
          <a:custGeom>
            <a:avLst/>
            <a:gdLst/>
            <a:ahLst/>
            <a:cxnLst/>
            <a:rect r="r" b="b" t="t" l="l"/>
            <a:pathLst>
              <a:path h="587045" w="587045">
                <a:moveTo>
                  <a:pt x="0" y="0"/>
                </a:moveTo>
                <a:lnTo>
                  <a:pt x="587045" y="0"/>
                </a:lnTo>
                <a:lnTo>
                  <a:pt x="587045" y="587045"/>
                </a:lnTo>
                <a:lnTo>
                  <a:pt x="0" y="5870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descr="배지 1 단색으로 채워진"/>
          <p:cNvSpPr/>
          <p:nvPr/>
        </p:nvSpPr>
        <p:spPr>
          <a:xfrm flipH="false" flipV="false" rot="0">
            <a:off x="4204465" y="7649038"/>
            <a:ext cx="587045" cy="587045"/>
          </a:xfrm>
          <a:custGeom>
            <a:avLst/>
            <a:gdLst/>
            <a:ahLst/>
            <a:cxnLst/>
            <a:rect r="r" b="b" t="t" l="l"/>
            <a:pathLst>
              <a:path h="587045" w="587045">
                <a:moveTo>
                  <a:pt x="0" y="0"/>
                </a:moveTo>
                <a:lnTo>
                  <a:pt x="587045" y="0"/>
                </a:lnTo>
                <a:lnTo>
                  <a:pt x="587045" y="587046"/>
                </a:lnTo>
                <a:lnTo>
                  <a:pt x="0" y="5870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792183" y="1198600"/>
            <a:ext cx="16703634" cy="7584921"/>
          </a:xfrm>
          <a:custGeom>
            <a:avLst/>
            <a:gdLst/>
            <a:ahLst/>
            <a:cxnLst/>
            <a:rect r="r" b="b" t="t" l="l"/>
            <a:pathLst>
              <a:path h="7584921" w="16703634">
                <a:moveTo>
                  <a:pt x="0" y="0"/>
                </a:moveTo>
                <a:lnTo>
                  <a:pt x="16703634" y="0"/>
                </a:lnTo>
                <a:lnTo>
                  <a:pt x="16703634" y="7584921"/>
                </a:lnTo>
                <a:lnTo>
                  <a:pt x="0" y="7584921"/>
                </a:lnTo>
                <a:lnTo>
                  <a:pt x="0" y="0"/>
                </a:lnTo>
                <a:close/>
              </a:path>
            </a:pathLst>
          </a:custGeom>
          <a:blipFill>
            <a:blip r:embed="rId2"/>
            <a:stretch>
              <a:fillRect l="0" t="0" r="0" b="0"/>
            </a:stretch>
          </a:blipFill>
        </p:spPr>
      </p:sp>
      <p:grpSp>
        <p:nvGrpSpPr>
          <p:cNvPr name="Group 4" id="4"/>
          <p:cNvGrpSpPr/>
          <p:nvPr/>
        </p:nvGrpSpPr>
        <p:grpSpPr>
          <a:xfrm rot="0">
            <a:off x="1028700" y="3339605"/>
            <a:ext cx="1879593" cy="583482"/>
            <a:chOff x="0" y="0"/>
            <a:chExt cx="495037" cy="153674"/>
          </a:xfrm>
        </p:grpSpPr>
        <p:sp>
          <p:nvSpPr>
            <p:cNvPr name="Freeform 5" id="5"/>
            <p:cNvSpPr/>
            <p:nvPr/>
          </p:nvSpPr>
          <p:spPr>
            <a:xfrm flipH="false" flipV="false" rot="0">
              <a:off x="0" y="0"/>
              <a:ext cx="495037" cy="153674"/>
            </a:xfrm>
            <a:custGeom>
              <a:avLst/>
              <a:gdLst/>
              <a:ahLst/>
              <a:cxnLst/>
              <a:rect r="r" b="b" t="t" l="l"/>
              <a:pathLst>
                <a:path h="153674" w="495037">
                  <a:moveTo>
                    <a:pt x="0" y="0"/>
                  </a:moveTo>
                  <a:lnTo>
                    <a:pt x="495037" y="0"/>
                  </a:lnTo>
                  <a:lnTo>
                    <a:pt x="495037" y="153674"/>
                  </a:lnTo>
                  <a:lnTo>
                    <a:pt x="0" y="153674"/>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495037" cy="201299"/>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8" id="8"/>
          <p:cNvSpPr txBox="true"/>
          <p:nvPr/>
        </p:nvSpPr>
        <p:spPr>
          <a:xfrm rot="0">
            <a:off x="1776917" y="9120516"/>
            <a:ext cx="13663958"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관리자용 공지사항 작성입니다. 항목을 관리자로 변경한 뒤 등록하기 버튼을 누르면 작성이 완료됩니다.</a:t>
            </a:r>
          </a:p>
        </p:txBody>
      </p:sp>
      <p:grpSp>
        <p:nvGrpSpPr>
          <p:cNvPr name="Group 9" id="9"/>
          <p:cNvGrpSpPr/>
          <p:nvPr/>
        </p:nvGrpSpPr>
        <p:grpSpPr>
          <a:xfrm rot="0">
            <a:off x="16274760" y="8200039"/>
            <a:ext cx="880139" cy="434338"/>
            <a:chOff x="0" y="0"/>
            <a:chExt cx="231806" cy="114394"/>
          </a:xfrm>
        </p:grpSpPr>
        <p:sp>
          <p:nvSpPr>
            <p:cNvPr name="Freeform 10" id="10"/>
            <p:cNvSpPr/>
            <p:nvPr/>
          </p:nvSpPr>
          <p:spPr>
            <a:xfrm flipH="false" flipV="false" rot="0">
              <a:off x="0" y="0"/>
              <a:ext cx="231806" cy="114394"/>
            </a:xfrm>
            <a:custGeom>
              <a:avLst/>
              <a:gdLst/>
              <a:ahLst/>
              <a:cxnLst/>
              <a:rect r="r" b="b" t="t" l="l"/>
              <a:pathLst>
                <a:path h="114394" w="231806">
                  <a:moveTo>
                    <a:pt x="0" y="0"/>
                  </a:moveTo>
                  <a:lnTo>
                    <a:pt x="231806" y="0"/>
                  </a:lnTo>
                  <a:lnTo>
                    <a:pt x="231806" y="114394"/>
                  </a:lnTo>
                  <a:lnTo>
                    <a:pt x="0" y="114394"/>
                  </a:lnTo>
                  <a:close/>
                </a:path>
              </a:pathLst>
            </a:custGeom>
            <a:solidFill>
              <a:srgbClr val="000000">
                <a:alpha val="0"/>
              </a:srgbClr>
            </a:solidFill>
            <a:ln w="38100" cap="sq">
              <a:solidFill>
                <a:srgbClr val="F80A0A"/>
              </a:solidFill>
              <a:prstDash val="solid"/>
              <a:miter/>
            </a:ln>
          </p:spPr>
        </p:sp>
        <p:sp>
          <p:nvSpPr>
            <p:cNvPr name="TextBox 11" id="11"/>
            <p:cNvSpPr txBox="true"/>
            <p:nvPr/>
          </p:nvSpPr>
          <p:spPr>
            <a:xfrm>
              <a:off x="0" y="-47625"/>
              <a:ext cx="231806" cy="162019"/>
            </a:xfrm>
            <a:prstGeom prst="rect">
              <a:avLst/>
            </a:prstGeom>
          </p:spPr>
          <p:txBody>
            <a:bodyPr anchor="ctr" rtlCol="false" tIns="50800" lIns="50800" bIns="50800" rIns="50800"/>
            <a:lstStyle/>
            <a:p>
              <a:pPr algn="ctr">
                <a:lnSpc>
                  <a:spcPts val="3671"/>
                </a:lnSpc>
              </a:pPr>
            </a:p>
          </p:txBody>
        </p:sp>
      </p:grpSp>
      <p:grpSp>
        <p:nvGrpSpPr>
          <p:cNvPr name="Group 12" id="12"/>
          <p:cNvGrpSpPr/>
          <p:nvPr/>
        </p:nvGrpSpPr>
        <p:grpSpPr>
          <a:xfrm rot="0">
            <a:off x="1028700" y="9048807"/>
            <a:ext cx="511206" cy="613106"/>
            <a:chOff x="0" y="0"/>
            <a:chExt cx="1066816" cy="1279466"/>
          </a:xfrm>
        </p:grpSpPr>
        <p:sp>
          <p:nvSpPr>
            <p:cNvPr name="Freeform 13" id="13"/>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4" id="14"/>
          <p:cNvGrpSpPr/>
          <p:nvPr/>
        </p:nvGrpSpPr>
        <p:grpSpPr>
          <a:xfrm rot="0">
            <a:off x="16019157" y="7893486"/>
            <a:ext cx="511206" cy="613106"/>
            <a:chOff x="0" y="0"/>
            <a:chExt cx="1066816" cy="1279466"/>
          </a:xfrm>
        </p:grpSpPr>
        <p:sp>
          <p:nvSpPr>
            <p:cNvPr name="Freeform 15" id="15"/>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6" id="16"/>
          <p:cNvGrpSpPr/>
          <p:nvPr/>
        </p:nvGrpSpPr>
        <p:grpSpPr>
          <a:xfrm rot="0">
            <a:off x="2658489" y="3018240"/>
            <a:ext cx="511206" cy="613106"/>
            <a:chOff x="0" y="0"/>
            <a:chExt cx="1066816" cy="1279466"/>
          </a:xfrm>
        </p:grpSpPr>
        <p:sp>
          <p:nvSpPr>
            <p:cNvPr name="Freeform 17" id="17"/>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853459" y="1368441"/>
            <a:ext cx="14016271" cy="1719063"/>
          </a:xfrm>
          <a:custGeom>
            <a:avLst/>
            <a:gdLst/>
            <a:ahLst/>
            <a:cxnLst/>
            <a:rect r="r" b="b" t="t" l="l"/>
            <a:pathLst>
              <a:path h="1719063" w="14016271">
                <a:moveTo>
                  <a:pt x="0" y="0"/>
                </a:moveTo>
                <a:lnTo>
                  <a:pt x="14016270" y="0"/>
                </a:lnTo>
                <a:lnTo>
                  <a:pt x="14016270" y="1719063"/>
                </a:lnTo>
                <a:lnTo>
                  <a:pt x="0" y="1719063"/>
                </a:lnTo>
                <a:lnTo>
                  <a:pt x="0" y="0"/>
                </a:lnTo>
                <a:close/>
              </a:path>
            </a:pathLst>
          </a:custGeom>
          <a:blipFill>
            <a:blip r:embed="rId2"/>
            <a:stretch>
              <a:fillRect l="0" t="0" r="0" b="-18968"/>
            </a:stretch>
          </a:blipFill>
        </p:spPr>
      </p:sp>
      <p:grpSp>
        <p:nvGrpSpPr>
          <p:cNvPr name="Group 4" id="4"/>
          <p:cNvGrpSpPr/>
          <p:nvPr/>
        </p:nvGrpSpPr>
        <p:grpSpPr>
          <a:xfrm rot="0">
            <a:off x="5338581" y="2504022"/>
            <a:ext cx="4517171" cy="583482"/>
            <a:chOff x="0" y="0"/>
            <a:chExt cx="1189708" cy="153674"/>
          </a:xfrm>
        </p:grpSpPr>
        <p:sp>
          <p:nvSpPr>
            <p:cNvPr name="Freeform 5" id="5"/>
            <p:cNvSpPr/>
            <p:nvPr/>
          </p:nvSpPr>
          <p:spPr>
            <a:xfrm flipH="false" flipV="false" rot="0">
              <a:off x="0" y="0"/>
              <a:ext cx="1189708" cy="153674"/>
            </a:xfrm>
            <a:custGeom>
              <a:avLst/>
              <a:gdLst/>
              <a:ahLst/>
              <a:cxnLst/>
              <a:rect r="r" b="b" t="t" l="l"/>
              <a:pathLst>
                <a:path h="153674" w="1189708">
                  <a:moveTo>
                    <a:pt x="0" y="0"/>
                  </a:moveTo>
                  <a:lnTo>
                    <a:pt x="1189708" y="0"/>
                  </a:lnTo>
                  <a:lnTo>
                    <a:pt x="1189708" y="153674"/>
                  </a:lnTo>
                  <a:lnTo>
                    <a:pt x="0" y="153674"/>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1189708" cy="201299"/>
            </a:xfrm>
            <a:prstGeom prst="rect">
              <a:avLst/>
            </a:prstGeom>
          </p:spPr>
          <p:txBody>
            <a:bodyPr anchor="ctr" rtlCol="false" tIns="50800" lIns="50800" bIns="50800" rIns="50800"/>
            <a:lstStyle/>
            <a:p>
              <a:pPr algn="ctr">
                <a:lnSpc>
                  <a:spcPts val="3671"/>
                </a:lnSpc>
              </a:pPr>
            </a:p>
          </p:txBody>
        </p:sp>
      </p:grpSp>
      <p:sp>
        <p:nvSpPr>
          <p:cNvPr name="Freeform 7" id="7"/>
          <p:cNvSpPr/>
          <p:nvPr/>
        </p:nvSpPr>
        <p:spPr>
          <a:xfrm flipH="false" flipV="false" rot="0">
            <a:off x="1853459" y="3430404"/>
            <a:ext cx="14016271" cy="5969241"/>
          </a:xfrm>
          <a:custGeom>
            <a:avLst/>
            <a:gdLst/>
            <a:ahLst/>
            <a:cxnLst/>
            <a:rect r="r" b="b" t="t" l="l"/>
            <a:pathLst>
              <a:path h="5969241" w="14016271">
                <a:moveTo>
                  <a:pt x="0" y="0"/>
                </a:moveTo>
                <a:lnTo>
                  <a:pt x="14016270" y="0"/>
                </a:lnTo>
                <a:lnTo>
                  <a:pt x="14016270" y="5969241"/>
                </a:lnTo>
                <a:lnTo>
                  <a:pt x="0" y="5969241"/>
                </a:lnTo>
                <a:lnTo>
                  <a:pt x="0" y="0"/>
                </a:lnTo>
                <a:close/>
              </a:path>
            </a:pathLst>
          </a:custGeom>
          <a:blipFill>
            <a:blip r:embed="rId3"/>
            <a:stretch>
              <a:fillRect l="0" t="0" r="0" b="0"/>
            </a:stretch>
          </a:blipFill>
          <a:ln w="38100" cap="sq">
            <a:solidFill>
              <a:srgbClr val="FF0000"/>
            </a:solidFill>
            <a:prstDash val="solid"/>
            <a:miter/>
          </a:ln>
        </p:spPr>
      </p:sp>
      <p:sp>
        <p:nvSpPr>
          <p:cNvPr name="TextBox 8" id="8"/>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9" id="9"/>
          <p:cNvSpPr txBox="true"/>
          <p:nvPr/>
        </p:nvSpPr>
        <p:spPr>
          <a:xfrm rot="0">
            <a:off x="2435200" y="9496705"/>
            <a:ext cx="5895415"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등록이 되면 관리자 공지사항에 추가 됩니다.</a:t>
            </a:r>
          </a:p>
        </p:txBody>
      </p:sp>
      <p:sp>
        <p:nvSpPr>
          <p:cNvPr name="TextBox 10" id="10"/>
          <p:cNvSpPr txBox="true"/>
          <p:nvPr/>
        </p:nvSpPr>
        <p:spPr>
          <a:xfrm rot="0">
            <a:off x="8925539" y="9496705"/>
            <a:ext cx="9362461"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제목을 클릭하면 상세페이지로 이동하고 수정과 삭제가 가능합니다.</a:t>
            </a:r>
          </a:p>
        </p:txBody>
      </p:sp>
      <p:grpSp>
        <p:nvGrpSpPr>
          <p:cNvPr name="Group 11" id="11"/>
          <p:cNvGrpSpPr/>
          <p:nvPr/>
        </p:nvGrpSpPr>
        <p:grpSpPr>
          <a:xfrm rot="0">
            <a:off x="1923993" y="9447270"/>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3" id="13"/>
          <p:cNvGrpSpPr/>
          <p:nvPr/>
        </p:nvGrpSpPr>
        <p:grpSpPr>
          <a:xfrm rot="0">
            <a:off x="5082978" y="2227973"/>
            <a:ext cx="511206" cy="613106"/>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15" id="15" descr="배지 단색으로 채워진"/>
          <p:cNvSpPr/>
          <p:nvPr/>
        </p:nvSpPr>
        <p:spPr>
          <a:xfrm flipH="false" flipV="false" rot="0">
            <a:off x="8330615" y="9399645"/>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descr="배지 단색으로 채워진"/>
          <p:cNvSpPr/>
          <p:nvPr/>
        </p:nvSpPr>
        <p:spPr>
          <a:xfrm flipH="false" flipV="false" rot="0">
            <a:off x="1578608" y="3155553"/>
            <a:ext cx="549702" cy="549702"/>
          </a:xfrm>
          <a:custGeom>
            <a:avLst/>
            <a:gdLst/>
            <a:ahLst/>
            <a:cxnLst/>
            <a:rect r="r" b="b" t="t" l="l"/>
            <a:pathLst>
              <a:path h="549702" w="549702">
                <a:moveTo>
                  <a:pt x="0" y="0"/>
                </a:moveTo>
                <a:lnTo>
                  <a:pt x="549701" y="0"/>
                </a:lnTo>
                <a:lnTo>
                  <a:pt x="549701"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845299" y="862301"/>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816610" y="1495081"/>
            <a:ext cx="16945353" cy="6026403"/>
          </a:xfrm>
          <a:custGeom>
            <a:avLst/>
            <a:gdLst/>
            <a:ahLst/>
            <a:cxnLst/>
            <a:rect r="r" b="b" t="t" l="l"/>
            <a:pathLst>
              <a:path h="6026403" w="16945353">
                <a:moveTo>
                  <a:pt x="0" y="0"/>
                </a:moveTo>
                <a:lnTo>
                  <a:pt x="16945353" y="0"/>
                </a:lnTo>
                <a:lnTo>
                  <a:pt x="16945353" y="6026403"/>
                </a:lnTo>
                <a:lnTo>
                  <a:pt x="0" y="6026403"/>
                </a:lnTo>
                <a:lnTo>
                  <a:pt x="0" y="0"/>
                </a:lnTo>
                <a:close/>
              </a:path>
            </a:pathLst>
          </a:custGeom>
          <a:blipFill>
            <a:blip r:embed="rId2"/>
            <a:stretch>
              <a:fillRect l="0" t="0" r="0" b="0"/>
            </a:stretch>
          </a:blipFill>
        </p:spPr>
      </p:sp>
      <p:grpSp>
        <p:nvGrpSpPr>
          <p:cNvPr name="Group 4" id="4"/>
          <p:cNvGrpSpPr/>
          <p:nvPr/>
        </p:nvGrpSpPr>
        <p:grpSpPr>
          <a:xfrm rot="0">
            <a:off x="3038933" y="1495081"/>
            <a:ext cx="5966075" cy="613500"/>
            <a:chOff x="0" y="0"/>
            <a:chExt cx="1571312" cy="161580"/>
          </a:xfrm>
        </p:grpSpPr>
        <p:sp>
          <p:nvSpPr>
            <p:cNvPr name="Freeform 5" id="5"/>
            <p:cNvSpPr/>
            <p:nvPr/>
          </p:nvSpPr>
          <p:spPr>
            <a:xfrm flipH="false" flipV="false" rot="0">
              <a:off x="0" y="0"/>
              <a:ext cx="1571312" cy="161580"/>
            </a:xfrm>
            <a:custGeom>
              <a:avLst/>
              <a:gdLst/>
              <a:ahLst/>
              <a:cxnLst/>
              <a:rect r="r" b="b" t="t" l="l"/>
              <a:pathLst>
                <a:path h="161580" w="1571312">
                  <a:moveTo>
                    <a:pt x="0" y="0"/>
                  </a:moveTo>
                  <a:lnTo>
                    <a:pt x="1571312" y="0"/>
                  </a:lnTo>
                  <a:lnTo>
                    <a:pt x="1571312" y="161580"/>
                  </a:lnTo>
                  <a:lnTo>
                    <a:pt x="0" y="161580"/>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1571312" cy="209205"/>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790314"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공지사항</a:t>
            </a:r>
          </a:p>
        </p:txBody>
      </p:sp>
      <p:sp>
        <p:nvSpPr>
          <p:cNvPr name="TextBox 8" id="8"/>
          <p:cNvSpPr txBox="true"/>
          <p:nvPr/>
        </p:nvSpPr>
        <p:spPr>
          <a:xfrm rot="0">
            <a:off x="1830996" y="7951804"/>
            <a:ext cx="9362461" cy="860213"/>
          </a:xfrm>
          <a:prstGeom prst="rect">
            <a:avLst/>
          </a:prstGeom>
        </p:spPr>
        <p:txBody>
          <a:bodyPr anchor="t" rtlCol="false" tIns="0" lIns="0" bIns="0" rIns="0">
            <a:spAutoFit/>
          </a:bodyPr>
          <a:lstStyle/>
          <a:p>
            <a:pPr algn="l">
              <a:lnSpc>
                <a:spcPts val="3511"/>
              </a:lnSpc>
            </a:pPr>
            <a:r>
              <a:rPr lang="en-US" sz="2508" spc="-42">
                <a:solidFill>
                  <a:srgbClr val="000000"/>
                </a:solidFill>
                <a:latin typeface="Source Han Sans KR"/>
                <a:ea typeface="Source Han Sans KR"/>
                <a:cs typeface="Source Han Sans KR"/>
                <a:sym typeface="Source Han Sans KR"/>
              </a:rPr>
              <a:t>관리자 공지사항은 관리자 페이지 상단의 출력됩니다.</a:t>
            </a:r>
          </a:p>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관리자 중요 공지사항 클릭시 해당 게시글의 상세보기로 이동합니다.</a:t>
            </a:r>
          </a:p>
        </p:txBody>
      </p:sp>
      <p:grpSp>
        <p:nvGrpSpPr>
          <p:cNvPr name="Group 9" id="9"/>
          <p:cNvGrpSpPr/>
          <p:nvPr/>
        </p:nvGrpSpPr>
        <p:grpSpPr>
          <a:xfrm rot="0">
            <a:off x="1028700" y="7988209"/>
            <a:ext cx="511206" cy="613106"/>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8632794" y="1188725"/>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3480190" y="1023937"/>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619159" y="2063892"/>
            <a:ext cx="17049683" cy="5517540"/>
          </a:xfrm>
          <a:custGeom>
            <a:avLst/>
            <a:gdLst/>
            <a:ahLst/>
            <a:cxnLst/>
            <a:rect r="r" b="b" t="t" l="l"/>
            <a:pathLst>
              <a:path h="5517540" w="17049683">
                <a:moveTo>
                  <a:pt x="0" y="0"/>
                </a:moveTo>
                <a:lnTo>
                  <a:pt x="17049682" y="0"/>
                </a:lnTo>
                <a:lnTo>
                  <a:pt x="17049682" y="5517540"/>
                </a:lnTo>
                <a:lnTo>
                  <a:pt x="0" y="5517540"/>
                </a:lnTo>
                <a:lnTo>
                  <a:pt x="0" y="0"/>
                </a:lnTo>
                <a:close/>
              </a:path>
            </a:pathLst>
          </a:custGeom>
          <a:blipFill>
            <a:blip r:embed="rId2"/>
            <a:stretch>
              <a:fillRect l="0" t="0" r="-1205" b="-871"/>
            </a:stretch>
          </a:blipFill>
        </p:spPr>
      </p:sp>
      <p:sp>
        <p:nvSpPr>
          <p:cNvPr name="TextBox 4" id="4"/>
          <p:cNvSpPr txBox="true"/>
          <p:nvPr/>
        </p:nvSpPr>
        <p:spPr>
          <a:xfrm rot="0">
            <a:off x="630323" y="800388"/>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신고게시글관리</a:t>
            </a:r>
          </a:p>
        </p:txBody>
      </p:sp>
      <p:sp>
        <p:nvSpPr>
          <p:cNvPr name="TextBox 5" id="5"/>
          <p:cNvSpPr txBox="true"/>
          <p:nvPr/>
        </p:nvSpPr>
        <p:spPr>
          <a:xfrm rot="0">
            <a:off x="1448837" y="8354768"/>
            <a:ext cx="1180961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신고 게시글 페이지로 신고한 게시글의 리스트를 볼 수 있습니다.</a:t>
            </a:r>
          </a:p>
        </p:txBody>
      </p:sp>
      <p:grpSp>
        <p:nvGrpSpPr>
          <p:cNvPr name="Group 6" id="6"/>
          <p:cNvGrpSpPr/>
          <p:nvPr/>
        </p:nvGrpSpPr>
        <p:grpSpPr>
          <a:xfrm rot="0">
            <a:off x="630323" y="6315495"/>
            <a:ext cx="1919090" cy="516505"/>
            <a:chOff x="0" y="0"/>
            <a:chExt cx="505439" cy="136034"/>
          </a:xfrm>
        </p:grpSpPr>
        <p:sp>
          <p:nvSpPr>
            <p:cNvPr name="Freeform 7" id="7"/>
            <p:cNvSpPr/>
            <p:nvPr/>
          </p:nvSpPr>
          <p:spPr>
            <a:xfrm flipH="false" flipV="false" rot="0">
              <a:off x="0" y="0"/>
              <a:ext cx="505439" cy="136034"/>
            </a:xfrm>
            <a:custGeom>
              <a:avLst/>
              <a:gdLst/>
              <a:ahLst/>
              <a:cxnLst/>
              <a:rect r="r" b="b" t="t" l="l"/>
              <a:pathLst>
                <a:path h="136034" w="505439">
                  <a:moveTo>
                    <a:pt x="0" y="0"/>
                  </a:moveTo>
                  <a:lnTo>
                    <a:pt x="505439" y="0"/>
                  </a:lnTo>
                  <a:lnTo>
                    <a:pt x="505439" y="136034"/>
                  </a:lnTo>
                  <a:lnTo>
                    <a:pt x="0" y="136034"/>
                  </a:lnTo>
                  <a:close/>
                </a:path>
              </a:pathLst>
            </a:custGeom>
            <a:solidFill>
              <a:srgbClr val="000000">
                <a:alpha val="0"/>
              </a:srgbClr>
            </a:solidFill>
            <a:ln w="38100" cap="sq">
              <a:solidFill>
                <a:srgbClr val="F80A0A"/>
              </a:solidFill>
              <a:prstDash val="solid"/>
              <a:miter/>
            </a:ln>
          </p:spPr>
        </p:sp>
        <p:sp>
          <p:nvSpPr>
            <p:cNvPr name="TextBox 8" id="8"/>
            <p:cNvSpPr txBox="true"/>
            <p:nvPr/>
          </p:nvSpPr>
          <p:spPr>
            <a:xfrm>
              <a:off x="0" y="-47625"/>
              <a:ext cx="505439" cy="183659"/>
            </a:xfrm>
            <a:prstGeom prst="rect">
              <a:avLst/>
            </a:prstGeom>
          </p:spPr>
          <p:txBody>
            <a:bodyPr anchor="ctr" rtlCol="false" tIns="50800" lIns="50800" bIns="50800" rIns="50800"/>
            <a:lstStyle/>
            <a:p>
              <a:pPr algn="ctr">
                <a:lnSpc>
                  <a:spcPts val="3671"/>
                </a:lnSpc>
              </a:pPr>
            </a:p>
          </p:txBody>
        </p:sp>
      </p:grpSp>
      <p:grpSp>
        <p:nvGrpSpPr>
          <p:cNvPr name="Group 9" id="9"/>
          <p:cNvGrpSpPr/>
          <p:nvPr/>
        </p:nvGrpSpPr>
        <p:grpSpPr>
          <a:xfrm rot="0">
            <a:off x="773097" y="8283059"/>
            <a:ext cx="511206" cy="613106"/>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2293809" y="5960642"/>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3480190" y="1023937"/>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513078" y="2096626"/>
            <a:ext cx="4549705" cy="5833287"/>
          </a:xfrm>
          <a:custGeom>
            <a:avLst/>
            <a:gdLst/>
            <a:ahLst/>
            <a:cxnLst/>
            <a:rect r="r" b="b" t="t" l="l"/>
            <a:pathLst>
              <a:path h="5833287" w="4549705">
                <a:moveTo>
                  <a:pt x="0" y="0"/>
                </a:moveTo>
                <a:lnTo>
                  <a:pt x="4549705" y="0"/>
                </a:lnTo>
                <a:lnTo>
                  <a:pt x="4549705" y="5833287"/>
                </a:lnTo>
                <a:lnTo>
                  <a:pt x="0" y="5833287"/>
                </a:lnTo>
                <a:lnTo>
                  <a:pt x="0" y="0"/>
                </a:lnTo>
                <a:close/>
              </a:path>
            </a:pathLst>
          </a:custGeom>
          <a:blipFill>
            <a:blip r:embed="rId2"/>
            <a:stretch>
              <a:fillRect l="-89894" t="-3229" r="-224017" b="-899"/>
            </a:stretch>
          </a:blipFill>
        </p:spPr>
      </p:sp>
      <p:grpSp>
        <p:nvGrpSpPr>
          <p:cNvPr name="Group 4" id="4"/>
          <p:cNvGrpSpPr/>
          <p:nvPr/>
        </p:nvGrpSpPr>
        <p:grpSpPr>
          <a:xfrm rot="0">
            <a:off x="1427800" y="4232449"/>
            <a:ext cx="2938872" cy="516505"/>
            <a:chOff x="0" y="0"/>
            <a:chExt cx="774024" cy="136034"/>
          </a:xfrm>
        </p:grpSpPr>
        <p:sp>
          <p:nvSpPr>
            <p:cNvPr name="Freeform 5" id="5"/>
            <p:cNvSpPr/>
            <p:nvPr/>
          </p:nvSpPr>
          <p:spPr>
            <a:xfrm flipH="false" flipV="false" rot="0">
              <a:off x="0" y="0"/>
              <a:ext cx="774024" cy="136034"/>
            </a:xfrm>
            <a:custGeom>
              <a:avLst/>
              <a:gdLst/>
              <a:ahLst/>
              <a:cxnLst/>
              <a:rect r="r" b="b" t="t" l="l"/>
              <a:pathLst>
                <a:path h="136034" w="774024">
                  <a:moveTo>
                    <a:pt x="0" y="0"/>
                  </a:moveTo>
                  <a:lnTo>
                    <a:pt x="774024" y="0"/>
                  </a:lnTo>
                  <a:lnTo>
                    <a:pt x="774024" y="136034"/>
                  </a:lnTo>
                  <a:lnTo>
                    <a:pt x="0" y="136034"/>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774024" cy="183659"/>
            </a:xfrm>
            <a:prstGeom prst="rect">
              <a:avLst/>
            </a:prstGeom>
          </p:spPr>
          <p:txBody>
            <a:bodyPr anchor="ctr" rtlCol="false" tIns="50800" lIns="50800" bIns="50800" rIns="50800"/>
            <a:lstStyle/>
            <a:p>
              <a:pPr algn="ctr">
                <a:lnSpc>
                  <a:spcPts val="3671"/>
                </a:lnSpc>
              </a:pPr>
            </a:p>
          </p:txBody>
        </p:sp>
      </p:grpSp>
      <p:sp>
        <p:nvSpPr>
          <p:cNvPr name="Freeform 7" id="7"/>
          <p:cNvSpPr/>
          <p:nvPr/>
        </p:nvSpPr>
        <p:spPr>
          <a:xfrm flipH="false" flipV="false" rot="0">
            <a:off x="6025080" y="2096626"/>
            <a:ext cx="11643109" cy="5833287"/>
          </a:xfrm>
          <a:custGeom>
            <a:avLst/>
            <a:gdLst/>
            <a:ahLst/>
            <a:cxnLst/>
            <a:rect r="r" b="b" t="t" l="l"/>
            <a:pathLst>
              <a:path h="5833287" w="11643109">
                <a:moveTo>
                  <a:pt x="0" y="0"/>
                </a:moveTo>
                <a:lnTo>
                  <a:pt x="11643109" y="0"/>
                </a:lnTo>
                <a:lnTo>
                  <a:pt x="11643109" y="5833287"/>
                </a:lnTo>
                <a:lnTo>
                  <a:pt x="0" y="5833287"/>
                </a:lnTo>
                <a:lnTo>
                  <a:pt x="0" y="0"/>
                </a:lnTo>
                <a:close/>
              </a:path>
            </a:pathLst>
          </a:custGeom>
          <a:blipFill>
            <a:blip r:embed="rId3"/>
            <a:stretch>
              <a:fillRect l="0" t="0" r="-19341" b="0"/>
            </a:stretch>
          </a:blipFill>
          <a:ln w="38100" cap="sq">
            <a:solidFill>
              <a:srgbClr val="FF0000"/>
            </a:solidFill>
            <a:prstDash val="solid"/>
            <a:miter/>
          </a:ln>
        </p:spPr>
      </p:sp>
      <p:sp>
        <p:nvSpPr>
          <p:cNvPr name="TextBox 8" id="8"/>
          <p:cNvSpPr txBox="true"/>
          <p:nvPr/>
        </p:nvSpPr>
        <p:spPr>
          <a:xfrm rot="0">
            <a:off x="630323" y="800388"/>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신고게시글관리</a:t>
            </a:r>
          </a:p>
        </p:txBody>
      </p:sp>
      <p:sp>
        <p:nvSpPr>
          <p:cNvPr name="TextBox 9" id="9"/>
          <p:cNvSpPr txBox="true"/>
          <p:nvPr/>
        </p:nvSpPr>
        <p:spPr>
          <a:xfrm rot="0">
            <a:off x="1336673" y="8354768"/>
            <a:ext cx="1180961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신고게시글의 링크를 클릭하면 신고 당한 게시글의 페이지를 확인 할 수있습니다.</a:t>
            </a:r>
          </a:p>
        </p:txBody>
      </p:sp>
      <p:grpSp>
        <p:nvGrpSpPr>
          <p:cNvPr name="Group 10" id="10"/>
          <p:cNvGrpSpPr/>
          <p:nvPr/>
        </p:nvGrpSpPr>
        <p:grpSpPr>
          <a:xfrm rot="0">
            <a:off x="773097" y="8283059"/>
            <a:ext cx="511206" cy="613106"/>
            <a:chOff x="0" y="0"/>
            <a:chExt cx="1066816" cy="1279466"/>
          </a:xfrm>
        </p:grpSpPr>
        <p:sp>
          <p:nvSpPr>
            <p:cNvPr name="Freeform 11" id="11"/>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2" id="12"/>
          <p:cNvGrpSpPr/>
          <p:nvPr/>
        </p:nvGrpSpPr>
        <p:grpSpPr>
          <a:xfrm rot="0">
            <a:off x="1336673" y="3925896"/>
            <a:ext cx="511206" cy="613106"/>
            <a:chOff x="0" y="0"/>
            <a:chExt cx="1066816" cy="1279466"/>
          </a:xfrm>
        </p:grpSpPr>
        <p:sp>
          <p:nvSpPr>
            <p:cNvPr name="Freeform 13" id="13"/>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32663" y="856317"/>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554570" y="526536"/>
            <a:ext cx="6625577"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API 명세 [이규림]</a:t>
            </a:r>
          </a:p>
        </p:txBody>
      </p:sp>
      <p:grpSp>
        <p:nvGrpSpPr>
          <p:cNvPr name="Group 5" id="5"/>
          <p:cNvGrpSpPr/>
          <p:nvPr/>
        </p:nvGrpSpPr>
        <p:grpSpPr>
          <a:xfrm rot="0">
            <a:off x="6578958" y="865842"/>
            <a:ext cx="13329373" cy="9525"/>
            <a:chOff x="0" y="0"/>
            <a:chExt cx="17772497" cy="12700"/>
          </a:xfrm>
        </p:grpSpPr>
        <p:sp>
          <p:nvSpPr>
            <p:cNvPr name="Freeform 6" id="6"/>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Freeform 7" id="7"/>
          <p:cNvSpPr/>
          <p:nvPr/>
        </p:nvSpPr>
        <p:spPr>
          <a:xfrm flipH="false" flipV="false" rot="0">
            <a:off x="324695" y="2325207"/>
            <a:ext cx="17638611" cy="6257742"/>
          </a:xfrm>
          <a:custGeom>
            <a:avLst/>
            <a:gdLst/>
            <a:ahLst/>
            <a:cxnLst/>
            <a:rect r="r" b="b" t="t" l="l"/>
            <a:pathLst>
              <a:path h="6257742" w="17638611">
                <a:moveTo>
                  <a:pt x="0" y="0"/>
                </a:moveTo>
                <a:lnTo>
                  <a:pt x="17638610" y="0"/>
                </a:lnTo>
                <a:lnTo>
                  <a:pt x="17638610" y="6257742"/>
                </a:lnTo>
                <a:lnTo>
                  <a:pt x="0" y="6257742"/>
                </a:lnTo>
                <a:lnTo>
                  <a:pt x="0" y="0"/>
                </a:lnTo>
                <a:close/>
              </a:path>
            </a:pathLst>
          </a:custGeom>
          <a:blipFill>
            <a:blip r:embed="rId2"/>
            <a:stretch>
              <a:fillRect l="-2533" t="0" r="-6333" b="-17853"/>
            </a:stretch>
          </a:blipFill>
        </p:spPr>
      </p:sp>
    </p:spTree>
  </p:cSld>
  <p:clrMapOvr>
    <a:masterClrMapping/>
  </p:clrMapOvr>
</p:sld>
</file>

<file path=ppt/slides/slide1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3480190" y="1023937"/>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619159" y="2063892"/>
            <a:ext cx="17049683" cy="5517540"/>
          </a:xfrm>
          <a:custGeom>
            <a:avLst/>
            <a:gdLst/>
            <a:ahLst/>
            <a:cxnLst/>
            <a:rect r="r" b="b" t="t" l="l"/>
            <a:pathLst>
              <a:path h="5517540" w="17049683">
                <a:moveTo>
                  <a:pt x="0" y="0"/>
                </a:moveTo>
                <a:lnTo>
                  <a:pt x="17049682" y="0"/>
                </a:lnTo>
                <a:lnTo>
                  <a:pt x="17049682" y="5517540"/>
                </a:lnTo>
                <a:lnTo>
                  <a:pt x="0" y="5517540"/>
                </a:lnTo>
                <a:lnTo>
                  <a:pt x="0" y="0"/>
                </a:lnTo>
                <a:close/>
              </a:path>
            </a:pathLst>
          </a:custGeom>
          <a:blipFill>
            <a:blip r:embed="rId2"/>
            <a:stretch>
              <a:fillRect l="0" t="0" r="-1205" b="-871"/>
            </a:stretch>
          </a:blipFill>
        </p:spPr>
      </p:sp>
      <p:sp>
        <p:nvSpPr>
          <p:cNvPr name="TextBox 4" id="4"/>
          <p:cNvSpPr txBox="true"/>
          <p:nvPr/>
        </p:nvSpPr>
        <p:spPr>
          <a:xfrm rot="0">
            <a:off x="630323" y="800388"/>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신고게시글관리</a:t>
            </a:r>
          </a:p>
        </p:txBody>
      </p:sp>
      <p:sp>
        <p:nvSpPr>
          <p:cNvPr name="TextBox 5" id="5"/>
          <p:cNvSpPr txBox="true"/>
          <p:nvPr/>
        </p:nvSpPr>
        <p:spPr>
          <a:xfrm rot="0">
            <a:off x="1448837" y="8354768"/>
            <a:ext cx="1180961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페이지를 확인 후 삭제 버튼을 누르면 게시글이 삭제가 됩니다.</a:t>
            </a:r>
          </a:p>
        </p:txBody>
      </p:sp>
      <p:grpSp>
        <p:nvGrpSpPr>
          <p:cNvPr name="Group 6" id="6"/>
          <p:cNvGrpSpPr/>
          <p:nvPr/>
        </p:nvGrpSpPr>
        <p:grpSpPr>
          <a:xfrm rot="0">
            <a:off x="16577215" y="4232449"/>
            <a:ext cx="569921" cy="436388"/>
            <a:chOff x="0" y="0"/>
            <a:chExt cx="150103" cy="114934"/>
          </a:xfrm>
        </p:grpSpPr>
        <p:sp>
          <p:nvSpPr>
            <p:cNvPr name="Freeform 7" id="7"/>
            <p:cNvSpPr/>
            <p:nvPr/>
          </p:nvSpPr>
          <p:spPr>
            <a:xfrm flipH="false" flipV="false" rot="0">
              <a:off x="0" y="0"/>
              <a:ext cx="150103" cy="114934"/>
            </a:xfrm>
            <a:custGeom>
              <a:avLst/>
              <a:gdLst/>
              <a:ahLst/>
              <a:cxnLst/>
              <a:rect r="r" b="b" t="t" l="l"/>
              <a:pathLst>
                <a:path h="114934" w="150103">
                  <a:moveTo>
                    <a:pt x="0" y="0"/>
                  </a:moveTo>
                  <a:lnTo>
                    <a:pt x="150103" y="0"/>
                  </a:lnTo>
                  <a:lnTo>
                    <a:pt x="150103" y="114934"/>
                  </a:lnTo>
                  <a:lnTo>
                    <a:pt x="0" y="114934"/>
                  </a:lnTo>
                  <a:close/>
                </a:path>
              </a:pathLst>
            </a:custGeom>
            <a:solidFill>
              <a:srgbClr val="000000">
                <a:alpha val="0"/>
              </a:srgbClr>
            </a:solidFill>
            <a:ln w="38100" cap="sq">
              <a:solidFill>
                <a:srgbClr val="F80A0A"/>
              </a:solidFill>
              <a:prstDash val="solid"/>
              <a:miter/>
            </a:ln>
          </p:spPr>
        </p:sp>
        <p:sp>
          <p:nvSpPr>
            <p:cNvPr name="TextBox 8" id="8"/>
            <p:cNvSpPr txBox="true"/>
            <p:nvPr/>
          </p:nvSpPr>
          <p:spPr>
            <a:xfrm>
              <a:off x="0" y="-47625"/>
              <a:ext cx="150103" cy="162559"/>
            </a:xfrm>
            <a:prstGeom prst="rect">
              <a:avLst/>
            </a:prstGeom>
          </p:spPr>
          <p:txBody>
            <a:bodyPr anchor="ctr" rtlCol="false" tIns="50800" lIns="50800" bIns="50800" rIns="50800"/>
            <a:lstStyle/>
            <a:p>
              <a:pPr algn="ctr">
                <a:lnSpc>
                  <a:spcPts val="3671"/>
                </a:lnSpc>
              </a:pPr>
            </a:p>
          </p:txBody>
        </p:sp>
      </p:grpSp>
      <p:grpSp>
        <p:nvGrpSpPr>
          <p:cNvPr name="Group 9" id="9"/>
          <p:cNvGrpSpPr/>
          <p:nvPr/>
        </p:nvGrpSpPr>
        <p:grpSpPr>
          <a:xfrm rot="0">
            <a:off x="773097" y="8305332"/>
            <a:ext cx="511206" cy="613106"/>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16891533" y="3925896"/>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3480190" y="1023937"/>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731238" y="2200719"/>
            <a:ext cx="16647951" cy="4717075"/>
          </a:xfrm>
          <a:custGeom>
            <a:avLst/>
            <a:gdLst/>
            <a:ahLst/>
            <a:cxnLst/>
            <a:rect r="r" b="b" t="t" l="l"/>
            <a:pathLst>
              <a:path h="4717075" w="16647951">
                <a:moveTo>
                  <a:pt x="0" y="0"/>
                </a:moveTo>
                <a:lnTo>
                  <a:pt x="16647951" y="0"/>
                </a:lnTo>
                <a:lnTo>
                  <a:pt x="16647951" y="4717075"/>
                </a:lnTo>
                <a:lnTo>
                  <a:pt x="0" y="4717075"/>
                </a:lnTo>
                <a:lnTo>
                  <a:pt x="0" y="0"/>
                </a:lnTo>
                <a:close/>
              </a:path>
            </a:pathLst>
          </a:custGeom>
          <a:blipFill>
            <a:blip r:embed="rId2"/>
            <a:stretch>
              <a:fillRect l="-606" t="0" r="-991" b="0"/>
            </a:stretch>
          </a:blipFill>
        </p:spPr>
      </p:sp>
      <p:sp>
        <p:nvSpPr>
          <p:cNvPr name="Freeform 4" id="4"/>
          <p:cNvSpPr/>
          <p:nvPr/>
        </p:nvSpPr>
        <p:spPr>
          <a:xfrm flipH="false" flipV="false" rot="0">
            <a:off x="12175407" y="6563122"/>
            <a:ext cx="5368854" cy="1742211"/>
          </a:xfrm>
          <a:custGeom>
            <a:avLst/>
            <a:gdLst/>
            <a:ahLst/>
            <a:cxnLst/>
            <a:rect r="r" b="b" t="t" l="l"/>
            <a:pathLst>
              <a:path h="1742211" w="5368854">
                <a:moveTo>
                  <a:pt x="0" y="0"/>
                </a:moveTo>
                <a:lnTo>
                  <a:pt x="5368854" y="0"/>
                </a:lnTo>
                <a:lnTo>
                  <a:pt x="5368854" y="1742210"/>
                </a:lnTo>
                <a:lnTo>
                  <a:pt x="0" y="1742210"/>
                </a:lnTo>
                <a:lnTo>
                  <a:pt x="0" y="0"/>
                </a:lnTo>
                <a:close/>
              </a:path>
            </a:pathLst>
          </a:custGeom>
          <a:blipFill>
            <a:blip r:embed="rId3"/>
            <a:stretch>
              <a:fillRect l="0" t="0" r="0" b="0"/>
            </a:stretch>
          </a:blipFill>
          <a:ln w="38100" cap="sq">
            <a:solidFill>
              <a:srgbClr val="FF0000"/>
            </a:solidFill>
            <a:prstDash val="solid"/>
            <a:miter/>
          </a:ln>
        </p:spPr>
      </p:sp>
      <p:sp>
        <p:nvSpPr>
          <p:cNvPr name="TextBox 5" id="5"/>
          <p:cNvSpPr txBox="true"/>
          <p:nvPr/>
        </p:nvSpPr>
        <p:spPr>
          <a:xfrm rot="0">
            <a:off x="630323" y="800388"/>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신고게시글관리</a:t>
            </a:r>
          </a:p>
        </p:txBody>
      </p:sp>
      <p:sp>
        <p:nvSpPr>
          <p:cNvPr name="TextBox 6" id="6"/>
          <p:cNvSpPr txBox="true"/>
          <p:nvPr/>
        </p:nvSpPr>
        <p:spPr>
          <a:xfrm rot="0">
            <a:off x="1320650" y="8639047"/>
            <a:ext cx="13011368"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삭제 버튼을 누르면 “신고게시글의 상태가 처리완료로 업데이트되었습니다“ 메세지 창이 뜹니다.</a:t>
            </a:r>
          </a:p>
        </p:txBody>
      </p:sp>
      <p:grpSp>
        <p:nvGrpSpPr>
          <p:cNvPr name="Group 7" id="7"/>
          <p:cNvGrpSpPr/>
          <p:nvPr/>
        </p:nvGrpSpPr>
        <p:grpSpPr>
          <a:xfrm rot="0">
            <a:off x="731238" y="4200402"/>
            <a:ext cx="16647951" cy="612646"/>
            <a:chOff x="0" y="0"/>
            <a:chExt cx="4384646" cy="161355"/>
          </a:xfrm>
        </p:grpSpPr>
        <p:sp>
          <p:nvSpPr>
            <p:cNvPr name="Freeform 8" id="8"/>
            <p:cNvSpPr/>
            <p:nvPr/>
          </p:nvSpPr>
          <p:spPr>
            <a:xfrm flipH="false" flipV="false" rot="0">
              <a:off x="0" y="0"/>
              <a:ext cx="4384646" cy="161355"/>
            </a:xfrm>
            <a:custGeom>
              <a:avLst/>
              <a:gdLst/>
              <a:ahLst/>
              <a:cxnLst/>
              <a:rect r="r" b="b" t="t" l="l"/>
              <a:pathLst>
                <a:path h="161355" w="4384646">
                  <a:moveTo>
                    <a:pt x="0" y="0"/>
                  </a:moveTo>
                  <a:lnTo>
                    <a:pt x="4384646" y="0"/>
                  </a:lnTo>
                  <a:lnTo>
                    <a:pt x="4384646" y="161355"/>
                  </a:lnTo>
                  <a:lnTo>
                    <a:pt x="0" y="161355"/>
                  </a:lnTo>
                  <a:close/>
                </a:path>
              </a:pathLst>
            </a:custGeom>
            <a:solidFill>
              <a:srgbClr val="000000">
                <a:alpha val="0"/>
              </a:srgbClr>
            </a:solidFill>
            <a:ln w="38100" cap="sq">
              <a:solidFill>
                <a:srgbClr val="F80A0A"/>
              </a:solidFill>
              <a:prstDash val="solid"/>
              <a:miter/>
            </a:ln>
          </p:spPr>
        </p:sp>
        <p:sp>
          <p:nvSpPr>
            <p:cNvPr name="TextBox 9" id="9"/>
            <p:cNvSpPr txBox="true"/>
            <p:nvPr/>
          </p:nvSpPr>
          <p:spPr>
            <a:xfrm>
              <a:off x="0" y="-47625"/>
              <a:ext cx="4384646" cy="208980"/>
            </a:xfrm>
            <a:prstGeom prst="rect">
              <a:avLst/>
            </a:prstGeom>
          </p:spPr>
          <p:txBody>
            <a:bodyPr anchor="ctr" rtlCol="false" tIns="50800" lIns="50800" bIns="50800" rIns="50800"/>
            <a:lstStyle/>
            <a:p>
              <a:pPr algn="ctr">
                <a:lnSpc>
                  <a:spcPts val="3671"/>
                </a:lnSpc>
              </a:pPr>
            </a:p>
          </p:txBody>
        </p:sp>
      </p:grpSp>
      <p:sp>
        <p:nvSpPr>
          <p:cNvPr name="TextBox 10" id="10"/>
          <p:cNvSpPr txBox="true"/>
          <p:nvPr/>
        </p:nvSpPr>
        <p:spPr>
          <a:xfrm rot="0">
            <a:off x="1320650" y="9453762"/>
            <a:ext cx="13011368"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삭제 처리한 게시글의 처리 상태가 처리완료로 변경됩니다.</a:t>
            </a:r>
          </a:p>
        </p:txBody>
      </p:sp>
      <p:grpSp>
        <p:nvGrpSpPr>
          <p:cNvPr name="Group 11" id="11"/>
          <p:cNvGrpSpPr/>
          <p:nvPr/>
        </p:nvGrpSpPr>
        <p:grpSpPr>
          <a:xfrm rot="0">
            <a:off x="617140" y="8645194"/>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3" id="13"/>
          <p:cNvGrpSpPr/>
          <p:nvPr/>
        </p:nvGrpSpPr>
        <p:grpSpPr>
          <a:xfrm rot="0">
            <a:off x="11919803" y="6443307"/>
            <a:ext cx="511206" cy="613106"/>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15" id="15" descr="배지 단색으로 채워진"/>
          <p:cNvSpPr/>
          <p:nvPr/>
        </p:nvSpPr>
        <p:spPr>
          <a:xfrm flipH="false" flipV="false" rot="0">
            <a:off x="630323" y="9413756"/>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descr="배지 단색으로 채워진"/>
          <p:cNvSpPr/>
          <p:nvPr/>
        </p:nvSpPr>
        <p:spPr>
          <a:xfrm flipH="false" flipV="false" rot="0">
            <a:off x="342289" y="3957023"/>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028700" y="1595941"/>
            <a:ext cx="16230600" cy="7344860"/>
          </a:xfrm>
          <a:custGeom>
            <a:avLst/>
            <a:gdLst/>
            <a:ahLst/>
            <a:cxnLst/>
            <a:rect r="r" b="b" t="t" l="l"/>
            <a:pathLst>
              <a:path h="7344860" w="16230600">
                <a:moveTo>
                  <a:pt x="0" y="0"/>
                </a:moveTo>
                <a:lnTo>
                  <a:pt x="16230600" y="0"/>
                </a:lnTo>
                <a:lnTo>
                  <a:pt x="16230600" y="7344860"/>
                </a:lnTo>
                <a:lnTo>
                  <a:pt x="0" y="7344860"/>
                </a:lnTo>
                <a:lnTo>
                  <a:pt x="0" y="0"/>
                </a:lnTo>
                <a:close/>
              </a:path>
            </a:pathLst>
          </a:custGeom>
          <a:blipFill>
            <a:blip r:embed="rId2"/>
            <a:stretch>
              <a:fillRect l="0" t="0" r="0" b="0"/>
            </a:stretch>
          </a:blipFill>
        </p:spPr>
      </p:sp>
      <p:grpSp>
        <p:nvGrpSpPr>
          <p:cNvPr name="Group 4" id="4"/>
          <p:cNvGrpSpPr/>
          <p:nvPr/>
        </p:nvGrpSpPr>
        <p:grpSpPr>
          <a:xfrm rot="0">
            <a:off x="16043719" y="7893627"/>
            <a:ext cx="925637" cy="516505"/>
            <a:chOff x="0" y="0"/>
            <a:chExt cx="243789" cy="136034"/>
          </a:xfrm>
        </p:grpSpPr>
        <p:sp>
          <p:nvSpPr>
            <p:cNvPr name="Freeform 5" id="5"/>
            <p:cNvSpPr/>
            <p:nvPr/>
          </p:nvSpPr>
          <p:spPr>
            <a:xfrm flipH="false" flipV="false" rot="0">
              <a:off x="0" y="0"/>
              <a:ext cx="243789" cy="136034"/>
            </a:xfrm>
            <a:custGeom>
              <a:avLst/>
              <a:gdLst/>
              <a:ahLst/>
              <a:cxnLst/>
              <a:rect r="r" b="b" t="t" l="l"/>
              <a:pathLst>
                <a:path h="136034" w="243789">
                  <a:moveTo>
                    <a:pt x="0" y="0"/>
                  </a:moveTo>
                  <a:lnTo>
                    <a:pt x="243789" y="0"/>
                  </a:lnTo>
                  <a:lnTo>
                    <a:pt x="243789" y="136034"/>
                  </a:lnTo>
                  <a:lnTo>
                    <a:pt x="0" y="136034"/>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243789" cy="183659"/>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520955" y="77242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자주하는 질문</a:t>
            </a:r>
          </a:p>
        </p:txBody>
      </p:sp>
      <p:sp>
        <p:nvSpPr>
          <p:cNvPr name="TextBox 8" id="8"/>
          <p:cNvSpPr txBox="true"/>
          <p:nvPr/>
        </p:nvSpPr>
        <p:spPr>
          <a:xfrm rot="0">
            <a:off x="1689189" y="9152363"/>
            <a:ext cx="1180961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자주 하는 질문 페이지로 목록이 출력되며 작성하기 버튼을 누르면 작성 폼으로 이동합니다.</a:t>
            </a:r>
          </a:p>
        </p:txBody>
      </p:sp>
      <p:grpSp>
        <p:nvGrpSpPr>
          <p:cNvPr name="Group 9" id="9"/>
          <p:cNvGrpSpPr/>
          <p:nvPr/>
        </p:nvGrpSpPr>
        <p:grpSpPr>
          <a:xfrm rot="0">
            <a:off x="1028700" y="5658534"/>
            <a:ext cx="1919090" cy="516505"/>
            <a:chOff x="0" y="0"/>
            <a:chExt cx="505439" cy="136034"/>
          </a:xfrm>
        </p:grpSpPr>
        <p:sp>
          <p:nvSpPr>
            <p:cNvPr name="Freeform 10" id="10"/>
            <p:cNvSpPr/>
            <p:nvPr/>
          </p:nvSpPr>
          <p:spPr>
            <a:xfrm flipH="false" flipV="false" rot="0">
              <a:off x="0" y="0"/>
              <a:ext cx="505439" cy="136034"/>
            </a:xfrm>
            <a:custGeom>
              <a:avLst/>
              <a:gdLst/>
              <a:ahLst/>
              <a:cxnLst/>
              <a:rect r="r" b="b" t="t" l="l"/>
              <a:pathLst>
                <a:path h="136034" w="505439">
                  <a:moveTo>
                    <a:pt x="0" y="0"/>
                  </a:moveTo>
                  <a:lnTo>
                    <a:pt x="505439" y="0"/>
                  </a:lnTo>
                  <a:lnTo>
                    <a:pt x="505439" y="136034"/>
                  </a:lnTo>
                  <a:lnTo>
                    <a:pt x="0" y="136034"/>
                  </a:lnTo>
                  <a:close/>
                </a:path>
              </a:pathLst>
            </a:custGeom>
            <a:solidFill>
              <a:srgbClr val="000000">
                <a:alpha val="0"/>
              </a:srgbClr>
            </a:solidFill>
            <a:ln w="38100" cap="sq">
              <a:solidFill>
                <a:srgbClr val="F80A0A"/>
              </a:solidFill>
              <a:prstDash val="solid"/>
              <a:miter/>
            </a:ln>
          </p:spPr>
        </p:sp>
        <p:sp>
          <p:nvSpPr>
            <p:cNvPr name="TextBox 11" id="11"/>
            <p:cNvSpPr txBox="true"/>
            <p:nvPr/>
          </p:nvSpPr>
          <p:spPr>
            <a:xfrm>
              <a:off x="0" y="-47625"/>
              <a:ext cx="505439" cy="183659"/>
            </a:xfrm>
            <a:prstGeom prst="rect">
              <a:avLst/>
            </a:prstGeom>
          </p:spPr>
          <p:txBody>
            <a:bodyPr anchor="ctr" rtlCol="false" tIns="50800" lIns="50800" bIns="50800" rIns="50800"/>
            <a:lstStyle/>
            <a:p>
              <a:pPr algn="ctr">
                <a:lnSpc>
                  <a:spcPts val="3671"/>
                </a:lnSpc>
              </a:pPr>
            </a:p>
          </p:txBody>
        </p:sp>
      </p:grpSp>
      <p:grpSp>
        <p:nvGrpSpPr>
          <p:cNvPr name="Group 12" id="12"/>
          <p:cNvGrpSpPr/>
          <p:nvPr/>
        </p:nvGrpSpPr>
        <p:grpSpPr>
          <a:xfrm rot="0">
            <a:off x="2554071" y="5303681"/>
            <a:ext cx="511206" cy="613106"/>
            <a:chOff x="0" y="0"/>
            <a:chExt cx="1066816" cy="1279466"/>
          </a:xfrm>
        </p:grpSpPr>
        <p:sp>
          <p:nvSpPr>
            <p:cNvPr name="Freeform 13" id="13"/>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4" id="14"/>
          <p:cNvGrpSpPr/>
          <p:nvPr/>
        </p:nvGrpSpPr>
        <p:grpSpPr>
          <a:xfrm rot="0">
            <a:off x="1028700" y="9080654"/>
            <a:ext cx="511206" cy="613106"/>
            <a:chOff x="0" y="0"/>
            <a:chExt cx="1066816" cy="1279466"/>
          </a:xfrm>
        </p:grpSpPr>
        <p:sp>
          <p:nvSpPr>
            <p:cNvPr name="Freeform 15" id="15"/>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6" id="16"/>
          <p:cNvGrpSpPr/>
          <p:nvPr/>
        </p:nvGrpSpPr>
        <p:grpSpPr>
          <a:xfrm rot="0">
            <a:off x="15788116" y="7797026"/>
            <a:ext cx="511206" cy="613106"/>
            <a:chOff x="0" y="0"/>
            <a:chExt cx="1066816" cy="1279466"/>
          </a:xfrm>
        </p:grpSpPr>
        <p:sp>
          <p:nvSpPr>
            <p:cNvPr name="Freeform 17" id="17"/>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876934" y="1487169"/>
            <a:ext cx="16779093" cy="6411196"/>
          </a:xfrm>
          <a:custGeom>
            <a:avLst/>
            <a:gdLst/>
            <a:ahLst/>
            <a:cxnLst/>
            <a:rect r="r" b="b" t="t" l="l"/>
            <a:pathLst>
              <a:path h="6411196" w="16779093">
                <a:moveTo>
                  <a:pt x="0" y="0"/>
                </a:moveTo>
                <a:lnTo>
                  <a:pt x="16779093" y="0"/>
                </a:lnTo>
                <a:lnTo>
                  <a:pt x="16779093" y="6411196"/>
                </a:lnTo>
                <a:lnTo>
                  <a:pt x="0" y="6411196"/>
                </a:lnTo>
                <a:lnTo>
                  <a:pt x="0" y="0"/>
                </a:lnTo>
                <a:close/>
              </a:path>
            </a:pathLst>
          </a:custGeom>
          <a:blipFill>
            <a:blip r:embed="rId2"/>
            <a:stretch>
              <a:fillRect l="0" t="0" r="0" b="-16016"/>
            </a:stretch>
          </a:blipFill>
        </p:spPr>
      </p:sp>
      <p:grpSp>
        <p:nvGrpSpPr>
          <p:cNvPr name="Group 4" id="4"/>
          <p:cNvGrpSpPr/>
          <p:nvPr/>
        </p:nvGrpSpPr>
        <p:grpSpPr>
          <a:xfrm rot="0">
            <a:off x="16182460" y="7001716"/>
            <a:ext cx="925637" cy="516505"/>
            <a:chOff x="0" y="0"/>
            <a:chExt cx="243789" cy="136034"/>
          </a:xfrm>
        </p:grpSpPr>
        <p:sp>
          <p:nvSpPr>
            <p:cNvPr name="Freeform 5" id="5"/>
            <p:cNvSpPr/>
            <p:nvPr/>
          </p:nvSpPr>
          <p:spPr>
            <a:xfrm flipH="false" flipV="false" rot="0">
              <a:off x="0" y="0"/>
              <a:ext cx="243789" cy="136034"/>
            </a:xfrm>
            <a:custGeom>
              <a:avLst/>
              <a:gdLst/>
              <a:ahLst/>
              <a:cxnLst/>
              <a:rect r="r" b="b" t="t" l="l"/>
              <a:pathLst>
                <a:path h="136034" w="243789">
                  <a:moveTo>
                    <a:pt x="0" y="0"/>
                  </a:moveTo>
                  <a:lnTo>
                    <a:pt x="243789" y="0"/>
                  </a:lnTo>
                  <a:lnTo>
                    <a:pt x="243789" y="136034"/>
                  </a:lnTo>
                  <a:lnTo>
                    <a:pt x="0" y="136034"/>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243789" cy="183659"/>
            </a:xfrm>
            <a:prstGeom prst="rect">
              <a:avLst/>
            </a:prstGeom>
          </p:spPr>
          <p:txBody>
            <a:bodyPr anchor="ctr" rtlCol="false" tIns="50800" lIns="50800" bIns="50800" rIns="50800"/>
            <a:lstStyle/>
            <a:p>
              <a:pPr algn="ctr">
                <a:lnSpc>
                  <a:spcPts val="3671"/>
                </a:lnSpc>
              </a:pPr>
            </a:p>
          </p:txBody>
        </p:sp>
      </p:grpSp>
      <p:sp>
        <p:nvSpPr>
          <p:cNvPr name="Freeform 7" id="7"/>
          <p:cNvSpPr/>
          <p:nvPr/>
        </p:nvSpPr>
        <p:spPr>
          <a:xfrm flipH="false" flipV="false" rot="0">
            <a:off x="10826528" y="1833372"/>
            <a:ext cx="6281569" cy="2104326"/>
          </a:xfrm>
          <a:custGeom>
            <a:avLst/>
            <a:gdLst/>
            <a:ahLst/>
            <a:cxnLst/>
            <a:rect r="r" b="b" t="t" l="l"/>
            <a:pathLst>
              <a:path h="2104326" w="6281569">
                <a:moveTo>
                  <a:pt x="0" y="0"/>
                </a:moveTo>
                <a:lnTo>
                  <a:pt x="6281569" y="0"/>
                </a:lnTo>
                <a:lnTo>
                  <a:pt x="6281569" y="2104326"/>
                </a:lnTo>
                <a:lnTo>
                  <a:pt x="0" y="2104326"/>
                </a:lnTo>
                <a:lnTo>
                  <a:pt x="0" y="0"/>
                </a:lnTo>
                <a:close/>
              </a:path>
            </a:pathLst>
          </a:custGeom>
          <a:blipFill>
            <a:blip r:embed="rId3"/>
            <a:stretch>
              <a:fillRect l="-119433" t="-2781" r="-119609" b="-377431"/>
            </a:stretch>
          </a:blipFill>
        </p:spPr>
      </p:sp>
      <p:grpSp>
        <p:nvGrpSpPr>
          <p:cNvPr name="Group 8" id="8"/>
          <p:cNvGrpSpPr/>
          <p:nvPr/>
        </p:nvGrpSpPr>
        <p:grpSpPr>
          <a:xfrm rot="0">
            <a:off x="10826528" y="1833372"/>
            <a:ext cx="6281569" cy="2057456"/>
            <a:chOff x="0" y="0"/>
            <a:chExt cx="1654405" cy="541881"/>
          </a:xfrm>
        </p:grpSpPr>
        <p:sp>
          <p:nvSpPr>
            <p:cNvPr name="Freeform 9" id="9"/>
            <p:cNvSpPr/>
            <p:nvPr/>
          </p:nvSpPr>
          <p:spPr>
            <a:xfrm flipH="false" flipV="false" rot="0">
              <a:off x="0" y="0"/>
              <a:ext cx="1654405" cy="541881"/>
            </a:xfrm>
            <a:custGeom>
              <a:avLst/>
              <a:gdLst/>
              <a:ahLst/>
              <a:cxnLst/>
              <a:rect r="r" b="b" t="t" l="l"/>
              <a:pathLst>
                <a:path h="541881" w="1654405">
                  <a:moveTo>
                    <a:pt x="0" y="0"/>
                  </a:moveTo>
                  <a:lnTo>
                    <a:pt x="1654405" y="0"/>
                  </a:lnTo>
                  <a:lnTo>
                    <a:pt x="1654405" y="541881"/>
                  </a:lnTo>
                  <a:lnTo>
                    <a:pt x="0" y="541881"/>
                  </a:lnTo>
                  <a:close/>
                </a:path>
              </a:pathLst>
            </a:custGeom>
            <a:solidFill>
              <a:srgbClr val="000000">
                <a:alpha val="0"/>
              </a:srgbClr>
            </a:solidFill>
            <a:ln w="38100" cap="sq">
              <a:solidFill>
                <a:srgbClr val="F80A0A"/>
              </a:solidFill>
              <a:prstDash val="solid"/>
              <a:miter/>
            </a:ln>
          </p:spPr>
        </p:sp>
        <p:sp>
          <p:nvSpPr>
            <p:cNvPr name="TextBox 10" id="10"/>
            <p:cNvSpPr txBox="true"/>
            <p:nvPr/>
          </p:nvSpPr>
          <p:spPr>
            <a:xfrm>
              <a:off x="0" y="-47625"/>
              <a:ext cx="1654405" cy="589506"/>
            </a:xfrm>
            <a:prstGeom prst="rect">
              <a:avLst/>
            </a:prstGeom>
          </p:spPr>
          <p:txBody>
            <a:bodyPr anchor="ctr" rtlCol="false" tIns="50800" lIns="50800" bIns="50800" rIns="50800"/>
            <a:lstStyle/>
            <a:p>
              <a:pPr algn="ctr">
                <a:lnSpc>
                  <a:spcPts val="3671"/>
                </a:lnSpc>
              </a:pPr>
            </a:p>
          </p:txBody>
        </p:sp>
      </p:grpSp>
      <p:sp>
        <p:nvSpPr>
          <p:cNvPr name="Freeform 11" id="11"/>
          <p:cNvSpPr/>
          <p:nvPr/>
        </p:nvSpPr>
        <p:spPr>
          <a:xfrm flipH="false" flipV="false" rot="0">
            <a:off x="10826528" y="4169833"/>
            <a:ext cx="6281569" cy="1778389"/>
          </a:xfrm>
          <a:custGeom>
            <a:avLst/>
            <a:gdLst/>
            <a:ahLst/>
            <a:cxnLst/>
            <a:rect r="r" b="b" t="t" l="l"/>
            <a:pathLst>
              <a:path h="1778389" w="6281569">
                <a:moveTo>
                  <a:pt x="0" y="0"/>
                </a:moveTo>
                <a:lnTo>
                  <a:pt x="6281569" y="0"/>
                </a:lnTo>
                <a:lnTo>
                  <a:pt x="6281569" y="1778389"/>
                </a:lnTo>
                <a:lnTo>
                  <a:pt x="0" y="1778389"/>
                </a:lnTo>
                <a:lnTo>
                  <a:pt x="0" y="0"/>
                </a:lnTo>
                <a:close/>
              </a:path>
            </a:pathLst>
          </a:custGeom>
          <a:blipFill>
            <a:blip r:embed="rId4"/>
            <a:stretch>
              <a:fillRect l="-422" t="-5211" r="-422" b="0"/>
            </a:stretch>
          </a:blipFill>
        </p:spPr>
      </p:sp>
      <p:sp>
        <p:nvSpPr>
          <p:cNvPr name="TextBox 12" id="12"/>
          <p:cNvSpPr txBox="true"/>
          <p:nvPr/>
        </p:nvSpPr>
        <p:spPr>
          <a:xfrm rot="0">
            <a:off x="520955" y="77242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자주하는 질문</a:t>
            </a:r>
          </a:p>
        </p:txBody>
      </p:sp>
      <p:sp>
        <p:nvSpPr>
          <p:cNvPr name="TextBox 13" id="13"/>
          <p:cNvSpPr txBox="true"/>
          <p:nvPr/>
        </p:nvSpPr>
        <p:spPr>
          <a:xfrm rot="0">
            <a:off x="1301997" y="8261125"/>
            <a:ext cx="7964484"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작성하기 폼에서 데이터를 작성 후 등록하기 버튼을 누릅니다.</a:t>
            </a:r>
          </a:p>
        </p:txBody>
      </p:sp>
      <p:sp>
        <p:nvSpPr>
          <p:cNvPr name="TextBox 14" id="14"/>
          <p:cNvSpPr txBox="true"/>
          <p:nvPr/>
        </p:nvSpPr>
        <p:spPr>
          <a:xfrm rot="0">
            <a:off x="1301997" y="9143199"/>
            <a:ext cx="1180961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등록하기 버튼을 누르면 등록이 완료 되었다는 메세지 창이 뜹니다.</a:t>
            </a:r>
          </a:p>
        </p:txBody>
      </p:sp>
      <p:grpSp>
        <p:nvGrpSpPr>
          <p:cNvPr name="Group 15" id="15"/>
          <p:cNvGrpSpPr/>
          <p:nvPr/>
        </p:nvGrpSpPr>
        <p:grpSpPr>
          <a:xfrm rot="0">
            <a:off x="10826528" y="3995541"/>
            <a:ext cx="6281569" cy="1952681"/>
            <a:chOff x="0" y="0"/>
            <a:chExt cx="1654405" cy="514286"/>
          </a:xfrm>
        </p:grpSpPr>
        <p:sp>
          <p:nvSpPr>
            <p:cNvPr name="Freeform 16" id="16"/>
            <p:cNvSpPr/>
            <p:nvPr/>
          </p:nvSpPr>
          <p:spPr>
            <a:xfrm flipH="false" flipV="false" rot="0">
              <a:off x="0" y="0"/>
              <a:ext cx="1654405" cy="514286"/>
            </a:xfrm>
            <a:custGeom>
              <a:avLst/>
              <a:gdLst/>
              <a:ahLst/>
              <a:cxnLst/>
              <a:rect r="r" b="b" t="t" l="l"/>
              <a:pathLst>
                <a:path h="514286" w="1654405">
                  <a:moveTo>
                    <a:pt x="0" y="0"/>
                  </a:moveTo>
                  <a:lnTo>
                    <a:pt x="1654405" y="0"/>
                  </a:lnTo>
                  <a:lnTo>
                    <a:pt x="1654405" y="514286"/>
                  </a:lnTo>
                  <a:lnTo>
                    <a:pt x="0" y="514286"/>
                  </a:lnTo>
                  <a:close/>
                </a:path>
              </a:pathLst>
            </a:custGeom>
            <a:solidFill>
              <a:srgbClr val="000000">
                <a:alpha val="0"/>
              </a:srgbClr>
            </a:solidFill>
            <a:ln w="38100" cap="sq">
              <a:solidFill>
                <a:srgbClr val="2F56C7"/>
              </a:solidFill>
              <a:prstDash val="solid"/>
              <a:miter/>
            </a:ln>
          </p:spPr>
        </p:sp>
        <p:sp>
          <p:nvSpPr>
            <p:cNvPr name="TextBox 17" id="17"/>
            <p:cNvSpPr txBox="true"/>
            <p:nvPr/>
          </p:nvSpPr>
          <p:spPr>
            <a:xfrm>
              <a:off x="0" y="-47625"/>
              <a:ext cx="1654405" cy="561911"/>
            </a:xfrm>
            <a:prstGeom prst="rect">
              <a:avLst/>
            </a:prstGeom>
          </p:spPr>
          <p:txBody>
            <a:bodyPr anchor="ctr" rtlCol="false" tIns="50800" lIns="50800" bIns="50800" rIns="50800"/>
            <a:lstStyle/>
            <a:p>
              <a:pPr algn="ctr">
                <a:lnSpc>
                  <a:spcPts val="3671"/>
                </a:lnSpc>
              </a:pPr>
            </a:p>
          </p:txBody>
        </p:sp>
      </p:grpSp>
      <p:sp>
        <p:nvSpPr>
          <p:cNvPr name="TextBox 18" id="18"/>
          <p:cNvSpPr txBox="true"/>
          <p:nvPr/>
        </p:nvSpPr>
        <p:spPr>
          <a:xfrm rot="0">
            <a:off x="10075504" y="8260315"/>
            <a:ext cx="7964484"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제목이나 내용이 비어있을 경우 등록 실패 메세지창이 뜹니다.</a:t>
            </a:r>
          </a:p>
        </p:txBody>
      </p:sp>
      <p:grpSp>
        <p:nvGrpSpPr>
          <p:cNvPr name="Group 19" id="19"/>
          <p:cNvGrpSpPr/>
          <p:nvPr/>
        </p:nvGrpSpPr>
        <p:grpSpPr>
          <a:xfrm rot="0">
            <a:off x="16859784" y="6700697"/>
            <a:ext cx="511206" cy="613106"/>
            <a:chOff x="0" y="0"/>
            <a:chExt cx="1066816" cy="1279466"/>
          </a:xfrm>
        </p:grpSpPr>
        <p:sp>
          <p:nvSpPr>
            <p:cNvPr name="Freeform 20" id="2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grpSp>
        <p:nvGrpSpPr>
          <p:cNvPr name="Group 21" id="21"/>
          <p:cNvGrpSpPr/>
          <p:nvPr/>
        </p:nvGrpSpPr>
        <p:grpSpPr>
          <a:xfrm rot="0">
            <a:off x="621331" y="8167142"/>
            <a:ext cx="511206" cy="613106"/>
            <a:chOff x="0" y="0"/>
            <a:chExt cx="1066816" cy="1279466"/>
          </a:xfrm>
        </p:grpSpPr>
        <p:sp>
          <p:nvSpPr>
            <p:cNvPr name="Freeform 22" id="2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5"/>
              <a:stretch>
                <a:fillRect l="0" t="-1206" r="-1" b="-1201"/>
              </a:stretch>
            </a:blipFill>
          </p:spPr>
        </p:sp>
      </p:grpSp>
      <p:sp>
        <p:nvSpPr>
          <p:cNvPr name="Freeform 23" id="23" descr="배지 단색으로 채워진"/>
          <p:cNvSpPr/>
          <p:nvPr/>
        </p:nvSpPr>
        <p:spPr>
          <a:xfrm flipH="false" flipV="false" rot="0">
            <a:off x="10561105" y="1558521"/>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descr="배지 단색으로 채워진"/>
          <p:cNvSpPr/>
          <p:nvPr/>
        </p:nvSpPr>
        <p:spPr>
          <a:xfrm flipH="false" flipV="false" rot="0">
            <a:off x="621331" y="9190824"/>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descr="배지 1 단색으로 채워진"/>
          <p:cNvSpPr/>
          <p:nvPr/>
        </p:nvSpPr>
        <p:spPr>
          <a:xfrm flipH="false" flipV="false" rot="0">
            <a:off x="9488459" y="8193203"/>
            <a:ext cx="587045" cy="587045"/>
          </a:xfrm>
          <a:custGeom>
            <a:avLst/>
            <a:gdLst/>
            <a:ahLst/>
            <a:cxnLst/>
            <a:rect r="r" b="b" t="t" l="l"/>
            <a:pathLst>
              <a:path h="587045" w="587045">
                <a:moveTo>
                  <a:pt x="0" y="0"/>
                </a:moveTo>
                <a:lnTo>
                  <a:pt x="587045" y="0"/>
                </a:lnTo>
                <a:lnTo>
                  <a:pt x="587045" y="587045"/>
                </a:lnTo>
                <a:lnTo>
                  <a:pt x="0" y="5870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descr="배지 1 단색으로 채워진"/>
          <p:cNvSpPr/>
          <p:nvPr/>
        </p:nvSpPr>
        <p:spPr>
          <a:xfrm flipH="false" flipV="false" rot="0">
            <a:off x="10561105" y="3702018"/>
            <a:ext cx="587045" cy="587045"/>
          </a:xfrm>
          <a:custGeom>
            <a:avLst/>
            <a:gdLst/>
            <a:ahLst/>
            <a:cxnLst/>
            <a:rect r="r" b="b" t="t" l="l"/>
            <a:pathLst>
              <a:path h="587045" w="587045">
                <a:moveTo>
                  <a:pt x="0" y="0"/>
                </a:moveTo>
                <a:lnTo>
                  <a:pt x="587046" y="0"/>
                </a:lnTo>
                <a:lnTo>
                  <a:pt x="587046" y="587046"/>
                </a:lnTo>
                <a:lnTo>
                  <a:pt x="0" y="5870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883506" y="1677353"/>
            <a:ext cx="16520988" cy="6511135"/>
          </a:xfrm>
          <a:custGeom>
            <a:avLst/>
            <a:gdLst/>
            <a:ahLst/>
            <a:cxnLst/>
            <a:rect r="r" b="b" t="t" l="l"/>
            <a:pathLst>
              <a:path h="6511135" w="16520988">
                <a:moveTo>
                  <a:pt x="0" y="0"/>
                </a:moveTo>
                <a:lnTo>
                  <a:pt x="16520988" y="0"/>
                </a:lnTo>
                <a:lnTo>
                  <a:pt x="16520988" y="6511135"/>
                </a:lnTo>
                <a:lnTo>
                  <a:pt x="0" y="6511135"/>
                </a:lnTo>
                <a:lnTo>
                  <a:pt x="0" y="0"/>
                </a:lnTo>
                <a:close/>
              </a:path>
            </a:pathLst>
          </a:custGeom>
          <a:blipFill>
            <a:blip r:embed="rId2"/>
            <a:stretch>
              <a:fillRect l="-715" t="0" r="0" b="-17957"/>
            </a:stretch>
          </a:blipFill>
        </p:spPr>
      </p:sp>
      <p:grpSp>
        <p:nvGrpSpPr>
          <p:cNvPr name="Group 4" id="4"/>
          <p:cNvGrpSpPr/>
          <p:nvPr/>
        </p:nvGrpSpPr>
        <p:grpSpPr>
          <a:xfrm rot="0">
            <a:off x="6212881" y="3133582"/>
            <a:ext cx="3997774" cy="516505"/>
            <a:chOff x="0" y="0"/>
            <a:chExt cx="1052912" cy="136034"/>
          </a:xfrm>
        </p:grpSpPr>
        <p:sp>
          <p:nvSpPr>
            <p:cNvPr name="Freeform 5" id="5"/>
            <p:cNvSpPr/>
            <p:nvPr/>
          </p:nvSpPr>
          <p:spPr>
            <a:xfrm flipH="false" flipV="false" rot="0">
              <a:off x="0" y="0"/>
              <a:ext cx="1052912" cy="136034"/>
            </a:xfrm>
            <a:custGeom>
              <a:avLst/>
              <a:gdLst/>
              <a:ahLst/>
              <a:cxnLst/>
              <a:rect r="r" b="b" t="t" l="l"/>
              <a:pathLst>
                <a:path h="136034" w="1052912">
                  <a:moveTo>
                    <a:pt x="0" y="0"/>
                  </a:moveTo>
                  <a:lnTo>
                    <a:pt x="1052912" y="0"/>
                  </a:lnTo>
                  <a:lnTo>
                    <a:pt x="1052912" y="136034"/>
                  </a:lnTo>
                  <a:lnTo>
                    <a:pt x="0" y="136034"/>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1052912" cy="183659"/>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520955" y="77242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자주하는 질문</a:t>
            </a:r>
          </a:p>
        </p:txBody>
      </p:sp>
      <p:sp>
        <p:nvSpPr>
          <p:cNvPr name="TextBox 8" id="8"/>
          <p:cNvSpPr txBox="true"/>
          <p:nvPr/>
        </p:nvSpPr>
        <p:spPr>
          <a:xfrm rot="0">
            <a:off x="1762777" y="8933297"/>
            <a:ext cx="13518244"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등록이 성공 되면 자주하는 질문 목록에 출력 되고 제목을 클릭하면 상세 페이지로 이동합니다.</a:t>
            </a:r>
          </a:p>
        </p:txBody>
      </p:sp>
      <p:grpSp>
        <p:nvGrpSpPr>
          <p:cNvPr name="Group 9" id="9"/>
          <p:cNvGrpSpPr/>
          <p:nvPr/>
        </p:nvGrpSpPr>
        <p:grpSpPr>
          <a:xfrm rot="0">
            <a:off x="1028700" y="8861588"/>
            <a:ext cx="511206" cy="613106"/>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5957277" y="2778728"/>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476888" y="2531662"/>
            <a:ext cx="17305643" cy="4834757"/>
          </a:xfrm>
          <a:custGeom>
            <a:avLst/>
            <a:gdLst/>
            <a:ahLst/>
            <a:cxnLst/>
            <a:rect r="r" b="b" t="t" l="l"/>
            <a:pathLst>
              <a:path h="4834757" w="17305643">
                <a:moveTo>
                  <a:pt x="0" y="0"/>
                </a:moveTo>
                <a:lnTo>
                  <a:pt x="17305643" y="0"/>
                </a:lnTo>
                <a:lnTo>
                  <a:pt x="17305643" y="4834757"/>
                </a:lnTo>
                <a:lnTo>
                  <a:pt x="0" y="4834757"/>
                </a:lnTo>
                <a:lnTo>
                  <a:pt x="0" y="0"/>
                </a:lnTo>
                <a:close/>
              </a:path>
            </a:pathLst>
          </a:custGeom>
          <a:blipFill>
            <a:blip r:embed="rId2"/>
            <a:stretch>
              <a:fillRect l="0" t="-664" r="-371" b="-1097"/>
            </a:stretch>
          </a:blipFill>
          <a:ln w="38100" cap="sq">
            <a:solidFill>
              <a:srgbClr val="FF0000"/>
            </a:solidFill>
            <a:prstDash val="solid"/>
            <a:miter/>
          </a:ln>
        </p:spPr>
      </p:sp>
      <p:sp>
        <p:nvSpPr>
          <p:cNvPr name="TextBox 4" id="4"/>
          <p:cNvSpPr txBox="true"/>
          <p:nvPr/>
        </p:nvSpPr>
        <p:spPr>
          <a:xfrm rot="0">
            <a:off x="520955" y="77242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자주하는 질문</a:t>
            </a:r>
          </a:p>
        </p:txBody>
      </p:sp>
      <p:sp>
        <p:nvSpPr>
          <p:cNvPr name="TextBox 5" id="5"/>
          <p:cNvSpPr txBox="true"/>
          <p:nvPr/>
        </p:nvSpPr>
        <p:spPr>
          <a:xfrm rot="0">
            <a:off x="1185933" y="7995869"/>
            <a:ext cx="13518244"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자주하는 질문 상세 페이지로 수정과 삭제가 가능합니다.</a:t>
            </a:r>
          </a:p>
        </p:txBody>
      </p:sp>
      <p:grpSp>
        <p:nvGrpSpPr>
          <p:cNvPr name="Group 6" id="6"/>
          <p:cNvGrpSpPr/>
          <p:nvPr/>
        </p:nvGrpSpPr>
        <p:grpSpPr>
          <a:xfrm rot="0">
            <a:off x="476888" y="8043494"/>
            <a:ext cx="511206" cy="613106"/>
            <a:chOff x="0" y="0"/>
            <a:chExt cx="1066816" cy="1279466"/>
          </a:xfrm>
        </p:grpSpPr>
        <p:sp>
          <p:nvSpPr>
            <p:cNvPr name="Freeform 7" id="7"/>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8" id="8"/>
          <p:cNvGrpSpPr/>
          <p:nvPr/>
        </p:nvGrpSpPr>
        <p:grpSpPr>
          <a:xfrm rot="0">
            <a:off x="221285" y="2225109"/>
            <a:ext cx="511206" cy="613106"/>
            <a:chOff x="0" y="0"/>
            <a:chExt cx="1066816" cy="1279466"/>
          </a:xfrm>
        </p:grpSpPr>
        <p:sp>
          <p:nvSpPr>
            <p:cNvPr name="Freeform 9" id="9"/>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028700" y="1577386"/>
            <a:ext cx="16236632" cy="7571493"/>
          </a:xfrm>
          <a:custGeom>
            <a:avLst/>
            <a:gdLst/>
            <a:ahLst/>
            <a:cxnLst/>
            <a:rect r="r" b="b" t="t" l="l"/>
            <a:pathLst>
              <a:path h="7571493" w="16236632">
                <a:moveTo>
                  <a:pt x="0" y="0"/>
                </a:moveTo>
                <a:lnTo>
                  <a:pt x="16236632" y="0"/>
                </a:lnTo>
                <a:lnTo>
                  <a:pt x="16236632" y="7571493"/>
                </a:lnTo>
                <a:lnTo>
                  <a:pt x="0" y="7571493"/>
                </a:lnTo>
                <a:lnTo>
                  <a:pt x="0" y="0"/>
                </a:lnTo>
                <a:close/>
              </a:path>
            </a:pathLst>
          </a:custGeom>
          <a:blipFill>
            <a:blip r:embed="rId2"/>
            <a:stretch>
              <a:fillRect l="0" t="-2187" r="0" b="0"/>
            </a:stretch>
          </a:blipFill>
        </p:spPr>
      </p:sp>
      <p:grpSp>
        <p:nvGrpSpPr>
          <p:cNvPr name="Group 4" id="4"/>
          <p:cNvGrpSpPr/>
          <p:nvPr/>
        </p:nvGrpSpPr>
        <p:grpSpPr>
          <a:xfrm rot="0">
            <a:off x="4257304" y="3461948"/>
            <a:ext cx="10935922" cy="1542005"/>
            <a:chOff x="0" y="0"/>
            <a:chExt cx="2880243" cy="406125"/>
          </a:xfrm>
        </p:grpSpPr>
        <p:sp>
          <p:nvSpPr>
            <p:cNvPr name="Freeform 5" id="5"/>
            <p:cNvSpPr/>
            <p:nvPr/>
          </p:nvSpPr>
          <p:spPr>
            <a:xfrm flipH="false" flipV="false" rot="0">
              <a:off x="0" y="0"/>
              <a:ext cx="2880243" cy="406125"/>
            </a:xfrm>
            <a:custGeom>
              <a:avLst/>
              <a:gdLst/>
              <a:ahLst/>
              <a:cxnLst/>
              <a:rect r="r" b="b" t="t" l="l"/>
              <a:pathLst>
                <a:path h="406125" w="2880243">
                  <a:moveTo>
                    <a:pt x="0" y="0"/>
                  </a:moveTo>
                  <a:lnTo>
                    <a:pt x="2880243" y="0"/>
                  </a:lnTo>
                  <a:lnTo>
                    <a:pt x="2880243" y="406125"/>
                  </a:lnTo>
                  <a:lnTo>
                    <a:pt x="0" y="406125"/>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2880243" cy="453750"/>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520955" y="77242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자주하는 질문</a:t>
            </a:r>
          </a:p>
        </p:txBody>
      </p:sp>
      <p:sp>
        <p:nvSpPr>
          <p:cNvPr name="TextBox 8" id="8"/>
          <p:cNvSpPr txBox="true"/>
          <p:nvPr/>
        </p:nvSpPr>
        <p:spPr>
          <a:xfrm rot="0">
            <a:off x="2164801" y="9307735"/>
            <a:ext cx="1180961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관리자 페이지에서 등록이 되면 자주하는 질문에 등록이 됩니다.</a:t>
            </a:r>
          </a:p>
        </p:txBody>
      </p:sp>
      <p:grpSp>
        <p:nvGrpSpPr>
          <p:cNvPr name="Group 9" id="9"/>
          <p:cNvGrpSpPr/>
          <p:nvPr/>
        </p:nvGrpSpPr>
        <p:grpSpPr>
          <a:xfrm rot="0">
            <a:off x="1493388" y="9148879"/>
            <a:ext cx="511206" cy="613106"/>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4001701" y="3155395"/>
            <a:ext cx="511206" cy="613106"/>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84745" y="1652372"/>
            <a:ext cx="9144000" cy="6340296"/>
          </a:xfrm>
          <a:custGeom>
            <a:avLst/>
            <a:gdLst/>
            <a:ahLst/>
            <a:cxnLst/>
            <a:rect r="r" b="b" t="t" l="l"/>
            <a:pathLst>
              <a:path h="6340296" w="9144000">
                <a:moveTo>
                  <a:pt x="0" y="0"/>
                </a:moveTo>
                <a:lnTo>
                  <a:pt x="9144000" y="0"/>
                </a:lnTo>
                <a:lnTo>
                  <a:pt x="9144000" y="6340297"/>
                </a:lnTo>
                <a:lnTo>
                  <a:pt x="0" y="6340297"/>
                </a:lnTo>
                <a:lnTo>
                  <a:pt x="0" y="0"/>
                </a:lnTo>
                <a:close/>
              </a:path>
            </a:pathLst>
          </a:custGeom>
          <a:blipFill>
            <a:blip r:embed="rId2"/>
            <a:stretch>
              <a:fillRect l="-3008" t="0" r="-3524" b="0"/>
            </a:stretch>
          </a:blipFill>
          <a:ln cap="sq">
            <a:noFill/>
            <a:prstDash val="solid"/>
            <a:miter/>
          </a:ln>
        </p:spPr>
      </p:sp>
      <p:sp>
        <p:nvSpPr>
          <p:cNvPr name="Freeform 4" id="4"/>
          <p:cNvSpPr/>
          <p:nvPr/>
        </p:nvSpPr>
        <p:spPr>
          <a:xfrm flipH="false" flipV="false" rot="0">
            <a:off x="9144000" y="1669163"/>
            <a:ext cx="9144000" cy="6306715"/>
          </a:xfrm>
          <a:custGeom>
            <a:avLst/>
            <a:gdLst/>
            <a:ahLst/>
            <a:cxnLst/>
            <a:rect r="r" b="b" t="t" l="l"/>
            <a:pathLst>
              <a:path h="6306715" w="9144000">
                <a:moveTo>
                  <a:pt x="0" y="0"/>
                </a:moveTo>
                <a:lnTo>
                  <a:pt x="9144000" y="0"/>
                </a:lnTo>
                <a:lnTo>
                  <a:pt x="9144000" y="6306715"/>
                </a:lnTo>
                <a:lnTo>
                  <a:pt x="0" y="6306715"/>
                </a:lnTo>
                <a:lnTo>
                  <a:pt x="0" y="0"/>
                </a:lnTo>
                <a:close/>
              </a:path>
            </a:pathLst>
          </a:custGeom>
          <a:blipFill>
            <a:blip r:embed="rId3"/>
            <a:stretch>
              <a:fillRect l="-2229" t="0" r="-7140" b="0"/>
            </a:stretch>
          </a:blipFill>
          <a:ln cap="sq">
            <a:noFill/>
            <a:prstDash val="solid"/>
            <a:miter/>
          </a:ln>
        </p:spPr>
      </p:sp>
      <p:sp>
        <p:nvSpPr>
          <p:cNvPr name="TextBox 5" id="5"/>
          <p:cNvSpPr txBox="true"/>
          <p:nvPr/>
        </p:nvSpPr>
        <p:spPr>
          <a:xfrm rot="0">
            <a:off x="520955" y="77242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자주하는 질문</a:t>
            </a:r>
          </a:p>
        </p:txBody>
      </p:sp>
      <p:sp>
        <p:nvSpPr>
          <p:cNvPr name="TextBox 6" id="6"/>
          <p:cNvSpPr txBox="true"/>
          <p:nvPr/>
        </p:nvSpPr>
        <p:spPr>
          <a:xfrm rot="0">
            <a:off x="1140864" y="8461799"/>
            <a:ext cx="1180961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질문 키워드를 입력하면 키워드에 해당되는 질문들의 목록이 출력됩니다.</a:t>
            </a:r>
          </a:p>
        </p:txBody>
      </p:sp>
      <p:grpSp>
        <p:nvGrpSpPr>
          <p:cNvPr name="Group 7" id="7"/>
          <p:cNvGrpSpPr/>
          <p:nvPr/>
        </p:nvGrpSpPr>
        <p:grpSpPr>
          <a:xfrm rot="0">
            <a:off x="1693399" y="2644753"/>
            <a:ext cx="5776375" cy="644693"/>
            <a:chOff x="0" y="0"/>
            <a:chExt cx="1521350" cy="169796"/>
          </a:xfrm>
        </p:grpSpPr>
        <p:sp>
          <p:nvSpPr>
            <p:cNvPr name="Freeform 8" id="8"/>
            <p:cNvSpPr/>
            <p:nvPr/>
          </p:nvSpPr>
          <p:spPr>
            <a:xfrm flipH="false" flipV="false" rot="0">
              <a:off x="0" y="0"/>
              <a:ext cx="1521350" cy="169796"/>
            </a:xfrm>
            <a:custGeom>
              <a:avLst/>
              <a:gdLst/>
              <a:ahLst/>
              <a:cxnLst/>
              <a:rect r="r" b="b" t="t" l="l"/>
              <a:pathLst>
                <a:path h="169796" w="1521350">
                  <a:moveTo>
                    <a:pt x="0" y="0"/>
                  </a:moveTo>
                  <a:lnTo>
                    <a:pt x="1521350" y="0"/>
                  </a:lnTo>
                  <a:lnTo>
                    <a:pt x="1521350" y="169796"/>
                  </a:lnTo>
                  <a:lnTo>
                    <a:pt x="0" y="169796"/>
                  </a:lnTo>
                  <a:close/>
                </a:path>
              </a:pathLst>
            </a:custGeom>
            <a:solidFill>
              <a:srgbClr val="000000">
                <a:alpha val="0"/>
              </a:srgbClr>
            </a:solidFill>
            <a:ln w="38100" cap="sq">
              <a:solidFill>
                <a:srgbClr val="F80A0A"/>
              </a:solidFill>
              <a:prstDash val="solid"/>
              <a:miter/>
            </a:ln>
          </p:spPr>
        </p:sp>
        <p:sp>
          <p:nvSpPr>
            <p:cNvPr name="TextBox 9" id="9"/>
            <p:cNvSpPr txBox="true"/>
            <p:nvPr/>
          </p:nvSpPr>
          <p:spPr>
            <a:xfrm>
              <a:off x="0" y="-47625"/>
              <a:ext cx="1521350" cy="217421"/>
            </a:xfrm>
            <a:prstGeom prst="rect">
              <a:avLst/>
            </a:prstGeom>
          </p:spPr>
          <p:txBody>
            <a:bodyPr anchor="ctr" rtlCol="false" tIns="50800" lIns="50800" bIns="50800" rIns="50800"/>
            <a:lstStyle/>
            <a:p>
              <a:pPr algn="ctr">
                <a:lnSpc>
                  <a:spcPts val="3671"/>
                </a:lnSpc>
              </a:pPr>
            </a:p>
          </p:txBody>
        </p:sp>
      </p:grpSp>
      <p:grpSp>
        <p:nvGrpSpPr>
          <p:cNvPr name="Group 10" id="10"/>
          <p:cNvGrpSpPr/>
          <p:nvPr/>
        </p:nvGrpSpPr>
        <p:grpSpPr>
          <a:xfrm rot="0">
            <a:off x="9328745" y="2532589"/>
            <a:ext cx="8852875" cy="3544935"/>
            <a:chOff x="0" y="0"/>
            <a:chExt cx="2331621" cy="933645"/>
          </a:xfrm>
        </p:grpSpPr>
        <p:sp>
          <p:nvSpPr>
            <p:cNvPr name="Freeform 11" id="11"/>
            <p:cNvSpPr/>
            <p:nvPr/>
          </p:nvSpPr>
          <p:spPr>
            <a:xfrm flipH="false" flipV="false" rot="0">
              <a:off x="0" y="0"/>
              <a:ext cx="2331621" cy="933645"/>
            </a:xfrm>
            <a:custGeom>
              <a:avLst/>
              <a:gdLst/>
              <a:ahLst/>
              <a:cxnLst/>
              <a:rect r="r" b="b" t="t" l="l"/>
              <a:pathLst>
                <a:path h="933645" w="2331621">
                  <a:moveTo>
                    <a:pt x="0" y="0"/>
                  </a:moveTo>
                  <a:lnTo>
                    <a:pt x="2331621" y="0"/>
                  </a:lnTo>
                  <a:lnTo>
                    <a:pt x="2331621" y="933645"/>
                  </a:lnTo>
                  <a:lnTo>
                    <a:pt x="0" y="933645"/>
                  </a:lnTo>
                  <a:close/>
                </a:path>
              </a:pathLst>
            </a:custGeom>
            <a:solidFill>
              <a:srgbClr val="000000">
                <a:alpha val="0"/>
              </a:srgbClr>
            </a:solidFill>
            <a:ln w="38100" cap="sq">
              <a:solidFill>
                <a:srgbClr val="F80A0A"/>
              </a:solidFill>
              <a:prstDash val="solid"/>
              <a:miter/>
            </a:ln>
          </p:spPr>
        </p:sp>
        <p:sp>
          <p:nvSpPr>
            <p:cNvPr name="TextBox 12" id="12"/>
            <p:cNvSpPr txBox="true"/>
            <p:nvPr/>
          </p:nvSpPr>
          <p:spPr>
            <a:xfrm>
              <a:off x="0" y="-47625"/>
              <a:ext cx="2331621" cy="981270"/>
            </a:xfrm>
            <a:prstGeom prst="rect">
              <a:avLst/>
            </a:prstGeom>
          </p:spPr>
          <p:txBody>
            <a:bodyPr anchor="ctr" rtlCol="false" tIns="50800" lIns="50800" bIns="50800" rIns="50800"/>
            <a:lstStyle/>
            <a:p>
              <a:pPr algn="ctr">
                <a:lnSpc>
                  <a:spcPts val="3671"/>
                </a:lnSpc>
              </a:pPr>
            </a:p>
          </p:txBody>
        </p:sp>
      </p:grpSp>
      <p:grpSp>
        <p:nvGrpSpPr>
          <p:cNvPr name="Group 13" id="13"/>
          <p:cNvGrpSpPr/>
          <p:nvPr/>
        </p:nvGrpSpPr>
        <p:grpSpPr>
          <a:xfrm rot="0">
            <a:off x="517494" y="8509424"/>
            <a:ext cx="511206" cy="613106"/>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5" id="15"/>
          <p:cNvGrpSpPr/>
          <p:nvPr/>
        </p:nvGrpSpPr>
        <p:grpSpPr>
          <a:xfrm rot="0">
            <a:off x="9073141" y="2226036"/>
            <a:ext cx="511206" cy="613106"/>
            <a:chOff x="0" y="0"/>
            <a:chExt cx="1066816" cy="1279466"/>
          </a:xfrm>
        </p:grpSpPr>
        <p:sp>
          <p:nvSpPr>
            <p:cNvPr name="Freeform 16" id="16"/>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Tree>
  </p:cSld>
  <p:clrMapOvr>
    <a:masterClrMapping/>
  </p:clrMapOvr>
</p:sld>
</file>

<file path=ppt/slides/slide1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393688" y="1649726"/>
            <a:ext cx="15301556" cy="7598393"/>
          </a:xfrm>
          <a:custGeom>
            <a:avLst/>
            <a:gdLst/>
            <a:ahLst/>
            <a:cxnLst/>
            <a:rect r="r" b="b" t="t" l="l"/>
            <a:pathLst>
              <a:path h="7598393" w="15301556">
                <a:moveTo>
                  <a:pt x="0" y="0"/>
                </a:moveTo>
                <a:lnTo>
                  <a:pt x="15301555" y="0"/>
                </a:lnTo>
                <a:lnTo>
                  <a:pt x="15301555" y="7598392"/>
                </a:lnTo>
                <a:lnTo>
                  <a:pt x="0" y="7598392"/>
                </a:lnTo>
                <a:lnTo>
                  <a:pt x="0" y="0"/>
                </a:lnTo>
                <a:close/>
              </a:path>
            </a:pathLst>
          </a:custGeom>
          <a:blipFill>
            <a:blip r:embed="rId2"/>
            <a:stretch>
              <a:fillRect l="-2587" t="-24716" r="-2470" b="-3784"/>
            </a:stretch>
          </a:blipFill>
        </p:spPr>
      </p:sp>
      <p:sp>
        <p:nvSpPr>
          <p:cNvPr name="TextBox 4" id="4"/>
          <p:cNvSpPr txBox="true"/>
          <p:nvPr/>
        </p:nvSpPr>
        <p:spPr>
          <a:xfrm rot="0">
            <a:off x="1810046" y="9486900"/>
            <a:ext cx="1268735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회원 정보 수정 목록을 클릭하면 수정 전 본인 확인 절차에 필요한 비밀번호를 입력해야합니다.</a:t>
            </a:r>
          </a:p>
        </p:txBody>
      </p:sp>
      <p:grpSp>
        <p:nvGrpSpPr>
          <p:cNvPr name="Group 5" id="5"/>
          <p:cNvGrpSpPr/>
          <p:nvPr/>
        </p:nvGrpSpPr>
        <p:grpSpPr>
          <a:xfrm rot="0">
            <a:off x="1677967" y="8132574"/>
            <a:ext cx="1744071" cy="432561"/>
            <a:chOff x="0" y="0"/>
            <a:chExt cx="459344" cy="113925"/>
          </a:xfrm>
        </p:grpSpPr>
        <p:sp>
          <p:nvSpPr>
            <p:cNvPr name="Freeform 6" id="6"/>
            <p:cNvSpPr/>
            <p:nvPr/>
          </p:nvSpPr>
          <p:spPr>
            <a:xfrm flipH="false" flipV="false" rot="0">
              <a:off x="0" y="0"/>
              <a:ext cx="459344" cy="113925"/>
            </a:xfrm>
            <a:custGeom>
              <a:avLst/>
              <a:gdLst/>
              <a:ahLst/>
              <a:cxnLst/>
              <a:rect r="r" b="b" t="t" l="l"/>
              <a:pathLst>
                <a:path h="113925" w="459344">
                  <a:moveTo>
                    <a:pt x="0" y="0"/>
                  </a:moveTo>
                  <a:lnTo>
                    <a:pt x="459344" y="0"/>
                  </a:lnTo>
                  <a:lnTo>
                    <a:pt x="459344" y="113925"/>
                  </a:lnTo>
                  <a:lnTo>
                    <a:pt x="0" y="113925"/>
                  </a:lnTo>
                  <a:close/>
                </a:path>
              </a:pathLst>
            </a:custGeom>
            <a:solidFill>
              <a:srgbClr val="000000">
                <a:alpha val="0"/>
              </a:srgbClr>
            </a:solidFill>
            <a:ln w="38100" cap="sq">
              <a:solidFill>
                <a:srgbClr val="F80A0A"/>
              </a:solidFill>
              <a:prstDash val="solid"/>
              <a:miter/>
            </a:ln>
          </p:spPr>
        </p:sp>
        <p:sp>
          <p:nvSpPr>
            <p:cNvPr name="TextBox 7" id="7"/>
            <p:cNvSpPr txBox="true"/>
            <p:nvPr/>
          </p:nvSpPr>
          <p:spPr>
            <a:xfrm>
              <a:off x="0" y="-47625"/>
              <a:ext cx="459344" cy="161550"/>
            </a:xfrm>
            <a:prstGeom prst="rect">
              <a:avLst/>
            </a:prstGeom>
          </p:spPr>
          <p:txBody>
            <a:bodyPr anchor="ctr" rtlCol="false" tIns="50800" lIns="50800" bIns="50800" rIns="50800"/>
            <a:lstStyle/>
            <a:p>
              <a:pPr algn="ctr">
                <a:lnSpc>
                  <a:spcPts val="3671"/>
                </a:lnSpc>
              </a:pPr>
            </a:p>
          </p:txBody>
        </p:sp>
      </p:grpSp>
      <p:grpSp>
        <p:nvGrpSpPr>
          <p:cNvPr name="Group 8" id="8"/>
          <p:cNvGrpSpPr/>
          <p:nvPr/>
        </p:nvGrpSpPr>
        <p:grpSpPr>
          <a:xfrm rot="0">
            <a:off x="4097411" y="1598565"/>
            <a:ext cx="12597833" cy="6436615"/>
            <a:chOff x="0" y="0"/>
            <a:chExt cx="3317948" cy="1695240"/>
          </a:xfrm>
        </p:grpSpPr>
        <p:sp>
          <p:nvSpPr>
            <p:cNvPr name="Freeform 9" id="9"/>
            <p:cNvSpPr/>
            <p:nvPr/>
          </p:nvSpPr>
          <p:spPr>
            <a:xfrm flipH="false" flipV="false" rot="0">
              <a:off x="0" y="0"/>
              <a:ext cx="3317947" cy="1695240"/>
            </a:xfrm>
            <a:custGeom>
              <a:avLst/>
              <a:gdLst/>
              <a:ahLst/>
              <a:cxnLst/>
              <a:rect r="r" b="b" t="t" l="l"/>
              <a:pathLst>
                <a:path h="1695240" w="3317947">
                  <a:moveTo>
                    <a:pt x="0" y="0"/>
                  </a:moveTo>
                  <a:lnTo>
                    <a:pt x="3317947" y="0"/>
                  </a:lnTo>
                  <a:lnTo>
                    <a:pt x="3317947" y="1695240"/>
                  </a:lnTo>
                  <a:lnTo>
                    <a:pt x="0" y="1695240"/>
                  </a:lnTo>
                  <a:close/>
                </a:path>
              </a:pathLst>
            </a:custGeom>
            <a:solidFill>
              <a:srgbClr val="000000">
                <a:alpha val="0"/>
              </a:srgbClr>
            </a:solidFill>
            <a:ln w="38100" cap="sq">
              <a:solidFill>
                <a:srgbClr val="F80A0A"/>
              </a:solidFill>
              <a:prstDash val="solid"/>
              <a:miter/>
            </a:ln>
          </p:spPr>
        </p:sp>
        <p:sp>
          <p:nvSpPr>
            <p:cNvPr name="TextBox 10" id="10"/>
            <p:cNvSpPr txBox="true"/>
            <p:nvPr/>
          </p:nvSpPr>
          <p:spPr>
            <a:xfrm>
              <a:off x="0" y="-47625"/>
              <a:ext cx="3317948" cy="1742865"/>
            </a:xfrm>
            <a:prstGeom prst="rect">
              <a:avLst/>
            </a:prstGeom>
          </p:spPr>
          <p:txBody>
            <a:bodyPr anchor="ctr" rtlCol="false" tIns="50800" lIns="50800" bIns="50800" rIns="50800"/>
            <a:lstStyle/>
            <a:p>
              <a:pPr algn="ctr">
                <a:lnSpc>
                  <a:spcPts val="3671"/>
                </a:lnSpc>
              </a:pPr>
            </a:p>
          </p:txBody>
        </p:sp>
      </p:grpSp>
      <p:sp>
        <p:nvSpPr>
          <p:cNvPr name="TextBox 11" id="11"/>
          <p:cNvSpPr txBox="true"/>
          <p:nvPr/>
        </p:nvSpPr>
        <p:spPr>
          <a:xfrm rot="0">
            <a:off x="520955" y="77242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회원정보수정</a:t>
            </a:r>
          </a:p>
        </p:txBody>
      </p:sp>
      <p:grpSp>
        <p:nvGrpSpPr>
          <p:cNvPr name="Group 12" id="12"/>
          <p:cNvGrpSpPr/>
          <p:nvPr/>
        </p:nvGrpSpPr>
        <p:grpSpPr>
          <a:xfrm rot="0">
            <a:off x="1166760" y="9415191"/>
            <a:ext cx="511206" cy="613106"/>
            <a:chOff x="0" y="0"/>
            <a:chExt cx="1066816" cy="1279466"/>
          </a:xfrm>
        </p:grpSpPr>
        <p:sp>
          <p:nvSpPr>
            <p:cNvPr name="Freeform 13" id="13"/>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4" id="14"/>
          <p:cNvGrpSpPr/>
          <p:nvPr/>
        </p:nvGrpSpPr>
        <p:grpSpPr>
          <a:xfrm rot="0">
            <a:off x="3841807" y="1343173"/>
            <a:ext cx="511206" cy="613106"/>
            <a:chOff x="0" y="0"/>
            <a:chExt cx="1066816" cy="1279466"/>
          </a:xfrm>
        </p:grpSpPr>
        <p:sp>
          <p:nvSpPr>
            <p:cNvPr name="Freeform 15" id="15"/>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1028700" y="8918636"/>
            <a:ext cx="1268735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비밀번호 입력 시 일치 하지 않을 경우 “비밀번호가 일치하지 않습니다“ 메세지 창이 뜹니다.</a:t>
            </a:r>
          </a:p>
        </p:txBody>
      </p:sp>
      <p:sp>
        <p:nvSpPr>
          <p:cNvPr name="Freeform 4" id="4"/>
          <p:cNvSpPr/>
          <p:nvPr/>
        </p:nvSpPr>
        <p:spPr>
          <a:xfrm flipH="false" flipV="false" rot="0">
            <a:off x="377118" y="2052237"/>
            <a:ext cx="8587614" cy="6686114"/>
          </a:xfrm>
          <a:custGeom>
            <a:avLst/>
            <a:gdLst/>
            <a:ahLst/>
            <a:cxnLst/>
            <a:rect r="r" b="b" t="t" l="l"/>
            <a:pathLst>
              <a:path h="6686114" w="8587614">
                <a:moveTo>
                  <a:pt x="0" y="0"/>
                </a:moveTo>
                <a:lnTo>
                  <a:pt x="8587614" y="0"/>
                </a:lnTo>
                <a:lnTo>
                  <a:pt x="8587614" y="6686114"/>
                </a:lnTo>
                <a:lnTo>
                  <a:pt x="0" y="6686114"/>
                </a:lnTo>
                <a:lnTo>
                  <a:pt x="0" y="0"/>
                </a:lnTo>
                <a:close/>
              </a:path>
            </a:pathLst>
          </a:custGeom>
          <a:blipFill>
            <a:blip r:embed="rId2"/>
            <a:stretch>
              <a:fillRect l="-19094" t="-4829" r="-20802" b="0"/>
            </a:stretch>
          </a:blipFill>
          <a:ln w="38100" cap="sq">
            <a:solidFill>
              <a:srgbClr val="FF0000"/>
            </a:solidFill>
            <a:prstDash val="solid"/>
            <a:miter/>
          </a:ln>
        </p:spPr>
      </p:sp>
      <p:sp>
        <p:nvSpPr>
          <p:cNvPr name="Freeform 5" id="5"/>
          <p:cNvSpPr/>
          <p:nvPr/>
        </p:nvSpPr>
        <p:spPr>
          <a:xfrm flipH="false" flipV="false" rot="0">
            <a:off x="9288171" y="2052237"/>
            <a:ext cx="8542007" cy="6686114"/>
          </a:xfrm>
          <a:custGeom>
            <a:avLst/>
            <a:gdLst/>
            <a:ahLst/>
            <a:cxnLst/>
            <a:rect r="r" b="b" t="t" l="l"/>
            <a:pathLst>
              <a:path h="6686114" w="8542007">
                <a:moveTo>
                  <a:pt x="0" y="0"/>
                </a:moveTo>
                <a:lnTo>
                  <a:pt x="8542007" y="0"/>
                </a:lnTo>
                <a:lnTo>
                  <a:pt x="8542007" y="6686114"/>
                </a:lnTo>
                <a:lnTo>
                  <a:pt x="0" y="6686114"/>
                </a:lnTo>
                <a:lnTo>
                  <a:pt x="0" y="0"/>
                </a:lnTo>
                <a:close/>
              </a:path>
            </a:pathLst>
          </a:custGeom>
          <a:blipFill>
            <a:blip r:embed="rId3"/>
            <a:stretch>
              <a:fillRect l="-9588" t="-1582" r="-14162" b="0"/>
            </a:stretch>
          </a:blipFill>
          <a:ln w="38100" cap="sq">
            <a:solidFill>
              <a:srgbClr val="FF0000"/>
            </a:solidFill>
            <a:prstDash val="solid"/>
            <a:miter/>
          </a:ln>
        </p:spPr>
      </p:sp>
      <p:sp>
        <p:nvSpPr>
          <p:cNvPr name="TextBox 6" id="6"/>
          <p:cNvSpPr txBox="true"/>
          <p:nvPr/>
        </p:nvSpPr>
        <p:spPr>
          <a:xfrm rot="0">
            <a:off x="520955" y="77242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회원정보수정</a:t>
            </a:r>
          </a:p>
        </p:txBody>
      </p:sp>
      <p:sp>
        <p:nvSpPr>
          <p:cNvPr name="TextBox 7" id="7"/>
          <p:cNvSpPr txBox="true"/>
          <p:nvPr/>
        </p:nvSpPr>
        <p:spPr>
          <a:xfrm rot="0">
            <a:off x="1028700" y="9620544"/>
            <a:ext cx="1268735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비밀번호 일치 시 회원 정보 수정 페이지로 이동합니다.</a:t>
            </a:r>
          </a:p>
        </p:txBody>
      </p:sp>
      <p:grpSp>
        <p:nvGrpSpPr>
          <p:cNvPr name="Group 8" id="8"/>
          <p:cNvGrpSpPr/>
          <p:nvPr/>
        </p:nvGrpSpPr>
        <p:grpSpPr>
          <a:xfrm rot="0">
            <a:off x="377118" y="8848177"/>
            <a:ext cx="511206" cy="613106"/>
            <a:chOff x="0" y="0"/>
            <a:chExt cx="1066816" cy="1279466"/>
          </a:xfrm>
        </p:grpSpPr>
        <p:sp>
          <p:nvSpPr>
            <p:cNvPr name="Freeform 9" id="9"/>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0" id="10"/>
          <p:cNvGrpSpPr/>
          <p:nvPr/>
        </p:nvGrpSpPr>
        <p:grpSpPr>
          <a:xfrm rot="0">
            <a:off x="150191" y="1723411"/>
            <a:ext cx="511206" cy="613106"/>
            <a:chOff x="0" y="0"/>
            <a:chExt cx="1066816" cy="1279466"/>
          </a:xfrm>
        </p:grpSpPr>
        <p:sp>
          <p:nvSpPr>
            <p:cNvPr name="Freeform 11" id="11"/>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12" id="12" descr="배지 단색으로 채워진"/>
          <p:cNvSpPr/>
          <p:nvPr/>
        </p:nvSpPr>
        <p:spPr>
          <a:xfrm flipH="false" flipV="false" rot="0">
            <a:off x="377118" y="9668169"/>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descr="배지 단색으로 채워진"/>
          <p:cNvSpPr/>
          <p:nvPr/>
        </p:nvSpPr>
        <p:spPr>
          <a:xfrm flipH="false" flipV="false" rot="0">
            <a:off x="9013320" y="1786815"/>
            <a:ext cx="549702" cy="549702"/>
          </a:xfrm>
          <a:custGeom>
            <a:avLst/>
            <a:gdLst/>
            <a:ahLst/>
            <a:cxnLst/>
            <a:rect r="r" b="b" t="t" l="l"/>
            <a:pathLst>
              <a:path h="549702" w="549702">
                <a:moveTo>
                  <a:pt x="0" y="0"/>
                </a:moveTo>
                <a:lnTo>
                  <a:pt x="549701" y="0"/>
                </a:lnTo>
                <a:lnTo>
                  <a:pt x="549701"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80147" y="875367"/>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8501770" y="865842"/>
            <a:ext cx="13329373" cy="9525"/>
            <a:chOff x="0" y="0"/>
            <a:chExt cx="17772497" cy="12700"/>
          </a:xfrm>
        </p:grpSpPr>
        <p:sp>
          <p:nvSpPr>
            <p:cNvPr name="Freeform 5" id="5"/>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Freeform 6" id="6"/>
          <p:cNvSpPr/>
          <p:nvPr/>
        </p:nvSpPr>
        <p:spPr>
          <a:xfrm flipH="false" flipV="false" rot="0">
            <a:off x="844348" y="1949603"/>
            <a:ext cx="16639711" cy="7745416"/>
          </a:xfrm>
          <a:custGeom>
            <a:avLst/>
            <a:gdLst/>
            <a:ahLst/>
            <a:cxnLst/>
            <a:rect r="r" b="b" t="t" l="l"/>
            <a:pathLst>
              <a:path h="7745416" w="16639711">
                <a:moveTo>
                  <a:pt x="0" y="0"/>
                </a:moveTo>
                <a:lnTo>
                  <a:pt x="16639711" y="0"/>
                </a:lnTo>
                <a:lnTo>
                  <a:pt x="16639711" y="7745415"/>
                </a:lnTo>
                <a:lnTo>
                  <a:pt x="0" y="7745415"/>
                </a:lnTo>
                <a:lnTo>
                  <a:pt x="0" y="0"/>
                </a:lnTo>
                <a:close/>
              </a:path>
            </a:pathLst>
          </a:custGeom>
          <a:blipFill>
            <a:blip r:embed="rId2"/>
            <a:stretch>
              <a:fillRect l="-2556" t="0" r="-9372" b="0"/>
            </a:stretch>
          </a:blipFill>
        </p:spPr>
      </p:sp>
      <p:sp>
        <p:nvSpPr>
          <p:cNvPr name="TextBox 7" id="7"/>
          <p:cNvSpPr txBox="true"/>
          <p:nvPr/>
        </p:nvSpPr>
        <p:spPr>
          <a:xfrm rot="0">
            <a:off x="554570" y="526536"/>
            <a:ext cx="7266515"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API 명세 [장한나]</a:t>
            </a:r>
          </a:p>
        </p:txBody>
      </p:sp>
    </p:spTree>
  </p:cSld>
  <p:clrMapOvr>
    <a:masterClrMapping/>
  </p:clrMapOvr>
</p:sld>
</file>

<file path=ppt/slides/slide1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9279909" y="1461866"/>
            <a:ext cx="8450541" cy="7774839"/>
          </a:xfrm>
          <a:custGeom>
            <a:avLst/>
            <a:gdLst/>
            <a:ahLst/>
            <a:cxnLst/>
            <a:rect r="r" b="b" t="t" l="l"/>
            <a:pathLst>
              <a:path h="7774839" w="8450541">
                <a:moveTo>
                  <a:pt x="0" y="0"/>
                </a:moveTo>
                <a:lnTo>
                  <a:pt x="8450541" y="0"/>
                </a:lnTo>
                <a:lnTo>
                  <a:pt x="8450541" y="7774838"/>
                </a:lnTo>
                <a:lnTo>
                  <a:pt x="0" y="7774838"/>
                </a:lnTo>
                <a:lnTo>
                  <a:pt x="0" y="0"/>
                </a:lnTo>
                <a:close/>
              </a:path>
            </a:pathLst>
          </a:custGeom>
          <a:blipFill>
            <a:blip r:embed="rId2"/>
            <a:stretch>
              <a:fillRect l="0" t="-889" r="0" b="-4217"/>
            </a:stretch>
          </a:blipFill>
          <a:ln cap="sq">
            <a:noFill/>
            <a:prstDash val="solid"/>
            <a:miter/>
          </a:ln>
        </p:spPr>
      </p:sp>
      <p:sp>
        <p:nvSpPr>
          <p:cNvPr name="Freeform 4" id="4"/>
          <p:cNvSpPr/>
          <p:nvPr/>
        </p:nvSpPr>
        <p:spPr>
          <a:xfrm flipH="false" flipV="false" rot="0">
            <a:off x="620596" y="1461866"/>
            <a:ext cx="8435333" cy="7796434"/>
          </a:xfrm>
          <a:custGeom>
            <a:avLst/>
            <a:gdLst/>
            <a:ahLst/>
            <a:cxnLst/>
            <a:rect r="r" b="b" t="t" l="l"/>
            <a:pathLst>
              <a:path h="7796434" w="8435333">
                <a:moveTo>
                  <a:pt x="0" y="0"/>
                </a:moveTo>
                <a:lnTo>
                  <a:pt x="8435332" y="0"/>
                </a:lnTo>
                <a:lnTo>
                  <a:pt x="8435332" y="7796434"/>
                </a:lnTo>
                <a:lnTo>
                  <a:pt x="0" y="7796434"/>
                </a:lnTo>
                <a:lnTo>
                  <a:pt x="0" y="0"/>
                </a:lnTo>
                <a:close/>
              </a:path>
            </a:pathLst>
          </a:custGeom>
          <a:blipFill>
            <a:blip r:embed="rId3"/>
            <a:stretch>
              <a:fillRect l="0" t="-2129" r="0" b="-5819"/>
            </a:stretch>
          </a:blipFill>
          <a:ln cap="sq">
            <a:noFill/>
            <a:prstDash val="solid"/>
            <a:miter/>
          </a:ln>
        </p:spPr>
      </p:sp>
      <p:sp>
        <p:nvSpPr>
          <p:cNvPr name="TextBox 5" id="5"/>
          <p:cNvSpPr txBox="true"/>
          <p:nvPr/>
        </p:nvSpPr>
        <p:spPr>
          <a:xfrm rot="0">
            <a:off x="1028700" y="9433325"/>
            <a:ext cx="1268735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회원 정보 수정 시 비밀번호 확인 후 일치 하면 회원 정보가 수정됩니다.</a:t>
            </a:r>
          </a:p>
        </p:txBody>
      </p:sp>
      <p:sp>
        <p:nvSpPr>
          <p:cNvPr name="TextBox 6" id="6"/>
          <p:cNvSpPr txBox="true"/>
          <p:nvPr/>
        </p:nvSpPr>
        <p:spPr>
          <a:xfrm rot="0">
            <a:off x="520955" y="77242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회원정보수정</a:t>
            </a:r>
          </a:p>
        </p:txBody>
      </p:sp>
      <p:sp>
        <p:nvSpPr>
          <p:cNvPr name="TextBox 7" id="7"/>
          <p:cNvSpPr txBox="true"/>
          <p:nvPr/>
        </p:nvSpPr>
        <p:spPr>
          <a:xfrm rot="0">
            <a:off x="11367350" y="9433325"/>
            <a:ext cx="1268735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비밀번호가 일치 하지 않을 경우 수정이 불가합니다.</a:t>
            </a:r>
          </a:p>
        </p:txBody>
      </p:sp>
      <p:grpSp>
        <p:nvGrpSpPr>
          <p:cNvPr name="Group 8" id="8"/>
          <p:cNvGrpSpPr/>
          <p:nvPr/>
        </p:nvGrpSpPr>
        <p:grpSpPr>
          <a:xfrm rot="0">
            <a:off x="5517681" y="6162677"/>
            <a:ext cx="2063254" cy="523924"/>
            <a:chOff x="0" y="0"/>
            <a:chExt cx="543408" cy="137988"/>
          </a:xfrm>
        </p:grpSpPr>
        <p:sp>
          <p:nvSpPr>
            <p:cNvPr name="Freeform 9" id="9"/>
            <p:cNvSpPr/>
            <p:nvPr/>
          </p:nvSpPr>
          <p:spPr>
            <a:xfrm flipH="false" flipV="false" rot="0">
              <a:off x="0" y="0"/>
              <a:ext cx="543408" cy="137988"/>
            </a:xfrm>
            <a:custGeom>
              <a:avLst/>
              <a:gdLst/>
              <a:ahLst/>
              <a:cxnLst/>
              <a:rect r="r" b="b" t="t" l="l"/>
              <a:pathLst>
                <a:path h="137988" w="543408">
                  <a:moveTo>
                    <a:pt x="0" y="0"/>
                  </a:moveTo>
                  <a:lnTo>
                    <a:pt x="543408" y="0"/>
                  </a:lnTo>
                  <a:lnTo>
                    <a:pt x="543408" y="137988"/>
                  </a:lnTo>
                  <a:lnTo>
                    <a:pt x="0" y="137988"/>
                  </a:lnTo>
                  <a:close/>
                </a:path>
              </a:pathLst>
            </a:custGeom>
            <a:solidFill>
              <a:srgbClr val="000000">
                <a:alpha val="0"/>
              </a:srgbClr>
            </a:solidFill>
            <a:ln w="38100" cap="sq">
              <a:solidFill>
                <a:srgbClr val="F80A0A"/>
              </a:solidFill>
              <a:prstDash val="solid"/>
              <a:miter/>
            </a:ln>
          </p:spPr>
        </p:sp>
        <p:sp>
          <p:nvSpPr>
            <p:cNvPr name="TextBox 10" id="10"/>
            <p:cNvSpPr txBox="true"/>
            <p:nvPr/>
          </p:nvSpPr>
          <p:spPr>
            <a:xfrm>
              <a:off x="0" y="-47625"/>
              <a:ext cx="543408" cy="185613"/>
            </a:xfrm>
            <a:prstGeom prst="rect">
              <a:avLst/>
            </a:prstGeom>
          </p:spPr>
          <p:txBody>
            <a:bodyPr anchor="ctr" rtlCol="false" tIns="50800" lIns="50800" bIns="50800" rIns="50800"/>
            <a:lstStyle/>
            <a:p>
              <a:pPr algn="ctr">
                <a:lnSpc>
                  <a:spcPts val="3671"/>
                </a:lnSpc>
              </a:pPr>
            </a:p>
          </p:txBody>
        </p:sp>
      </p:grpSp>
      <p:grpSp>
        <p:nvGrpSpPr>
          <p:cNvPr name="Group 11" id="11"/>
          <p:cNvGrpSpPr/>
          <p:nvPr/>
        </p:nvGrpSpPr>
        <p:grpSpPr>
          <a:xfrm rot="0">
            <a:off x="14171400" y="6081843"/>
            <a:ext cx="2299112" cy="491976"/>
            <a:chOff x="0" y="0"/>
            <a:chExt cx="605527" cy="129574"/>
          </a:xfrm>
        </p:grpSpPr>
        <p:sp>
          <p:nvSpPr>
            <p:cNvPr name="Freeform 12" id="12"/>
            <p:cNvSpPr/>
            <p:nvPr/>
          </p:nvSpPr>
          <p:spPr>
            <a:xfrm flipH="false" flipV="false" rot="0">
              <a:off x="0" y="0"/>
              <a:ext cx="605527" cy="129574"/>
            </a:xfrm>
            <a:custGeom>
              <a:avLst/>
              <a:gdLst/>
              <a:ahLst/>
              <a:cxnLst/>
              <a:rect r="r" b="b" t="t" l="l"/>
              <a:pathLst>
                <a:path h="129574" w="605527">
                  <a:moveTo>
                    <a:pt x="0" y="0"/>
                  </a:moveTo>
                  <a:lnTo>
                    <a:pt x="605527" y="0"/>
                  </a:lnTo>
                  <a:lnTo>
                    <a:pt x="605527" y="129574"/>
                  </a:lnTo>
                  <a:lnTo>
                    <a:pt x="0" y="129574"/>
                  </a:lnTo>
                  <a:close/>
                </a:path>
              </a:pathLst>
            </a:custGeom>
            <a:solidFill>
              <a:srgbClr val="000000">
                <a:alpha val="0"/>
              </a:srgbClr>
            </a:solidFill>
            <a:ln w="38100" cap="sq">
              <a:solidFill>
                <a:srgbClr val="2F56C7"/>
              </a:solidFill>
              <a:prstDash val="solid"/>
              <a:miter/>
            </a:ln>
          </p:spPr>
        </p:sp>
        <p:sp>
          <p:nvSpPr>
            <p:cNvPr name="TextBox 13" id="13"/>
            <p:cNvSpPr txBox="true"/>
            <p:nvPr/>
          </p:nvSpPr>
          <p:spPr>
            <a:xfrm>
              <a:off x="0" y="-47625"/>
              <a:ext cx="605527" cy="177199"/>
            </a:xfrm>
            <a:prstGeom prst="rect">
              <a:avLst/>
            </a:prstGeom>
          </p:spPr>
          <p:txBody>
            <a:bodyPr anchor="ctr" rtlCol="false" tIns="50800" lIns="50800" bIns="50800" rIns="50800"/>
            <a:lstStyle/>
            <a:p>
              <a:pPr algn="ctr">
                <a:lnSpc>
                  <a:spcPts val="3671"/>
                </a:lnSpc>
              </a:pPr>
            </a:p>
          </p:txBody>
        </p:sp>
      </p:grpSp>
      <p:grpSp>
        <p:nvGrpSpPr>
          <p:cNvPr name="Group 14" id="14"/>
          <p:cNvGrpSpPr/>
          <p:nvPr/>
        </p:nvGrpSpPr>
        <p:grpSpPr>
          <a:xfrm rot="0">
            <a:off x="2520928" y="1388656"/>
            <a:ext cx="4342183" cy="1411478"/>
            <a:chOff x="0" y="0"/>
            <a:chExt cx="1143620" cy="371747"/>
          </a:xfrm>
        </p:grpSpPr>
        <p:sp>
          <p:nvSpPr>
            <p:cNvPr name="Freeform 15" id="15"/>
            <p:cNvSpPr/>
            <p:nvPr/>
          </p:nvSpPr>
          <p:spPr>
            <a:xfrm flipH="false" flipV="false" rot="0">
              <a:off x="0" y="0"/>
              <a:ext cx="1143620" cy="371747"/>
            </a:xfrm>
            <a:custGeom>
              <a:avLst/>
              <a:gdLst/>
              <a:ahLst/>
              <a:cxnLst/>
              <a:rect r="r" b="b" t="t" l="l"/>
              <a:pathLst>
                <a:path h="371747" w="1143620">
                  <a:moveTo>
                    <a:pt x="0" y="0"/>
                  </a:moveTo>
                  <a:lnTo>
                    <a:pt x="1143620" y="0"/>
                  </a:lnTo>
                  <a:lnTo>
                    <a:pt x="1143620" y="371747"/>
                  </a:lnTo>
                  <a:lnTo>
                    <a:pt x="0" y="371747"/>
                  </a:lnTo>
                  <a:close/>
                </a:path>
              </a:pathLst>
            </a:custGeom>
            <a:solidFill>
              <a:srgbClr val="000000">
                <a:alpha val="0"/>
              </a:srgbClr>
            </a:solidFill>
            <a:ln w="38100" cap="sq">
              <a:solidFill>
                <a:srgbClr val="F80A0A"/>
              </a:solidFill>
              <a:prstDash val="solid"/>
              <a:miter/>
            </a:ln>
          </p:spPr>
        </p:sp>
        <p:sp>
          <p:nvSpPr>
            <p:cNvPr name="TextBox 16" id="16"/>
            <p:cNvSpPr txBox="true"/>
            <p:nvPr/>
          </p:nvSpPr>
          <p:spPr>
            <a:xfrm>
              <a:off x="0" y="-47625"/>
              <a:ext cx="1143620" cy="419372"/>
            </a:xfrm>
            <a:prstGeom prst="rect">
              <a:avLst/>
            </a:prstGeom>
          </p:spPr>
          <p:txBody>
            <a:bodyPr anchor="ctr" rtlCol="false" tIns="50800" lIns="50800" bIns="50800" rIns="50800"/>
            <a:lstStyle/>
            <a:p>
              <a:pPr algn="ctr">
                <a:lnSpc>
                  <a:spcPts val="3671"/>
                </a:lnSpc>
              </a:pPr>
            </a:p>
          </p:txBody>
        </p:sp>
      </p:grpSp>
      <p:grpSp>
        <p:nvGrpSpPr>
          <p:cNvPr name="Group 17" id="17"/>
          <p:cNvGrpSpPr/>
          <p:nvPr/>
        </p:nvGrpSpPr>
        <p:grpSpPr>
          <a:xfrm rot="0">
            <a:off x="11367350" y="1461866"/>
            <a:ext cx="4237885" cy="1338268"/>
            <a:chOff x="0" y="0"/>
            <a:chExt cx="1116151" cy="352466"/>
          </a:xfrm>
        </p:grpSpPr>
        <p:sp>
          <p:nvSpPr>
            <p:cNvPr name="Freeform 18" id="18"/>
            <p:cNvSpPr/>
            <p:nvPr/>
          </p:nvSpPr>
          <p:spPr>
            <a:xfrm flipH="false" flipV="false" rot="0">
              <a:off x="0" y="0"/>
              <a:ext cx="1116151" cy="352466"/>
            </a:xfrm>
            <a:custGeom>
              <a:avLst/>
              <a:gdLst/>
              <a:ahLst/>
              <a:cxnLst/>
              <a:rect r="r" b="b" t="t" l="l"/>
              <a:pathLst>
                <a:path h="352466" w="1116151">
                  <a:moveTo>
                    <a:pt x="0" y="0"/>
                  </a:moveTo>
                  <a:lnTo>
                    <a:pt x="1116151" y="0"/>
                  </a:lnTo>
                  <a:lnTo>
                    <a:pt x="1116151" y="352466"/>
                  </a:lnTo>
                  <a:lnTo>
                    <a:pt x="0" y="352466"/>
                  </a:lnTo>
                  <a:close/>
                </a:path>
              </a:pathLst>
            </a:custGeom>
            <a:solidFill>
              <a:srgbClr val="000000">
                <a:alpha val="0"/>
              </a:srgbClr>
            </a:solidFill>
            <a:ln w="38100" cap="sq">
              <a:solidFill>
                <a:srgbClr val="2F56C7"/>
              </a:solidFill>
              <a:prstDash val="solid"/>
              <a:miter/>
            </a:ln>
          </p:spPr>
        </p:sp>
        <p:sp>
          <p:nvSpPr>
            <p:cNvPr name="TextBox 19" id="19"/>
            <p:cNvSpPr txBox="true"/>
            <p:nvPr/>
          </p:nvSpPr>
          <p:spPr>
            <a:xfrm>
              <a:off x="0" y="-47625"/>
              <a:ext cx="1116151" cy="400091"/>
            </a:xfrm>
            <a:prstGeom prst="rect">
              <a:avLst/>
            </a:prstGeom>
          </p:spPr>
          <p:txBody>
            <a:bodyPr anchor="ctr" rtlCol="false" tIns="50800" lIns="50800" bIns="50800" rIns="50800"/>
            <a:lstStyle/>
            <a:p>
              <a:pPr algn="ctr">
                <a:lnSpc>
                  <a:spcPts val="3671"/>
                </a:lnSpc>
              </a:pPr>
            </a:p>
          </p:txBody>
        </p:sp>
      </p:grpSp>
      <p:grpSp>
        <p:nvGrpSpPr>
          <p:cNvPr name="Group 20" id="20"/>
          <p:cNvGrpSpPr/>
          <p:nvPr/>
        </p:nvGrpSpPr>
        <p:grpSpPr>
          <a:xfrm rot="0">
            <a:off x="517494" y="9361616"/>
            <a:ext cx="511206" cy="613106"/>
            <a:chOff x="0" y="0"/>
            <a:chExt cx="1066816" cy="1279466"/>
          </a:xfrm>
        </p:grpSpPr>
        <p:sp>
          <p:nvSpPr>
            <p:cNvPr name="Freeform 21" id="21"/>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22" id="22"/>
          <p:cNvGrpSpPr/>
          <p:nvPr/>
        </p:nvGrpSpPr>
        <p:grpSpPr>
          <a:xfrm rot="0">
            <a:off x="7372375" y="5960713"/>
            <a:ext cx="511206" cy="613106"/>
            <a:chOff x="0" y="0"/>
            <a:chExt cx="1066816" cy="1279466"/>
          </a:xfrm>
        </p:grpSpPr>
        <p:sp>
          <p:nvSpPr>
            <p:cNvPr name="Freeform 23" id="23"/>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24" id="24"/>
          <p:cNvGrpSpPr/>
          <p:nvPr/>
        </p:nvGrpSpPr>
        <p:grpSpPr>
          <a:xfrm rot="0">
            <a:off x="6513003" y="1177586"/>
            <a:ext cx="511206" cy="613106"/>
            <a:chOff x="0" y="0"/>
            <a:chExt cx="1066816" cy="1279466"/>
          </a:xfrm>
        </p:grpSpPr>
        <p:sp>
          <p:nvSpPr>
            <p:cNvPr name="Freeform 25" id="25"/>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26" id="26" descr="배지 1 단색으로 채워진"/>
          <p:cNvSpPr/>
          <p:nvPr/>
        </p:nvSpPr>
        <p:spPr>
          <a:xfrm flipH="false" flipV="false" rot="0">
            <a:off x="15311712" y="1203647"/>
            <a:ext cx="587045" cy="587045"/>
          </a:xfrm>
          <a:custGeom>
            <a:avLst/>
            <a:gdLst/>
            <a:ahLst/>
            <a:cxnLst/>
            <a:rect r="r" b="b" t="t" l="l"/>
            <a:pathLst>
              <a:path h="587045" w="587045">
                <a:moveTo>
                  <a:pt x="0" y="0"/>
                </a:moveTo>
                <a:lnTo>
                  <a:pt x="587046" y="0"/>
                </a:lnTo>
                <a:lnTo>
                  <a:pt x="587046" y="587045"/>
                </a:lnTo>
                <a:lnTo>
                  <a:pt x="0" y="5870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descr="배지 1 단색으로 채워진"/>
          <p:cNvSpPr/>
          <p:nvPr/>
        </p:nvSpPr>
        <p:spPr>
          <a:xfrm flipH="false" flipV="false" rot="0">
            <a:off x="10780304" y="9387677"/>
            <a:ext cx="587045" cy="587045"/>
          </a:xfrm>
          <a:custGeom>
            <a:avLst/>
            <a:gdLst/>
            <a:ahLst/>
            <a:cxnLst/>
            <a:rect r="r" b="b" t="t" l="l"/>
            <a:pathLst>
              <a:path h="587045" w="587045">
                <a:moveTo>
                  <a:pt x="0" y="0"/>
                </a:moveTo>
                <a:lnTo>
                  <a:pt x="587046" y="0"/>
                </a:lnTo>
                <a:lnTo>
                  <a:pt x="587046" y="587045"/>
                </a:lnTo>
                <a:lnTo>
                  <a:pt x="0" y="5870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descr="배지 1 단색으로 채워진"/>
          <p:cNvSpPr/>
          <p:nvPr/>
        </p:nvSpPr>
        <p:spPr>
          <a:xfrm flipH="false" flipV="false" rot="0">
            <a:off x="16176989" y="5788320"/>
            <a:ext cx="587045" cy="587045"/>
          </a:xfrm>
          <a:custGeom>
            <a:avLst/>
            <a:gdLst/>
            <a:ahLst/>
            <a:cxnLst/>
            <a:rect r="r" b="b" t="t" l="l"/>
            <a:pathLst>
              <a:path h="587045" w="587045">
                <a:moveTo>
                  <a:pt x="0" y="0"/>
                </a:moveTo>
                <a:lnTo>
                  <a:pt x="587045" y="0"/>
                </a:lnTo>
                <a:lnTo>
                  <a:pt x="587045" y="587045"/>
                </a:lnTo>
                <a:lnTo>
                  <a:pt x="0" y="5870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129797" y="1457240"/>
            <a:ext cx="16129503" cy="7602023"/>
          </a:xfrm>
          <a:custGeom>
            <a:avLst/>
            <a:gdLst/>
            <a:ahLst/>
            <a:cxnLst/>
            <a:rect r="r" b="b" t="t" l="l"/>
            <a:pathLst>
              <a:path h="7602023" w="16129503">
                <a:moveTo>
                  <a:pt x="0" y="0"/>
                </a:moveTo>
                <a:lnTo>
                  <a:pt x="16129503" y="0"/>
                </a:lnTo>
                <a:lnTo>
                  <a:pt x="16129503" y="7602024"/>
                </a:lnTo>
                <a:lnTo>
                  <a:pt x="0" y="7602024"/>
                </a:lnTo>
                <a:lnTo>
                  <a:pt x="0" y="0"/>
                </a:lnTo>
                <a:close/>
              </a:path>
            </a:pathLst>
          </a:custGeom>
          <a:blipFill>
            <a:blip r:embed="rId2"/>
            <a:stretch>
              <a:fillRect l="0" t="-5911" r="0" b="-4736"/>
            </a:stretch>
          </a:blipFill>
        </p:spPr>
      </p:sp>
      <p:sp>
        <p:nvSpPr>
          <p:cNvPr name="TextBox 4" id="4"/>
          <p:cNvSpPr txBox="true"/>
          <p:nvPr/>
        </p:nvSpPr>
        <p:spPr>
          <a:xfrm rot="0">
            <a:off x="2279669" y="9392639"/>
            <a:ext cx="1268735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회원 탈퇴 목록을 누르면 탈퇴 전 본인 확인 절차에 필요한 비밀번호를 입력해야 합니다.</a:t>
            </a:r>
          </a:p>
        </p:txBody>
      </p:sp>
      <p:grpSp>
        <p:nvGrpSpPr>
          <p:cNvPr name="Group 5" id="5"/>
          <p:cNvGrpSpPr/>
          <p:nvPr/>
        </p:nvGrpSpPr>
        <p:grpSpPr>
          <a:xfrm rot="0">
            <a:off x="1652053" y="8325677"/>
            <a:ext cx="1255231" cy="432561"/>
            <a:chOff x="0" y="0"/>
            <a:chExt cx="330596" cy="113925"/>
          </a:xfrm>
        </p:grpSpPr>
        <p:sp>
          <p:nvSpPr>
            <p:cNvPr name="Freeform 6" id="6"/>
            <p:cNvSpPr/>
            <p:nvPr/>
          </p:nvSpPr>
          <p:spPr>
            <a:xfrm flipH="false" flipV="false" rot="0">
              <a:off x="0" y="0"/>
              <a:ext cx="330596" cy="113925"/>
            </a:xfrm>
            <a:custGeom>
              <a:avLst/>
              <a:gdLst/>
              <a:ahLst/>
              <a:cxnLst/>
              <a:rect r="r" b="b" t="t" l="l"/>
              <a:pathLst>
                <a:path h="113925" w="330596">
                  <a:moveTo>
                    <a:pt x="0" y="0"/>
                  </a:moveTo>
                  <a:lnTo>
                    <a:pt x="330596" y="0"/>
                  </a:lnTo>
                  <a:lnTo>
                    <a:pt x="330596" y="113925"/>
                  </a:lnTo>
                  <a:lnTo>
                    <a:pt x="0" y="113925"/>
                  </a:lnTo>
                  <a:close/>
                </a:path>
              </a:pathLst>
            </a:custGeom>
            <a:solidFill>
              <a:srgbClr val="000000">
                <a:alpha val="0"/>
              </a:srgbClr>
            </a:solidFill>
            <a:ln w="38100" cap="sq">
              <a:solidFill>
                <a:srgbClr val="F80A0A"/>
              </a:solidFill>
              <a:prstDash val="solid"/>
              <a:miter/>
            </a:ln>
          </p:spPr>
        </p:sp>
        <p:sp>
          <p:nvSpPr>
            <p:cNvPr name="TextBox 7" id="7"/>
            <p:cNvSpPr txBox="true"/>
            <p:nvPr/>
          </p:nvSpPr>
          <p:spPr>
            <a:xfrm>
              <a:off x="0" y="-47625"/>
              <a:ext cx="330596" cy="161550"/>
            </a:xfrm>
            <a:prstGeom prst="rect">
              <a:avLst/>
            </a:prstGeom>
          </p:spPr>
          <p:txBody>
            <a:bodyPr anchor="ctr" rtlCol="false" tIns="50800" lIns="50800" bIns="50800" rIns="50800"/>
            <a:lstStyle/>
            <a:p>
              <a:pPr algn="ctr">
                <a:lnSpc>
                  <a:spcPts val="3671"/>
                </a:lnSpc>
              </a:pPr>
            </a:p>
          </p:txBody>
        </p:sp>
      </p:grpSp>
      <p:grpSp>
        <p:nvGrpSpPr>
          <p:cNvPr name="Group 8" id="8"/>
          <p:cNvGrpSpPr/>
          <p:nvPr/>
        </p:nvGrpSpPr>
        <p:grpSpPr>
          <a:xfrm rot="0">
            <a:off x="4785451" y="1457240"/>
            <a:ext cx="12018524" cy="6173293"/>
            <a:chOff x="0" y="0"/>
            <a:chExt cx="3165372" cy="1625888"/>
          </a:xfrm>
        </p:grpSpPr>
        <p:sp>
          <p:nvSpPr>
            <p:cNvPr name="Freeform 9" id="9"/>
            <p:cNvSpPr/>
            <p:nvPr/>
          </p:nvSpPr>
          <p:spPr>
            <a:xfrm flipH="false" flipV="false" rot="0">
              <a:off x="0" y="0"/>
              <a:ext cx="3165372" cy="1625888"/>
            </a:xfrm>
            <a:custGeom>
              <a:avLst/>
              <a:gdLst/>
              <a:ahLst/>
              <a:cxnLst/>
              <a:rect r="r" b="b" t="t" l="l"/>
              <a:pathLst>
                <a:path h="1625888" w="3165372">
                  <a:moveTo>
                    <a:pt x="0" y="0"/>
                  </a:moveTo>
                  <a:lnTo>
                    <a:pt x="3165372" y="0"/>
                  </a:lnTo>
                  <a:lnTo>
                    <a:pt x="3165372" y="1625888"/>
                  </a:lnTo>
                  <a:lnTo>
                    <a:pt x="0" y="1625888"/>
                  </a:lnTo>
                  <a:close/>
                </a:path>
              </a:pathLst>
            </a:custGeom>
            <a:solidFill>
              <a:srgbClr val="000000">
                <a:alpha val="0"/>
              </a:srgbClr>
            </a:solidFill>
            <a:ln w="38100" cap="sq">
              <a:solidFill>
                <a:srgbClr val="F80A0A"/>
              </a:solidFill>
              <a:prstDash val="solid"/>
              <a:miter/>
            </a:ln>
          </p:spPr>
        </p:sp>
        <p:sp>
          <p:nvSpPr>
            <p:cNvPr name="TextBox 10" id="10"/>
            <p:cNvSpPr txBox="true"/>
            <p:nvPr/>
          </p:nvSpPr>
          <p:spPr>
            <a:xfrm>
              <a:off x="0" y="-47625"/>
              <a:ext cx="3165372" cy="1673513"/>
            </a:xfrm>
            <a:prstGeom prst="rect">
              <a:avLst/>
            </a:prstGeom>
          </p:spPr>
          <p:txBody>
            <a:bodyPr anchor="ctr" rtlCol="false" tIns="50800" lIns="50800" bIns="50800" rIns="50800"/>
            <a:lstStyle/>
            <a:p>
              <a:pPr algn="ctr">
                <a:lnSpc>
                  <a:spcPts val="3671"/>
                </a:lnSpc>
              </a:pPr>
            </a:p>
          </p:txBody>
        </p:sp>
      </p:grpSp>
      <p:sp>
        <p:nvSpPr>
          <p:cNvPr name="TextBox 11" id="11"/>
          <p:cNvSpPr txBox="true"/>
          <p:nvPr/>
        </p:nvSpPr>
        <p:spPr>
          <a:xfrm rot="0">
            <a:off x="520955" y="77242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회원탈퇴</a:t>
            </a:r>
          </a:p>
        </p:txBody>
      </p:sp>
      <p:grpSp>
        <p:nvGrpSpPr>
          <p:cNvPr name="Group 12" id="12"/>
          <p:cNvGrpSpPr/>
          <p:nvPr/>
        </p:nvGrpSpPr>
        <p:grpSpPr>
          <a:xfrm rot="0">
            <a:off x="1652053" y="9320930"/>
            <a:ext cx="511206" cy="613106"/>
            <a:chOff x="0" y="0"/>
            <a:chExt cx="1066816" cy="1279466"/>
          </a:xfrm>
        </p:grpSpPr>
        <p:sp>
          <p:nvSpPr>
            <p:cNvPr name="Freeform 13" id="13"/>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4" id="14"/>
          <p:cNvGrpSpPr/>
          <p:nvPr/>
        </p:nvGrpSpPr>
        <p:grpSpPr>
          <a:xfrm rot="0">
            <a:off x="4785451" y="1150687"/>
            <a:ext cx="511206" cy="613106"/>
            <a:chOff x="0" y="0"/>
            <a:chExt cx="1066816" cy="1279466"/>
          </a:xfrm>
        </p:grpSpPr>
        <p:sp>
          <p:nvSpPr>
            <p:cNvPr name="Freeform 15" id="15"/>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1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065278" y="1074277"/>
            <a:ext cx="14305713"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8102444" y="1457240"/>
            <a:ext cx="9483145" cy="7415663"/>
          </a:xfrm>
          <a:custGeom>
            <a:avLst/>
            <a:gdLst/>
            <a:ahLst/>
            <a:cxnLst/>
            <a:rect r="r" b="b" t="t" l="l"/>
            <a:pathLst>
              <a:path h="7415663" w="9483145">
                <a:moveTo>
                  <a:pt x="0" y="0"/>
                </a:moveTo>
                <a:lnTo>
                  <a:pt x="9483145" y="0"/>
                </a:lnTo>
                <a:lnTo>
                  <a:pt x="9483145" y="7415664"/>
                </a:lnTo>
                <a:lnTo>
                  <a:pt x="0" y="7415664"/>
                </a:lnTo>
                <a:lnTo>
                  <a:pt x="0" y="0"/>
                </a:lnTo>
                <a:close/>
              </a:path>
            </a:pathLst>
          </a:custGeom>
          <a:blipFill>
            <a:blip r:embed="rId2"/>
            <a:stretch>
              <a:fillRect l="0" t="0" r="0" b="-10990"/>
            </a:stretch>
          </a:blipFill>
          <a:ln w="38100" cap="sq">
            <a:solidFill>
              <a:srgbClr val="FF0000"/>
            </a:solidFill>
            <a:prstDash val="solid"/>
            <a:miter/>
          </a:ln>
        </p:spPr>
      </p:sp>
      <p:sp>
        <p:nvSpPr>
          <p:cNvPr name="Freeform 4" id="4"/>
          <p:cNvSpPr/>
          <p:nvPr/>
        </p:nvSpPr>
        <p:spPr>
          <a:xfrm flipH="false" flipV="false" rot="0">
            <a:off x="742796" y="1457240"/>
            <a:ext cx="7029017" cy="7431616"/>
          </a:xfrm>
          <a:custGeom>
            <a:avLst/>
            <a:gdLst/>
            <a:ahLst/>
            <a:cxnLst/>
            <a:rect r="r" b="b" t="t" l="l"/>
            <a:pathLst>
              <a:path h="7431616" w="7029017">
                <a:moveTo>
                  <a:pt x="0" y="0"/>
                </a:moveTo>
                <a:lnTo>
                  <a:pt x="7029016" y="0"/>
                </a:lnTo>
                <a:lnTo>
                  <a:pt x="7029016" y="7431616"/>
                </a:lnTo>
                <a:lnTo>
                  <a:pt x="0" y="7431616"/>
                </a:lnTo>
                <a:lnTo>
                  <a:pt x="0" y="0"/>
                </a:lnTo>
                <a:close/>
              </a:path>
            </a:pathLst>
          </a:custGeom>
          <a:blipFill>
            <a:blip r:embed="rId3"/>
            <a:stretch>
              <a:fillRect l="-24255" t="-7068" r="-21590" b="-4210"/>
            </a:stretch>
          </a:blipFill>
          <a:ln cap="sq">
            <a:noFill/>
            <a:prstDash val="solid"/>
            <a:miter/>
          </a:ln>
        </p:spPr>
      </p:sp>
      <p:grpSp>
        <p:nvGrpSpPr>
          <p:cNvPr name="Group 5" id="5"/>
          <p:cNvGrpSpPr/>
          <p:nvPr/>
        </p:nvGrpSpPr>
        <p:grpSpPr>
          <a:xfrm rot="0">
            <a:off x="2563948" y="4393399"/>
            <a:ext cx="3463735" cy="427804"/>
            <a:chOff x="0" y="0"/>
            <a:chExt cx="912259" cy="112673"/>
          </a:xfrm>
        </p:grpSpPr>
        <p:sp>
          <p:nvSpPr>
            <p:cNvPr name="Freeform 6" id="6"/>
            <p:cNvSpPr/>
            <p:nvPr/>
          </p:nvSpPr>
          <p:spPr>
            <a:xfrm flipH="false" flipV="false" rot="0">
              <a:off x="0" y="0"/>
              <a:ext cx="912260" cy="112673"/>
            </a:xfrm>
            <a:custGeom>
              <a:avLst/>
              <a:gdLst/>
              <a:ahLst/>
              <a:cxnLst/>
              <a:rect r="r" b="b" t="t" l="l"/>
              <a:pathLst>
                <a:path h="112673" w="912260">
                  <a:moveTo>
                    <a:pt x="0" y="0"/>
                  </a:moveTo>
                  <a:lnTo>
                    <a:pt x="912260" y="0"/>
                  </a:lnTo>
                  <a:lnTo>
                    <a:pt x="912260" y="112673"/>
                  </a:lnTo>
                  <a:lnTo>
                    <a:pt x="0" y="112673"/>
                  </a:lnTo>
                  <a:close/>
                </a:path>
              </a:pathLst>
            </a:custGeom>
            <a:solidFill>
              <a:srgbClr val="000000">
                <a:alpha val="0"/>
              </a:srgbClr>
            </a:solidFill>
            <a:ln w="38100" cap="sq">
              <a:solidFill>
                <a:srgbClr val="F80A0A"/>
              </a:solidFill>
              <a:prstDash val="solid"/>
              <a:miter/>
            </a:ln>
          </p:spPr>
        </p:sp>
        <p:sp>
          <p:nvSpPr>
            <p:cNvPr name="TextBox 7" id="7"/>
            <p:cNvSpPr txBox="true"/>
            <p:nvPr/>
          </p:nvSpPr>
          <p:spPr>
            <a:xfrm>
              <a:off x="0" y="-47625"/>
              <a:ext cx="912259" cy="160298"/>
            </a:xfrm>
            <a:prstGeom prst="rect">
              <a:avLst/>
            </a:prstGeom>
          </p:spPr>
          <p:txBody>
            <a:bodyPr anchor="ctr" rtlCol="false" tIns="50800" lIns="50800" bIns="50800" rIns="50800"/>
            <a:lstStyle/>
            <a:p>
              <a:pPr algn="ctr">
                <a:lnSpc>
                  <a:spcPts val="3671"/>
                </a:lnSpc>
              </a:pPr>
            </a:p>
          </p:txBody>
        </p:sp>
      </p:grpSp>
      <p:sp>
        <p:nvSpPr>
          <p:cNvPr name="TextBox 8" id="8"/>
          <p:cNvSpPr txBox="true"/>
          <p:nvPr/>
        </p:nvSpPr>
        <p:spPr>
          <a:xfrm rot="0">
            <a:off x="520955" y="77242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회원탈퇴</a:t>
            </a:r>
          </a:p>
        </p:txBody>
      </p:sp>
      <p:sp>
        <p:nvSpPr>
          <p:cNvPr name="TextBox 9" id="9"/>
          <p:cNvSpPr txBox="true"/>
          <p:nvPr/>
        </p:nvSpPr>
        <p:spPr>
          <a:xfrm rot="0">
            <a:off x="1256913" y="8993631"/>
            <a:ext cx="1268735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비밀번호 입력 시 일치 하지 않을 경우 “비밀번호가 일치하지 않습니다“ 메세지 창이 뜹니다.</a:t>
            </a:r>
          </a:p>
        </p:txBody>
      </p:sp>
      <p:sp>
        <p:nvSpPr>
          <p:cNvPr name="TextBox 10" id="10"/>
          <p:cNvSpPr txBox="true"/>
          <p:nvPr/>
        </p:nvSpPr>
        <p:spPr>
          <a:xfrm rot="0">
            <a:off x="1256913" y="9659250"/>
            <a:ext cx="16114078"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비밀번호 일치 시 탈퇴 페이지로 이동하고 회원 탈퇴 버튼 클릭 시  확인 창이 뜨고 확인버튼을 누르면 탈퇴가 완료됩니다.</a:t>
            </a:r>
          </a:p>
        </p:txBody>
      </p:sp>
      <p:grpSp>
        <p:nvGrpSpPr>
          <p:cNvPr name="Group 11" id="11"/>
          <p:cNvGrpSpPr/>
          <p:nvPr/>
        </p:nvGrpSpPr>
        <p:grpSpPr>
          <a:xfrm rot="0">
            <a:off x="13414900" y="2737653"/>
            <a:ext cx="953397" cy="550688"/>
            <a:chOff x="0" y="0"/>
            <a:chExt cx="251100" cy="145037"/>
          </a:xfrm>
        </p:grpSpPr>
        <p:sp>
          <p:nvSpPr>
            <p:cNvPr name="Freeform 12" id="12"/>
            <p:cNvSpPr/>
            <p:nvPr/>
          </p:nvSpPr>
          <p:spPr>
            <a:xfrm flipH="false" flipV="false" rot="0">
              <a:off x="0" y="0"/>
              <a:ext cx="251100" cy="145037"/>
            </a:xfrm>
            <a:custGeom>
              <a:avLst/>
              <a:gdLst/>
              <a:ahLst/>
              <a:cxnLst/>
              <a:rect r="r" b="b" t="t" l="l"/>
              <a:pathLst>
                <a:path h="145037" w="251100">
                  <a:moveTo>
                    <a:pt x="0" y="0"/>
                  </a:moveTo>
                  <a:lnTo>
                    <a:pt x="251100" y="0"/>
                  </a:lnTo>
                  <a:lnTo>
                    <a:pt x="251100" y="145037"/>
                  </a:lnTo>
                  <a:lnTo>
                    <a:pt x="0" y="145037"/>
                  </a:lnTo>
                  <a:close/>
                </a:path>
              </a:pathLst>
            </a:custGeom>
            <a:solidFill>
              <a:srgbClr val="000000">
                <a:alpha val="0"/>
              </a:srgbClr>
            </a:solidFill>
            <a:ln w="38100" cap="sq">
              <a:solidFill>
                <a:srgbClr val="F80A0A"/>
              </a:solidFill>
              <a:prstDash val="solid"/>
              <a:miter/>
            </a:ln>
          </p:spPr>
        </p:sp>
        <p:sp>
          <p:nvSpPr>
            <p:cNvPr name="TextBox 13" id="13"/>
            <p:cNvSpPr txBox="true"/>
            <p:nvPr/>
          </p:nvSpPr>
          <p:spPr>
            <a:xfrm>
              <a:off x="0" y="-47625"/>
              <a:ext cx="251100" cy="192662"/>
            </a:xfrm>
            <a:prstGeom prst="rect">
              <a:avLst/>
            </a:prstGeom>
          </p:spPr>
          <p:txBody>
            <a:bodyPr anchor="ctr" rtlCol="false" tIns="50800" lIns="50800" bIns="50800" rIns="50800"/>
            <a:lstStyle/>
            <a:p>
              <a:pPr algn="ctr">
                <a:lnSpc>
                  <a:spcPts val="3671"/>
                </a:lnSpc>
              </a:pPr>
            </a:p>
          </p:txBody>
        </p:sp>
      </p:grpSp>
      <p:grpSp>
        <p:nvGrpSpPr>
          <p:cNvPr name="Group 14" id="14"/>
          <p:cNvGrpSpPr/>
          <p:nvPr/>
        </p:nvGrpSpPr>
        <p:grpSpPr>
          <a:xfrm rot="0">
            <a:off x="549631" y="8951747"/>
            <a:ext cx="511206" cy="613106"/>
            <a:chOff x="0" y="0"/>
            <a:chExt cx="1066816" cy="1279466"/>
          </a:xfrm>
        </p:grpSpPr>
        <p:sp>
          <p:nvSpPr>
            <p:cNvPr name="Freeform 15" id="15"/>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6" id="16"/>
          <p:cNvGrpSpPr/>
          <p:nvPr/>
        </p:nvGrpSpPr>
        <p:grpSpPr>
          <a:xfrm rot="0">
            <a:off x="2308345" y="4208097"/>
            <a:ext cx="511206" cy="613106"/>
            <a:chOff x="0" y="0"/>
            <a:chExt cx="1066816" cy="1279466"/>
          </a:xfrm>
        </p:grpSpPr>
        <p:sp>
          <p:nvSpPr>
            <p:cNvPr name="Freeform 17" id="17"/>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18" id="18" descr="배지 단색으로 채워진"/>
          <p:cNvSpPr/>
          <p:nvPr/>
        </p:nvSpPr>
        <p:spPr>
          <a:xfrm flipH="false" flipV="false" rot="0">
            <a:off x="549631" y="9564853"/>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descr="배지 단색으로 채워진"/>
          <p:cNvSpPr/>
          <p:nvPr/>
        </p:nvSpPr>
        <p:spPr>
          <a:xfrm flipH="false" flipV="false" rot="0">
            <a:off x="7827594" y="1309460"/>
            <a:ext cx="549702" cy="549702"/>
          </a:xfrm>
          <a:custGeom>
            <a:avLst/>
            <a:gdLst/>
            <a:ahLst/>
            <a:cxnLst/>
            <a:rect r="r" b="b" t="t" l="l"/>
            <a:pathLst>
              <a:path h="549702" w="549702">
                <a:moveTo>
                  <a:pt x="0" y="0"/>
                </a:moveTo>
                <a:lnTo>
                  <a:pt x="549701" y="0"/>
                </a:lnTo>
                <a:lnTo>
                  <a:pt x="549701" y="549701"/>
                </a:lnTo>
                <a:lnTo>
                  <a:pt x="0" y="5497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351098"/>
            <a:chOff x="0" y="0"/>
            <a:chExt cx="24384000" cy="5801464"/>
          </a:xfrm>
        </p:grpSpPr>
        <p:sp>
          <p:nvSpPr>
            <p:cNvPr name="Freeform 3" id="3"/>
            <p:cNvSpPr/>
            <p:nvPr/>
          </p:nvSpPr>
          <p:spPr>
            <a:xfrm flipH="false" flipV="false" rot="0">
              <a:off x="0" y="0"/>
              <a:ext cx="24384000" cy="5801487"/>
            </a:xfrm>
            <a:custGeom>
              <a:avLst/>
              <a:gdLst/>
              <a:ahLst/>
              <a:cxnLst/>
              <a:rect r="r" b="b" t="t" l="l"/>
              <a:pathLst>
                <a:path h="5801487" w="24384000">
                  <a:moveTo>
                    <a:pt x="0" y="0"/>
                  </a:moveTo>
                  <a:lnTo>
                    <a:pt x="24384000" y="0"/>
                  </a:lnTo>
                  <a:lnTo>
                    <a:pt x="24384000" y="5801487"/>
                  </a:lnTo>
                  <a:lnTo>
                    <a:pt x="0" y="5801487"/>
                  </a:lnTo>
                  <a:lnTo>
                    <a:pt x="0" y="0"/>
                  </a:lnTo>
                  <a:close/>
                </a:path>
              </a:pathLst>
            </a:custGeom>
            <a:blipFill>
              <a:blip r:embed="rId2"/>
              <a:stretch>
                <a:fillRect l="0" t="-89882" r="0" b="-89882"/>
              </a:stretch>
            </a:blipFill>
          </p:spPr>
        </p:sp>
      </p:grpSp>
      <p:sp>
        <p:nvSpPr>
          <p:cNvPr name="Freeform 4" id="4"/>
          <p:cNvSpPr/>
          <p:nvPr/>
        </p:nvSpPr>
        <p:spPr>
          <a:xfrm flipH="false" flipV="false" rot="0">
            <a:off x="16030487" y="8768909"/>
            <a:ext cx="483838" cy="487382"/>
          </a:xfrm>
          <a:custGeom>
            <a:avLst/>
            <a:gdLst/>
            <a:ahLst/>
            <a:cxnLst/>
            <a:rect r="r" b="b" t="t" l="l"/>
            <a:pathLst>
              <a:path h="487382" w="483838">
                <a:moveTo>
                  <a:pt x="0" y="0"/>
                </a:moveTo>
                <a:lnTo>
                  <a:pt x="483838" y="0"/>
                </a:lnTo>
                <a:lnTo>
                  <a:pt x="483838" y="487382"/>
                </a:lnTo>
                <a:lnTo>
                  <a:pt x="0" y="487382"/>
                </a:lnTo>
                <a:lnTo>
                  <a:pt x="0" y="0"/>
                </a:lnTo>
                <a:close/>
              </a:path>
            </a:pathLst>
          </a:custGeom>
          <a:blipFill>
            <a:blip r:embed="rId3">
              <a:extLst>
                <a:ext uri="{96DAC541-7B7A-43D3-8B79-37D633B846F1}">
                  <asvg:svgBlip xmlns:asvg="http://schemas.microsoft.com/office/drawing/2016/SVG/main" r:embed="rId4"/>
                </a:ext>
              </a:extLst>
            </a:blip>
            <a:stretch>
              <a:fillRect l="0" t="-609" r="0" b="-609"/>
            </a:stretch>
          </a:blipFill>
        </p:spPr>
      </p:sp>
      <p:sp>
        <p:nvSpPr>
          <p:cNvPr name="TextBox 5" id="5"/>
          <p:cNvSpPr txBox="true"/>
          <p:nvPr/>
        </p:nvSpPr>
        <p:spPr>
          <a:xfrm rot="0">
            <a:off x="16716877" y="8728580"/>
            <a:ext cx="1242680" cy="472791"/>
          </a:xfrm>
          <a:prstGeom prst="rect">
            <a:avLst/>
          </a:prstGeom>
        </p:spPr>
        <p:txBody>
          <a:bodyPr anchor="t" rtlCol="false" tIns="0" lIns="0" bIns="0" rIns="0">
            <a:spAutoFit/>
          </a:bodyPr>
          <a:lstStyle/>
          <a:p>
            <a:pPr algn="just">
              <a:lnSpc>
                <a:spcPts val="3542"/>
              </a:lnSpc>
            </a:pPr>
            <a:r>
              <a:rPr lang="en-US" b="true" sz="2530" spc="-43">
                <a:solidFill>
                  <a:srgbClr val="FFFFFF"/>
                </a:solidFill>
                <a:latin typeface="Source Han Sans KR Bold"/>
                <a:ea typeface="Source Han Sans KR Bold"/>
                <a:cs typeface="Source Han Sans KR Bold"/>
                <a:sym typeface="Source Han Sans KR Bold"/>
              </a:rPr>
              <a:t>Logo</a:t>
            </a:r>
          </a:p>
        </p:txBody>
      </p:sp>
      <p:sp>
        <p:nvSpPr>
          <p:cNvPr name="TextBox 6" id="6"/>
          <p:cNvSpPr txBox="true"/>
          <p:nvPr/>
        </p:nvSpPr>
        <p:spPr>
          <a:xfrm rot="0">
            <a:off x="605244" y="6350570"/>
            <a:ext cx="8966604" cy="1261466"/>
          </a:xfrm>
          <a:prstGeom prst="rect">
            <a:avLst/>
          </a:prstGeom>
        </p:spPr>
        <p:txBody>
          <a:bodyPr anchor="t" rtlCol="false" tIns="0" lIns="0" bIns="0" rIns="0">
            <a:spAutoFit/>
          </a:bodyPr>
          <a:lstStyle/>
          <a:p>
            <a:pPr algn="l">
              <a:lnSpc>
                <a:spcPts val="9674"/>
              </a:lnSpc>
            </a:pPr>
            <a:r>
              <a:rPr lang="en-US" b="true" sz="9213" spc="-616">
                <a:solidFill>
                  <a:srgbClr val="000000"/>
                </a:solidFill>
                <a:latin typeface="Source Han Sans KR Bold"/>
                <a:ea typeface="Source Han Sans KR Bold"/>
                <a:cs typeface="Source Han Sans KR Bold"/>
                <a:sym typeface="Source Han Sans KR Bold"/>
              </a:rPr>
              <a:t>프로그램 시연</a:t>
            </a:r>
          </a:p>
        </p:txBody>
      </p:sp>
      <p:sp>
        <p:nvSpPr>
          <p:cNvPr name="TextBox 7" id="7"/>
          <p:cNvSpPr txBox="true"/>
          <p:nvPr/>
        </p:nvSpPr>
        <p:spPr>
          <a:xfrm rot="0">
            <a:off x="767809" y="5698019"/>
            <a:ext cx="1267504" cy="519201"/>
          </a:xfrm>
          <a:prstGeom prst="rect">
            <a:avLst/>
          </a:prstGeom>
        </p:spPr>
        <p:txBody>
          <a:bodyPr anchor="t" rtlCol="false" tIns="0" lIns="0" bIns="0" rIns="0">
            <a:spAutoFit/>
          </a:bodyPr>
          <a:lstStyle/>
          <a:p>
            <a:pPr algn="l">
              <a:lnSpc>
                <a:spcPts val="3935"/>
              </a:lnSpc>
            </a:pPr>
            <a:r>
              <a:rPr lang="en-US" sz="2811">
                <a:solidFill>
                  <a:srgbClr val="000000"/>
                </a:solidFill>
                <a:latin typeface="Telegraf"/>
                <a:ea typeface="Telegraf"/>
                <a:cs typeface="Telegraf"/>
                <a:sym typeface="Telegraf"/>
              </a:rPr>
              <a:t>Part 3</a:t>
            </a:r>
          </a:p>
        </p:txBody>
      </p:sp>
    </p:spTree>
  </p:cSld>
  <p:clrMapOvr>
    <a:masterClrMapping/>
  </p:clrMapOvr>
</p:sld>
</file>

<file path=ppt/slides/slide1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36805" y="4770071"/>
            <a:ext cx="14728720" cy="774431"/>
          </a:xfrm>
          <a:prstGeom prst="rect">
            <a:avLst/>
          </a:prstGeom>
        </p:spPr>
        <p:txBody>
          <a:bodyPr anchor="t" rtlCol="false" tIns="0" lIns="0" bIns="0" rIns="0">
            <a:spAutoFit/>
          </a:bodyPr>
          <a:lstStyle/>
          <a:p>
            <a:pPr algn="l">
              <a:lnSpc>
                <a:spcPts val="6103"/>
              </a:lnSpc>
            </a:pPr>
            <a:r>
              <a:rPr lang="en-US" sz="5085">
                <a:solidFill>
                  <a:srgbClr val="000000"/>
                </a:solidFill>
                <a:latin typeface="Source Han Sans KR"/>
                <a:ea typeface="Source Han Sans KR"/>
                <a:cs typeface="Source Han Sans KR"/>
                <a:sym typeface="Source Han Sans KR"/>
              </a:rPr>
              <a:t>https://www.youtube.com/watch?v=1GbStTl7joA</a:t>
            </a:r>
          </a:p>
        </p:txBody>
      </p:sp>
      <p:sp>
        <p:nvSpPr>
          <p:cNvPr name="AutoShape 3" id="3"/>
          <p:cNvSpPr/>
          <p:nvPr/>
        </p:nvSpPr>
        <p:spPr>
          <a:xfrm>
            <a:off x="3982287" y="745798"/>
            <a:ext cx="14305713" cy="0"/>
          </a:xfrm>
          <a:prstGeom prst="line">
            <a:avLst/>
          </a:prstGeom>
          <a:ln cap="rnd" w="9525">
            <a:solidFill>
              <a:srgbClr val="000000"/>
            </a:solidFill>
            <a:prstDash val="solid"/>
            <a:headEnd type="none" len="sm" w="sm"/>
            <a:tailEnd type="none" len="sm" w="sm"/>
          </a:ln>
        </p:spPr>
      </p:sp>
      <p:sp>
        <p:nvSpPr>
          <p:cNvPr name="TextBox 4" id="4"/>
          <p:cNvSpPr txBox="true"/>
          <p:nvPr/>
        </p:nvSpPr>
        <p:spPr>
          <a:xfrm rot="0">
            <a:off x="1028700" y="340034"/>
            <a:ext cx="1533948" cy="688666"/>
          </a:xfrm>
          <a:prstGeom prst="rect">
            <a:avLst/>
          </a:prstGeom>
        </p:spPr>
        <p:txBody>
          <a:bodyPr anchor="t" rtlCol="false" tIns="0" lIns="0" bIns="0" rIns="0">
            <a:spAutoFit/>
          </a:bodyPr>
          <a:lstStyle/>
          <a:p>
            <a:pPr algn="l">
              <a:lnSpc>
                <a:spcPts val="5549"/>
              </a:lnSpc>
            </a:pPr>
            <a:r>
              <a:rPr lang="en-US" sz="3963" spc="-253" b="true">
                <a:solidFill>
                  <a:srgbClr val="000000"/>
                </a:solidFill>
                <a:latin typeface="Source Han Sans KR Bold"/>
                <a:ea typeface="Source Han Sans KR Bold"/>
                <a:cs typeface="Source Han Sans KR Bold"/>
                <a:sym typeface="Source Han Sans KR Bold"/>
              </a:rPr>
              <a:t>김동석</a:t>
            </a:r>
          </a:p>
        </p:txBody>
      </p:sp>
    </p:spTree>
  </p:cSld>
  <p:clrMapOvr>
    <a:masterClrMapping/>
  </p:clrMapOvr>
</p:sld>
</file>

<file path=ppt/slides/slide1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65035" y="4775480"/>
            <a:ext cx="15394265" cy="778325"/>
          </a:xfrm>
          <a:prstGeom prst="rect">
            <a:avLst/>
          </a:prstGeom>
        </p:spPr>
        <p:txBody>
          <a:bodyPr anchor="t" rtlCol="false" tIns="0" lIns="0" bIns="0" rIns="0">
            <a:spAutoFit/>
          </a:bodyPr>
          <a:lstStyle/>
          <a:p>
            <a:pPr algn="l">
              <a:lnSpc>
                <a:spcPts val="6210"/>
              </a:lnSpc>
            </a:pPr>
            <a:r>
              <a:rPr lang="en-US" sz="5175" u="sng">
                <a:solidFill>
                  <a:srgbClr val="000000"/>
                </a:solidFill>
                <a:latin typeface="Source Han Sans KR"/>
                <a:ea typeface="Source Han Sans KR"/>
                <a:cs typeface="Source Han Sans KR"/>
                <a:sym typeface="Source Han Sans KR"/>
                <a:hlinkClick r:id="rId2" tooltip="https://youtu.be/MjQG1XQnm_A"/>
              </a:rPr>
              <a:t>https://www.youtube.com/watch?v=1GbStTl7joA</a:t>
            </a:r>
          </a:p>
        </p:txBody>
      </p:sp>
      <p:sp>
        <p:nvSpPr>
          <p:cNvPr name="AutoShape 3" id="3"/>
          <p:cNvSpPr/>
          <p:nvPr/>
        </p:nvSpPr>
        <p:spPr>
          <a:xfrm>
            <a:off x="3982287" y="745798"/>
            <a:ext cx="14305713" cy="0"/>
          </a:xfrm>
          <a:prstGeom prst="line">
            <a:avLst/>
          </a:prstGeom>
          <a:ln cap="rnd" w="9525">
            <a:solidFill>
              <a:srgbClr val="000000"/>
            </a:solidFill>
            <a:prstDash val="solid"/>
            <a:headEnd type="none" len="sm" w="sm"/>
            <a:tailEnd type="none" len="sm" w="sm"/>
          </a:ln>
        </p:spPr>
      </p:sp>
      <p:sp>
        <p:nvSpPr>
          <p:cNvPr name="TextBox 4" id="4"/>
          <p:cNvSpPr txBox="true"/>
          <p:nvPr/>
        </p:nvSpPr>
        <p:spPr>
          <a:xfrm rot="0">
            <a:off x="1028700" y="340034"/>
            <a:ext cx="1533948" cy="688666"/>
          </a:xfrm>
          <a:prstGeom prst="rect">
            <a:avLst/>
          </a:prstGeom>
        </p:spPr>
        <p:txBody>
          <a:bodyPr anchor="t" rtlCol="false" tIns="0" lIns="0" bIns="0" rIns="0">
            <a:spAutoFit/>
          </a:bodyPr>
          <a:lstStyle/>
          <a:p>
            <a:pPr algn="l">
              <a:lnSpc>
                <a:spcPts val="5549"/>
              </a:lnSpc>
            </a:pPr>
            <a:r>
              <a:rPr lang="en-US" sz="3963" spc="-253" b="true">
                <a:solidFill>
                  <a:srgbClr val="000000"/>
                </a:solidFill>
                <a:latin typeface="Source Han Sans KR Bold"/>
                <a:ea typeface="Source Han Sans KR Bold"/>
                <a:cs typeface="Source Han Sans KR Bold"/>
                <a:sym typeface="Source Han Sans KR Bold"/>
              </a:rPr>
              <a:t>김효철</a:t>
            </a:r>
          </a:p>
        </p:txBody>
      </p:sp>
    </p:spTree>
  </p:cSld>
  <p:clrMapOvr>
    <a:masterClrMapping/>
  </p:clrMapOvr>
</p:sld>
</file>

<file path=ppt/slides/slide1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30487" y="8768909"/>
            <a:ext cx="483838" cy="487382"/>
          </a:xfrm>
          <a:custGeom>
            <a:avLst/>
            <a:gdLst/>
            <a:ahLst/>
            <a:cxnLst/>
            <a:rect r="r" b="b" t="t" l="l"/>
            <a:pathLst>
              <a:path h="487382" w="483838">
                <a:moveTo>
                  <a:pt x="0" y="0"/>
                </a:moveTo>
                <a:lnTo>
                  <a:pt x="483838" y="0"/>
                </a:lnTo>
                <a:lnTo>
                  <a:pt x="483838" y="487382"/>
                </a:lnTo>
                <a:lnTo>
                  <a:pt x="0" y="487382"/>
                </a:lnTo>
                <a:lnTo>
                  <a:pt x="0" y="0"/>
                </a:lnTo>
                <a:close/>
              </a:path>
            </a:pathLst>
          </a:custGeom>
          <a:blipFill>
            <a:blip r:embed="rId2">
              <a:extLst>
                <a:ext uri="{96DAC541-7B7A-43D3-8B79-37D633B846F1}">
                  <asvg:svgBlip xmlns:asvg="http://schemas.microsoft.com/office/drawing/2016/SVG/main" r:embed="rId3"/>
                </a:ext>
              </a:extLst>
            </a:blip>
            <a:stretch>
              <a:fillRect l="0" t="-609" r="0" b="-609"/>
            </a:stretch>
          </a:blipFill>
        </p:spPr>
      </p:sp>
      <p:sp>
        <p:nvSpPr>
          <p:cNvPr name="TextBox 3" id="3"/>
          <p:cNvSpPr txBox="true"/>
          <p:nvPr/>
        </p:nvSpPr>
        <p:spPr>
          <a:xfrm rot="0">
            <a:off x="16716877" y="8728580"/>
            <a:ext cx="1242680" cy="472791"/>
          </a:xfrm>
          <a:prstGeom prst="rect">
            <a:avLst/>
          </a:prstGeom>
        </p:spPr>
        <p:txBody>
          <a:bodyPr anchor="t" rtlCol="false" tIns="0" lIns="0" bIns="0" rIns="0">
            <a:spAutoFit/>
          </a:bodyPr>
          <a:lstStyle/>
          <a:p>
            <a:pPr algn="just">
              <a:lnSpc>
                <a:spcPts val="3542"/>
              </a:lnSpc>
            </a:pPr>
            <a:r>
              <a:rPr lang="en-US" b="true" sz="2530" spc="-43">
                <a:solidFill>
                  <a:srgbClr val="FFFFFF"/>
                </a:solidFill>
                <a:latin typeface="Source Han Sans KR Bold"/>
                <a:ea typeface="Source Han Sans KR Bold"/>
                <a:cs typeface="Source Han Sans KR Bold"/>
                <a:sym typeface="Source Han Sans KR Bold"/>
              </a:rPr>
              <a:t>Logo</a:t>
            </a:r>
          </a:p>
        </p:txBody>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373567" y="1182620"/>
            <a:ext cx="15540867" cy="8741738"/>
          </a:xfrm>
          <a:prstGeom prst="rect">
            <a:avLst/>
          </a:prstGeom>
        </p:spPr>
      </p:pic>
      <p:sp>
        <p:nvSpPr>
          <p:cNvPr name="AutoShape 5" id="5"/>
          <p:cNvSpPr/>
          <p:nvPr/>
        </p:nvSpPr>
        <p:spPr>
          <a:xfrm>
            <a:off x="3982287" y="745798"/>
            <a:ext cx="14305713" cy="0"/>
          </a:xfrm>
          <a:prstGeom prst="line">
            <a:avLst/>
          </a:prstGeom>
          <a:ln cap="rnd" w="9525">
            <a:solidFill>
              <a:srgbClr val="000000"/>
            </a:solidFill>
            <a:prstDash val="solid"/>
            <a:headEnd type="none" len="sm" w="sm"/>
            <a:tailEnd type="none" len="sm" w="sm"/>
          </a:ln>
        </p:spPr>
      </p:sp>
      <p:sp>
        <p:nvSpPr>
          <p:cNvPr name="TextBox 6" id="6"/>
          <p:cNvSpPr txBox="true"/>
          <p:nvPr/>
        </p:nvSpPr>
        <p:spPr>
          <a:xfrm rot="0">
            <a:off x="1028700" y="340034"/>
            <a:ext cx="1533948" cy="688666"/>
          </a:xfrm>
          <a:prstGeom prst="rect">
            <a:avLst/>
          </a:prstGeom>
        </p:spPr>
        <p:txBody>
          <a:bodyPr anchor="t" rtlCol="false" tIns="0" lIns="0" bIns="0" rIns="0">
            <a:spAutoFit/>
          </a:bodyPr>
          <a:lstStyle/>
          <a:p>
            <a:pPr algn="l">
              <a:lnSpc>
                <a:spcPts val="5549"/>
              </a:lnSpc>
            </a:pPr>
            <a:r>
              <a:rPr lang="en-US" sz="3963" spc="-253" b="true">
                <a:solidFill>
                  <a:srgbClr val="000000"/>
                </a:solidFill>
                <a:latin typeface="Source Han Sans KR Bold"/>
                <a:ea typeface="Source Han Sans KR Bold"/>
                <a:cs typeface="Source Han Sans KR Bold"/>
                <a:sym typeface="Source Han Sans KR Bold"/>
              </a:rPr>
              <a:t>장한나</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351098"/>
            <a:chOff x="0" y="0"/>
            <a:chExt cx="24384000" cy="5801464"/>
          </a:xfrm>
        </p:grpSpPr>
        <p:sp>
          <p:nvSpPr>
            <p:cNvPr name="Freeform 3" id="3"/>
            <p:cNvSpPr/>
            <p:nvPr/>
          </p:nvSpPr>
          <p:spPr>
            <a:xfrm flipH="false" flipV="false" rot="0">
              <a:off x="0" y="0"/>
              <a:ext cx="24384000" cy="5801487"/>
            </a:xfrm>
            <a:custGeom>
              <a:avLst/>
              <a:gdLst/>
              <a:ahLst/>
              <a:cxnLst/>
              <a:rect r="r" b="b" t="t" l="l"/>
              <a:pathLst>
                <a:path h="5801487" w="24384000">
                  <a:moveTo>
                    <a:pt x="0" y="0"/>
                  </a:moveTo>
                  <a:lnTo>
                    <a:pt x="24384000" y="0"/>
                  </a:lnTo>
                  <a:lnTo>
                    <a:pt x="24384000" y="5801487"/>
                  </a:lnTo>
                  <a:lnTo>
                    <a:pt x="0" y="5801487"/>
                  </a:lnTo>
                  <a:lnTo>
                    <a:pt x="0" y="0"/>
                  </a:lnTo>
                  <a:close/>
                </a:path>
              </a:pathLst>
            </a:custGeom>
            <a:blipFill>
              <a:blip r:embed="rId2"/>
              <a:stretch>
                <a:fillRect l="0" t="-89882" r="0" b="-89882"/>
              </a:stretch>
            </a:blipFill>
          </p:spPr>
        </p:sp>
      </p:grpSp>
      <p:sp>
        <p:nvSpPr>
          <p:cNvPr name="Freeform 4" id="4"/>
          <p:cNvSpPr/>
          <p:nvPr/>
        </p:nvSpPr>
        <p:spPr>
          <a:xfrm flipH="false" flipV="false" rot="0">
            <a:off x="16030487" y="8768909"/>
            <a:ext cx="483838" cy="487382"/>
          </a:xfrm>
          <a:custGeom>
            <a:avLst/>
            <a:gdLst/>
            <a:ahLst/>
            <a:cxnLst/>
            <a:rect r="r" b="b" t="t" l="l"/>
            <a:pathLst>
              <a:path h="487382" w="483838">
                <a:moveTo>
                  <a:pt x="0" y="0"/>
                </a:moveTo>
                <a:lnTo>
                  <a:pt x="483838" y="0"/>
                </a:lnTo>
                <a:lnTo>
                  <a:pt x="483838" y="487382"/>
                </a:lnTo>
                <a:lnTo>
                  <a:pt x="0" y="487382"/>
                </a:lnTo>
                <a:lnTo>
                  <a:pt x="0" y="0"/>
                </a:lnTo>
                <a:close/>
              </a:path>
            </a:pathLst>
          </a:custGeom>
          <a:blipFill>
            <a:blip r:embed="rId3">
              <a:extLst>
                <a:ext uri="{96DAC541-7B7A-43D3-8B79-37D633B846F1}">
                  <asvg:svgBlip xmlns:asvg="http://schemas.microsoft.com/office/drawing/2016/SVG/main" r:embed="rId4"/>
                </a:ext>
              </a:extLst>
            </a:blip>
            <a:stretch>
              <a:fillRect l="0" t="-609" r="0" b="-609"/>
            </a:stretch>
          </a:blipFill>
        </p:spPr>
      </p:sp>
      <p:sp>
        <p:nvSpPr>
          <p:cNvPr name="TextBox 5" id="5"/>
          <p:cNvSpPr txBox="true"/>
          <p:nvPr/>
        </p:nvSpPr>
        <p:spPr>
          <a:xfrm rot="0">
            <a:off x="16716877" y="8728580"/>
            <a:ext cx="1242680" cy="472791"/>
          </a:xfrm>
          <a:prstGeom prst="rect">
            <a:avLst/>
          </a:prstGeom>
        </p:spPr>
        <p:txBody>
          <a:bodyPr anchor="t" rtlCol="false" tIns="0" lIns="0" bIns="0" rIns="0">
            <a:spAutoFit/>
          </a:bodyPr>
          <a:lstStyle/>
          <a:p>
            <a:pPr algn="just">
              <a:lnSpc>
                <a:spcPts val="3542"/>
              </a:lnSpc>
            </a:pPr>
            <a:r>
              <a:rPr lang="en-US" b="true" sz="2530" spc="-43">
                <a:solidFill>
                  <a:srgbClr val="FFFFFF"/>
                </a:solidFill>
                <a:latin typeface="Source Han Sans KR Bold"/>
                <a:ea typeface="Source Han Sans KR Bold"/>
                <a:cs typeface="Source Han Sans KR Bold"/>
                <a:sym typeface="Source Han Sans KR Bold"/>
              </a:rPr>
              <a:t>Logo</a:t>
            </a:r>
          </a:p>
        </p:txBody>
      </p:sp>
      <p:sp>
        <p:nvSpPr>
          <p:cNvPr name="TextBox 6" id="6"/>
          <p:cNvSpPr txBox="true"/>
          <p:nvPr/>
        </p:nvSpPr>
        <p:spPr>
          <a:xfrm rot="0">
            <a:off x="743661" y="5777974"/>
            <a:ext cx="1798763" cy="519201"/>
          </a:xfrm>
          <a:prstGeom prst="rect">
            <a:avLst/>
          </a:prstGeom>
        </p:spPr>
        <p:txBody>
          <a:bodyPr anchor="t" rtlCol="false" tIns="0" lIns="0" bIns="0" rIns="0">
            <a:spAutoFit/>
          </a:bodyPr>
          <a:lstStyle/>
          <a:p>
            <a:pPr algn="l">
              <a:lnSpc>
                <a:spcPts val="3935"/>
              </a:lnSpc>
            </a:pPr>
            <a:r>
              <a:rPr lang="en-US" sz="2811">
                <a:solidFill>
                  <a:srgbClr val="000000"/>
                </a:solidFill>
                <a:latin typeface="Telegraf"/>
                <a:ea typeface="Telegraf"/>
                <a:cs typeface="Telegraf"/>
                <a:sym typeface="Telegraf"/>
              </a:rPr>
              <a:t>Part 4-1</a:t>
            </a:r>
          </a:p>
        </p:txBody>
      </p:sp>
      <p:sp>
        <p:nvSpPr>
          <p:cNvPr name="TextBox 7" id="7"/>
          <p:cNvSpPr txBox="true"/>
          <p:nvPr/>
        </p:nvSpPr>
        <p:spPr>
          <a:xfrm rot="0">
            <a:off x="598772" y="6430526"/>
            <a:ext cx="5899789" cy="1261466"/>
          </a:xfrm>
          <a:prstGeom prst="rect">
            <a:avLst/>
          </a:prstGeom>
        </p:spPr>
        <p:txBody>
          <a:bodyPr anchor="t" rtlCol="false" tIns="0" lIns="0" bIns="0" rIns="0">
            <a:spAutoFit/>
          </a:bodyPr>
          <a:lstStyle/>
          <a:p>
            <a:pPr algn="l">
              <a:lnSpc>
                <a:spcPts val="9674"/>
              </a:lnSpc>
            </a:pPr>
            <a:r>
              <a:rPr lang="en-US" b="true" sz="9213" spc="-616">
                <a:solidFill>
                  <a:srgbClr val="000000"/>
                </a:solidFill>
                <a:latin typeface="Source Han Sans KR Bold"/>
                <a:ea typeface="Source Han Sans KR Bold"/>
                <a:cs typeface="Source Han Sans KR Bold"/>
                <a:sym typeface="Source Han Sans KR Bold"/>
              </a:rPr>
              <a:t>고민했던 점 </a:t>
            </a:r>
          </a:p>
        </p:txBody>
      </p:sp>
    </p:spTree>
  </p:cSld>
  <p:clrMapOvr>
    <a:masterClrMapping/>
  </p:clrMapOvr>
</p:sld>
</file>

<file path=ppt/slides/slide1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54504" y="1019176"/>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9994907" y="1661167"/>
            <a:ext cx="7890790" cy="8069277"/>
            <a:chOff x="0" y="0"/>
            <a:chExt cx="2078233" cy="2125242"/>
          </a:xfrm>
        </p:grpSpPr>
        <p:sp>
          <p:nvSpPr>
            <p:cNvPr name="Freeform 5" id="5"/>
            <p:cNvSpPr/>
            <p:nvPr/>
          </p:nvSpPr>
          <p:spPr>
            <a:xfrm flipH="false" flipV="false" rot="0">
              <a:off x="0" y="0"/>
              <a:ext cx="2078233" cy="2125242"/>
            </a:xfrm>
            <a:custGeom>
              <a:avLst/>
              <a:gdLst/>
              <a:ahLst/>
              <a:cxnLst/>
              <a:rect r="r" b="b" t="t" l="l"/>
              <a:pathLst>
                <a:path h="2125242" w="2078233">
                  <a:moveTo>
                    <a:pt x="98113" y="0"/>
                  </a:moveTo>
                  <a:lnTo>
                    <a:pt x="1980119" y="0"/>
                  </a:lnTo>
                  <a:cubicBezTo>
                    <a:pt x="2006141" y="0"/>
                    <a:pt x="2031096" y="10337"/>
                    <a:pt x="2049496" y="28737"/>
                  </a:cubicBezTo>
                  <a:cubicBezTo>
                    <a:pt x="2067896" y="47137"/>
                    <a:pt x="2078233" y="72092"/>
                    <a:pt x="2078233" y="98113"/>
                  </a:cubicBezTo>
                  <a:lnTo>
                    <a:pt x="2078233" y="2027128"/>
                  </a:lnTo>
                  <a:cubicBezTo>
                    <a:pt x="2078233" y="2053149"/>
                    <a:pt x="2067896" y="2078105"/>
                    <a:pt x="2049496" y="2096505"/>
                  </a:cubicBezTo>
                  <a:cubicBezTo>
                    <a:pt x="2031096" y="2114905"/>
                    <a:pt x="2006141" y="2125242"/>
                    <a:pt x="1980119" y="2125242"/>
                  </a:cubicBezTo>
                  <a:lnTo>
                    <a:pt x="98113" y="2125242"/>
                  </a:lnTo>
                  <a:cubicBezTo>
                    <a:pt x="72092" y="2125242"/>
                    <a:pt x="47137" y="2114905"/>
                    <a:pt x="28737" y="2096505"/>
                  </a:cubicBezTo>
                  <a:cubicBezTo>
                    <a:pt x="10337" y="2078105"/>
                    <a:pt x="0" y="2053149"/>
                    <a:pt x="0" y="2027128"/>
                  </a:cubicBezTo>
                  <a:lnTo>
                    <a:pt x="0" y="98113"/>
                  </a:lnTo>
                  <a:cubicBezTo>
                    <a:pt x="0" y="72092"/>
                    <a:pt x="10337" y="47137"/>
                    <a:pt x="28737" y="28737"/>
                  </a:cubicBezTo>
                  <a:cubicBezTo>
                    <a:pt x="47137" y="10337"/>
                    <a:pt x="72092" y="0"/>
                    <a:pt x="98113" y="0"/>
                  </a:cubicBezTo>
                  <a:close/>
                </a:path>
              </a:pathLst>
            </a:custGeom>
            <a:solidFill>
              <a:srgbClr val="E8E8E8"/>
            </a:solidFill>
          </p:spPr>
        </p:sp>
        <p:sp>
          <p:nvSpPr>
            <p:cNvPr name="TextBox 6" id="6"/>
            <p:cNvSpPr txBox="true"/>
            <p:nvPr/>
          </p:nvSpPr>
          <p:spPr>
            <a:xfrm>
              <a:off x="0" y="-38100"/>
              <a:ext cx="2078233" cy="2163342"/>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5024438" y="993640"/>
            <a:ext cx="12351315" cy="78706"/>
            <a:chOff x="0" y="0"/>
            <a:chExt cx="16468420" cy="104941"/>
          </a:xfrm>
        </p:grpSpPr>
        <p:sp>
          <p:nvSpPr>
            <p:cNvPr name="Freeform 8" id="8"/>
            <p:cNvSpPr/>
            <p:nvPr/>
          </p:nvSpPr>
          <p:spPr>
            <a:xfrm flipH="false" flipV="false" rot="0">
              <a:off x="0" y="0"/>
              <a:ext cx="16468471" cy="104902"/>
            </a:xfrm>
            <a:custGeom>
              <a:avLst/>
              <a:gdLst/>
              <a:ahLst/>
              <a:cxnLst/>
              <a:rect r="r" b="b" t="t" l="l"/>
              <a:pathLst>
                <a:path h="104902" w="16468471">
                  <a:moveTo>
                    <a:pt x="6350" y="0"/>
                  </a:moveTo>
                  <a:lnTo>
                    <a:pt x="16462121" y="92202"/>
                  </a:lnTo>
                  <a:cubicBezTo>
                    <a:pt x="16465677" y="92202"/>
                    <a:pt x="16468471" y="95123"/>
                    <a:pt x="16468471" y="98552"/>
                  </a:cubicBezTo>
                  <a:cubicBezTo>
                    <a:pt x="16468471" y="101981"/>
                    <a:pt x="16465550" y="104902"/>
                    <a:pt x="16462121" y="104902"/>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TextBox 9" id="9"/>
          <p:cNvSpPr txBox="true"/>
          <p:nvPr/>
        </p:nvSpPr>
        <p:spPr>
          <a:xfrm rot="0">
            <a:off x="379397" y="284507"/>
            <a:ext cx="4174014" cy="1073975"/>
          </a:xfrm>
          <a:prstGeom prst="rect">
            <a:avLst/>
          </a:prstGeom>
        </p:spPr>
        <p:txBody>
          <a:bodyPr anchor="t" rtlCol="false" tIns="0" lIns="0" bIns="0" rIns="0">
            <a:spAutoFit/>
          </a:bodyPr>
          <a:lstStyle/>
          <a:p>
            <a:pPr algn="l">
              <a:lnSpc>
                <a:spcPts val="4328"/>
              </a:lnSpc>
            </a:pPr>
            <a:r>
              <a:rPr lang="en-US" sz="3092" spc="-194" b="true">
                <a:solidFill>
                  <a:srgbClr val="000000"/>
                </a:solidFill>
                <a:latin typeface="Source Han Sans KR Bold"/>
                <a:ea typeface="Source Han Sans KR Bold"/>
                <a:cs typeface="Source Han Sans KR Bold"/>
                <a:sym typeface="Source Han Sans KR Bold"/>
              </a:rPr>
              <a:t>고지환</a:t>
            </a:r>
          </a:p>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진행 도중 고민했던 부분 - 1 </a:t>
            </a:r>
          </a:p>
        </p:txBody>
      </p:sp>
      <p:grpSp>
        <p:nvGrpSpPr>
          <p:cNvPr name="Group 10" id="10"/>
          <p:cNvGrpSpPr/>
          <p:nvPr/>
        </p:nvGrpSpPr>
        <p:grpSpPr>
          <a:xfrm rot="0">
            <a:off x="266952" y="3869984"/>
            <a:ext cx="9514972" cy="3278651"/>
            <a:chOff x="0" y="0"/>
            <a:chExt cx="12444318" cy="4288040"/>
          </a:xfrm>
        </p:grpSpPr>
        <p:sp>
          <p:nvSpPr>
            <p:cNvPr name="Freeform 11" id="11"/>
            <p:cNvSpPr/>
            <p:nvPr/>
          </p:nvSpPr>
          <p:spPr>
            <a:xfrm flipH="false" flipV="false" rot="0">
              <a:off x="0" y="0"/>
              <a:ext cx="12444354" cy="4288049"/>
            </a:xfrm>
            <a:custGeom>
              <a:avLst/>
              <a:gdLst/>
              <a:ahLst/>
              <a:cxnLst/>
              <a:rect r="r" b="b" t="t" l="l"/>
              <a:pathLst>
                <a:path h="4288049" w="12444354">
                  <a:moveTo>
                    <a:pt x="0" y="0"/>
                  </a:moveTo>
                  <a:lnTo>
                    <a:pt x="12444354" y="0"/>
                  </a:lnTo>
                  <a:lnTo>
                    <a:pt x="12444354" y="4288049"/>
                  </a:lnTo>
                  <a:lnTo>
                    <a:pt x="0" y="4288049"/>
                  </a:lnTo>
                  <a:lnTo>
                    <a:pt x="0" y="0"/>
                  </a:lnTo>
                  <a:close/>
                </a:path>
              </a:pathLst>
            </a:custGeom>
            <a:blipFill>
              <a:blip r:embed="rId2"/>
              <a:stretch>
                <a:fillRect l="-4307" t="0" r="-4307" b="0"/>
              </a:stretch>
            </a:blipFill>
            <a:ln w="38100" cap="sq">
              <a:solidFill>
                <a:srgbClr val="FF3131"/>
              </a:solidFill>
              <a:prstDash val="solid"/>
              <a:miter/>
            </a:ln>
          </p:spPr>
        </p:sp>
      </p:grpSp>
      <p:sp>
        <p:nvSpPr>
          <p:cNvPr name="TextBox 12" id="12"/>
          <p:cNvSpPr txBox="true"/>
          <p:nvPr/>
        </p:nvSpPr>
        <p:spPr>
          <a:xfrm rot="0">
            <a:off x="10389970" y="2155680"/>
            <a:ext cx="7293908" cy="7032625"/>
          </a:xfrm>
          <a:prstGeom prst="rect">
            <a:avLst/>
          </a:prstGeom>
        </p:spPr>
        <p:txBody>
          <a:bodyPr anchor="t" rtlCol="false" tIns="0" lIns="0" bIns="0" rIns="0">
            <a:spAutoFit/>
          </a:bodyPr>
          <a:lstStyle/>
          <a:p>
            <a:pPr algn="l">
              <a:lnSpc>
                <a:spcPts val="3500"/>
              </a:lnSpc>
            </a:pPr>
            <a:r>
              <a:rPr lang="en-US" sz="2499" spc="-89">
                <a:solidFill>
                  <a:srgbClr val="000000"/>
                </a:solidFill>
                <a:latin typeface="Source Han Sans KR"/>
                <a:ea typeface="Source Han Sans KR"/>
                <a:cs typeface="Source Han Sans KR"/>
                <a:sym typeface="Source Han Sans KR"/>
              </a:rPr>
              <a:t>&lt;고민&gt;</a:t>
            </a:r>
          </a:p>
          <a:p>
            <a:pPr algn="l">
              <a:lnSpc>
                <a:spcPts val="3500"/>
              </a:lnSpc>
            </a:pPr>
            <a:r>
              <a:rPr lang="en-US" sz="2499" spc="-89">
                <a:solidFill>
                  <a:srgbClr val="000000"/>
                </a:solidFill>
                <a:latin typeface="Source Han Sans KR"/>
                <a:ea typeface="Source Han Sans KR"/>
                <a:cs typeface="Source Han Sans KR"/>
                <a:sym typeface="Source Han Sans KR"/>
              </a:rPr>
              <a:t>사용자 인터페이스(UI)에서 특정 조건에 따라 답변 달기 버튼과 답변 보기 버튼을 다르게 표시해야 했습니다. </a:t>
            </a:r>
          </a:p>
          <a:p>
            <a:pPr algn="l">
              <a:lnSpc>
                <a:spcPts val="3500"/>
              </a:lnSpc>
            </a:pPr>
            <a:r>
              <a:rPr lang="en-US" sz="2499" spc="-89">
                <a:solidFill>
                  <a:srgbClr val="000000"/>
                </a:solidFill>
                <a:latin typeface="Source Han Sans KR"/>
                <a:ea typeface="Source Han Sans KR"/>
                <a:cs typeface="Source Han Sans KR"/>
                <a:sym typeface="Source Han Sans KR"/>
              </a:rPr>
              <a:t>특히, 현재 로그인한 사용자가 해당 상품을 등록한 사용자일 때만 답변 달기 버튼을 표시하고, </a:t>
            </a:r>
          </a:p>
          <a:p>
            <a:pPr algn="l">
              <a:lnSpc>
                <a:spcPts val="3500"/>
              </a:lnSpc>
            </a:pPr>
            <a:r>
              <a:rPr lang="en-US" sz="2499" spc="-89">
                <a:solidFill>
                  <a:srgbClr val="000000"/>
                </a:solidFill>
                <a:latin typeface="Source Han Sans KR"/>
                <a:ea typeface="Source Han Sans KR"/>
                <a:cs typeface="Source Han Sans KR"/>
                <a:sym typeface="Source Han Sans KR"/>
              </a:rPr>
              <a:t>이미 답변이 달린 경우에는 답변 보기 버튼이 나타나도록 구현해야 했습니다.</a:t>
            </a:r>
          </a:p>
          <a:p>
            <a:pPr algn="ctr">
              <a:lnSpc>
                <a:spcPts val="3500"/>
              </a:lnSpc>
            </a:pPr>
          </a:p>
          <a:p>
            <a:pPr algn="l">
              <a:lnSpc>
                <a:spcPts val="3500"/>
              </a:lnSpc>
            </a:pPr>
            <a:r>
              <a:rPr lang="en-US" sz="2499" spc="-89">
                <a:solidFill>
                  <a:srgbClr val="000000"/>
                </a:solidFill>
                <a:latin typeface="Source Han Sans KR"/>
                <a:ea typeface="Source Han Sans KR"/>
                <a:cs typeface="Source Han Sans KR"/>
                <a:sym typeface="Source Han Sans KR"/>
              </a:rPr>
              <a:t>&lt;해결&gt;</a:t>
            </a:r>
          </a:p>
          <a:p>
            <a:pPr algn="l">
              <a:lnSpc>
                <a:spcPts val="3500"/>
              </a:lnSpc>
            </a:pPr>
            <a:r>
              <a:rPr lang="en-US" sz="2499" spc="-89">
                <a:solidFill>
                  <a:srgbClr val="000000"/>
                </a:solidFill>
                <a:latin typeface="Source Han Sans KR"/>
                <a:ea typeface="Source Han Sans KR"/>
                <a:cs typeface="Source Han Sans KR"/>
                <a:sym typeface="Source Han Sans KR"/>
              </a:rPr>
              <a:t>로그인한 사용자의 ID와 상품 등록자의 ID가 일치할 때만 답변 달기 버튼이 표시되도록 구현하여, </a:t>
            </a:r>
          </a:p>
          <a:p>
            <a:pPr algn="l">
              <a:lnSpc>
                <a:spcPts val="3500"/>
              </a:lnSpc>
            </a:pPr>
            <a:r>
              <a:rPr lang="en-US" sz="2499" spc="-89">
                <a:solidFill>
                  <a:srgbClr val="000000"/>
                </a:solidFill>
                <a:latin typeface="Source Han Sans KR"/>
                <a:ea typeface="Source Han Sans KR"/>
                <a:cs typeface="Source Han Sans KR"/>
                <a:sym typeface="Source Han Sans KR"/>
              </a:rPr>
              <a:t>권한 없는 사용자가 답변을 다는 것을 방지했습니다. 또한, parent_no를 통해 원글과 답변을 연결하고, </a:t>
            </a:r>
          </a:p>
          <a:p>
            <a:pPr algn="l">
              <a:lnSpc>
                <a:spcPts val="3500"/>
              </a:lnSpc>
            </a:pPr>
            <a:r>
              <a:rPr lang="en-US" sz="2499" spc="-89">
                <a:solidFill>
                  <a:srgbClr val="000000"/>
                </a:solidFill>
                <a:latin typeface="Source Han Sans KR"/>
                <a:ea typeface="Source Han Sans KR"/>
                <a:cs typeface="Source Han Sans KR"/>
                <a:sym typeface="Source Han Sans KR"/>
              </a:rPr>
              <a:t>답변이 있는 경우 답변 보기 버튼이 나타나도록 했습니다. </a:t>
            </a:r>
          </a:p>
          <a:p>
            <a:pPr algn="l">
              <a:lnSpc>
                <a:spcPts val="3500"/>
              </a:lnSpc>
            </a:pPr>
            <a:r>
              <a:rPr lang="en-US" sz="2499" spc="-89">
                <a:solidFill>
                  <a:srgbClr val="000000"/>
                </a:solidFill>
                <a:latin typeface="Source Han Sans KR"/>
                <a:ea typeface="Source Han Sans KR"/>
                <a:cs typeface="Source Han Sans KR"/>
                <a:sym typeface="Source Han Sans KR"/>
              </a:rPr>
              <a:t>각 상황에 맞게 조건문을 사용해 UI를 동적으로 렌더링했습니다.</a:t>
            </a:r>
          </a:p>
        </p:txBody>
      </p:sp>
    </p:spTree>
  </p:cSld>
  <p:clrMapOvr>
    <a:masterClrMapping/>
  </p:clrMapOvr>
</p:sld>
</file>

<file path=ppt/slides/slide14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354504" y="1019176"/>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877497" y="1661167"/>
            <a:ext cx="16498256" cy="8069277"/>
            <a:chOff x="0" y="0"/>
            <a:chExt cx="4345220" cy="2125242"/>
          </a:xfrm>
        </p:grpSpPr>
        <p:sp>
          <p:nvSpPr>
            <p:cNvPr name="Freeform 5" id="5"/>
            <p:cNvSpPr/>
            <p:nvPr/>
          </p:nvSpPr>
          <p:spPr>
            <a:xfrm flipH="false" flipV="false" rot="0">
              <a:off x="0" y="0"/>
              <a:ext cx="4345220" cy="2125242"/>
            </a:xfrm>
            <a:custGeom>
              <a:avLst/>
              <a:gdLst/>
              <a:ahLst/>
              <a:cxnLst/>
              <a:rect r="r" b="b" t="t" l="l"/>
              <a:pathLst>
                <a:path h="2125242" w="4345220">
                  <a:moveTo>
                    <a:pt x="46926" y="0"/>
                  </a:moveTo>
                  <a:lnTo>
                    <a:pt x="4298294" y="0"/>
                  </a:lnTo>
                  <a:cubicBezTo>
                    <a:pt x="4310740" y="0"/>
                    <a:pt x="4322675" y="4944"/>
                    <a:pt x="4331476" y="13744"/>
                  </a:cubicBezTo>
                  <a:cubicBezTo>
                    <a:pt x="4340276" y="22544"/>
                    <a:pt x="4345220" y="34480"/>
                    <a:pt x="4345220" y="46926"/>
                  </a:cubicBezTo>
                  <a:lnTo>
                    <a:pt x="4345220" y="2078316"/>
                  </a:lnTo>
                  <a:cubicBezTo>
                    <a:pt x="4345220" y="2090761"/>
                    <a:pt x="4340276" y="2102697"/>
                    <a:pt x="4331476" y="2111497"/>
                  </a:cubicBezTo>
                  <a:cubicBezTo>
                    <a:pt x="4322675" y="2120298"/>
                    <a:pt x="4310740" y="2125242"/>
                    <a:pt x="4298294" y="2125242"/>
                  </a:cubicBezTo>
                  <a:lnTo>
                    <a:pt x="46926" y="2125242"/>
                  </a:lnTo>
                  <a:cubicBezTo>
                    <a:pt x="34480" y="2125242"/>
                    <a:pt x="22544" y="2120298"/>
                    <a:pt x="13744" y="2111497"/>
                  </a:cubicBezTo>
                  <a:cubicBezTo>
                    <a:pt x="4944" y="2102697"/>
                    <a:pt x="0" y="2090761"/>
                    <a:pt x="0" y="2078316"/>
                  </a:cubicBezTo>
                  <a:lnTo>
                    <a:pt x="0" y="46926"/>
                  </a:lnTo>
                  <a:cubicBezTo>
                    <a:pt x="0" y="34480"/>
                    <a:pt x="4944" y="22544"/>
                    <a:pt x="13744" y="13744"/>
                  </a:cubicBezTo>
                  <a:cubicBezTo>
                    <a:pt x="22544" y="4944"/>
                    <a:pt x="34480" y="0"/>
                    <a:pt x="46926" y="0"/>
                  </a:cubicBezTo>
                  <a:close/>
                </a:path>
              </a:pathLst>
            </a:custGeom>
            <a:solidFill>
              <a:srgbClr val="E8E8E8"/>
            </a:solidFill>
          </p:spPr>
        </p:sp>
        <p:sp>
          <p:nvSpPr>
            <p:cNvPr name="TextBox 6" id="6"/>
            <p:cNvSpPr txBox="true"/>
            <p:nvPr/>
          </p:nvSpPr>
          <p:spPr>
            <a:xfrm>
              <a:off x="0" y="-38100"/>
              <a:ext cx="4345220" cy="2163342"/>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5024438" y="993640"/>
            <a:ext cx="12351315" cy="78706"/>
            <a:chOff x="0" y="0"/>
            <a:chExt cx="16468420" cy="104941"/>
          </a:xfrm>
        </p:grpSpPr>
        <p:sp>
          <p:nvSpPr>
            <p:cNvPr name="Freeform 8" id="8"/>
            <p:cNvSpPr/>
            <p:nvPr/>
          </p:nvSpPr>
          <p:spPr>
            <a:xfrm flipH="false" flipV="false" rot="0">
              <a:off x="0" y="0"/>
              <a:ext cx="16468471" cy="104902"/>
            </a:xfrm>
            <a:custGeom>
              <a:avLst/>
              <a:gdLst/>
              <a:ahLst/>
              <a:cxnLst/>
              <a:rect r="r" b="b" t="t" l="l"/>
              <a:pathLst>
                <a:path h="104902" w="16468471">
                  <a:moveTo>
                    <a:pt x="6350" y="0"/>
                  </a:moveTo>
                  <a:lnTo>
                    <a:pt x="16462121" y="92202"/>
                  </a:lnTo>
                  <a:cubicBezTo>
                    <a:pt x="16465677" y="92202"/>
                    <a:pt x="16468471" y="95123"/>
                    <a:pt x="16468471" y="98552"/>
                  </a:cubicBezTo>
                  <a:cubicBezTo>
                    <a:pt x="16468471" y="101981"/>
                    <a:pt x="16465550" y="104902"/>
                    <a:pt x="16462121" y="104902"/>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TextBox 9" id="9"/>
          <p:cNvSpPr txBox="true"/>
          <p:nvPr/>
        </p:nvSpPr>
        <p:spPr>
          <a:xfrm rot="0">
            <a:off x="379397" y="284507"/>
            <a:ext cx="4174014" cy="1073975"/>
          </a:xfrm>
          <a:prstGeom prst="rect">
            <a:avLst/>
          </a:prstGeom>
        </p:spPr>
        <p:txBody>
          <a:bodyPr anchor="t" rtlCol="false" tIns="0" lIns="0" bIns="0" rIns="0">
            <a:spAutoFit/>
          </a:bodyPr>
          <a:lstStyle/>
          <a:p>
            <a:pPr algn="l">
              <a:lnSpc>
                <a:spcPts val="4328"/>
              </a:lnSpc>
            </a:pPr>
            <a:r>
              <a:rPr lang="en-US" sz="3092" spc="-194" b="true">
                <a:solidFill>
                  <a:srgbClr val="000000"/>
                </a:solidFill>
                <a:latin typeface="Source Han Sans KR Bold"/>
                <a:ea typeface="Source Han Sans KR Bold"/>
                <a:cs typeface="Source Han Sans KR Bold"/>
                <a:sym typeface="Source Han Sans KR Bold"/>
              </a:rPr>
              <a:t>김동석</a:t>
            </a:r>
          </a:p>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진행 도중 고민했던 부분 - 1 </a:t>
            </a:r>
          </a:p>
        </p:txBody>
      </p:sp>
      <p:sp>
        <p:nvSpPr>
          <p:cNvPr name="TextBox 10" id="10"/>
          <p:cNvSpPr txBox="true"/>
          <p:nvPr/>
        </p:nvSpPr>
        <p:spPr>
          <a:xfrm rot="0">
            <a:off x="1772494" y="2052493"/>
            <a:ext cx="14743011" cy="7286625"/>
          </a:xfrm>
          <a:prstGeom prst="rect">
            <a:avLst/>
          </a:prstGeom>
        </p:spPr>
        <p:txBody>
          <a:bodyPr anchor="t" rtlCol="false" tIns="0" lIns="0" bIns="0" rIns="0">
            <a:spAutoFit/>
          </a:bodyPr>
          <a:lstStyle/>
          <a:p>
            <a:pPr algn="l">
              <a:lnSpc>
                <a:spcPts val="3887"/>
              </a:lnSpc>
            </a:pPr>
            <a:r>
              <a:rPr lang="en-US" sz="3239" b="true">
                <a:solidFill>
                  <a:srgbClr val="000000"/>
                </a:solidFill>
                <a:latin typeface="Source Han Sans KR Bold"/>
                <a:ea typeface="Source Han Sans KR Bold"/>
                <a:cs typeface="Source Han Sans KR Bold"/>
                <a:sym typeface="Source Han Sans KR Bold"/>
              </a:rPr>
              <a:t>css 디자인</a:t>
            </a:r>
            <a:r>
              <a:rPr lang="en-US" sz="3239">
                <a:solidFill>
                  <a:srgbClr val="000000"/>
                </a:solidFill>
                <a:latin typeface="Source Han Sans KR Light"/>
                <a:ea typeface="Source Han Sans KR Light"/>
                <a:cs typeface="Source Han Sans KR Light"/>
                <a:sym typeface="Source Han Sans KR Light"/>
              </a:rPr>
              <a:t> - 작업을 시작했을때 가장처음 손봤던 부분이 바로 레이아웃을 구상하는 홈페이지의 뼈대를 만드는 부분이었습니다. 물론 저는 디자인 전공도 아니고 웹디자인도 따로 심도있게 배운적이 없기 때문에, 네이버나 유명 커뮤니티 사이트의 디자인을 참고해 디자인을 만들었습니다. 하지만 생각대로 원하는 모양이 나오지 않았고, 팀 통합 과정에서 css스타일이 충돌하는 트러블도 있었습니다. 이 부분을 해결하기 위해 팀원들과 상의해 커뮤니티의 header 부분과 footer 주요 css는 따로 빼 작업한뒤 통합과정에서 겹치는 css를 정리하는 방식으로 문제를 해결했습니다.</a:t>
            </a:r>
          </a:p>
          <a:p>
            <a:pPr algn="l">
              <a:lnSpc>
                <a:spcPts val="3887"/>
              </a:lnSpc>
            </a:pPr>
          </a:p>
          <a:p>
            <a:pPr algn="l">
              <a:lnSpc>
                <a:spcPts val="3887"/>
              </a:lnSpc>
            </a:pPr>
            <a:r>
              <a:rPr lang="en-US" sz="3239" b="true">
                <a:solidFill>
                  <a:srgbClr val="000000"/>
                </a:solidFill>
                <a:latin typeface="Source Han Sans KR Bold"/>
                <a:ea typeface="Source Han Sans KR Bold"/>
                <a:cs typeface="Source Han Sans KR Bold"/>
                <a:sym typeface="Source Han Sans KR Bold"/>
              </a:rPr>
              <a:t>동시 비동기 처리</a:t>
            </a:r>
            <a:r>
              <a:rPr lang="en-US" sz="3239">
                <a:solidFill>
                  <a:srgbClr val="000000"/>
                </a:solidFill>
                <a:latin typeface="Source Han Sans KR Light"/>
                <a:ea typeface="Source Han Sans KR Light"/>
                <a:cs typeface="Source Han Sans KR Light"/>
                <a:sym typeface="Source Han Sans KR Light"/>
              </a:rPr>
              <a:t> - 비동기 처리를 한 메소드안에서 setinterval()을 동시에 처리해야하는 경우가 가끔 있었습니다. 분명히 로직에 문제는 없었지만 제대로 작동되지 않았습니다. 문제를 고민해보고 질문도 하면서 왜 안되는가에 대하여 생각해보았습니다.  비동기라는 개념자체가 ‘동시에 일어나지 않는 것을 하는 처리’ 하는 과정이라는 것을 간과했던것 입니다. 기본적으로 setinterval 조차 멀티스레드의 개념이 아니기 때문에 ‘동시에 로직이 발생 ’하는 비동기 방식과는 어울리지 않았기 때문입니다. 그렇기 때문에 기능별로 함수를 따로 분리하거나 재귀함수등을 써 원하는 로직을 구현하였습니다.</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80147" y="875367"/>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8501770" y="865842"/>
            <a:ext cx="13329373" cy="9525"/>
            <a:chOff x="0" y="0"/>
            <a:chExt cx="17772497" cy="12700"/>
          </a:xfrm>
        </p:grpSpPr>
        <p:sp>
          <p:nvSpPr>
            <p:cNvPr name="Freeform 5" id="5"/>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Freeform 6" id="6"/>
          <p:cNvSpPr/>
          <p:nvPr/>
        </p:nvSpPr>
        <p:spPr>
          <a:xfrm flipH="false" flipV="false" rot="0">
            <a:off x="554570" y="1410063"/>
            <a:ext cx="17202073" cy="8681315"/>
          </a:xfrm>
          <a:custGeom>
            <a:avLst/>
            <a:gdLst/>
            <a:ahLst/>
            <a:cxnLst/>
            <a:rect r="r" b="b" t="t" l="l"/>
            <a:pathLst>
              <a:path h="8681315" w="17202073">
                <a:moveTo>
                  <a:pt x="0" y="0"/>
                </a:moveTo>
                <a:lnTo>
                  <a:pt x="17202073" y="0"/>
                </a:lnTo>
                <a:lnTo>
                  <a:pt x="17202073" y="8681314"/>
                </a:lnTo>
                <a:lnTo>
                  <a:pt x="0" y="8681314"/>
                </a:lnTo>
                <a:lnTo>
                  <a:pt x="0" y="0"/>
                </a:lnTo>
                <a:close/>
              </a:path>
            </a:pathLst>
          </a:custGeom>
          <a:blipFill>
            <a:blip r:embed="rId2"/>
            <a:stretch>
              <a:fillRect l="-3402" t="-184" r="0" b="-11948"/>
            </a:stretch>
          </a:blipFill>
        </p:spPr>
      </p:sp>
      <p:sp>
        <p:nvSpPr>
          <p:cNvPr name="TextBox 7" id="7"/>
          <p:cNvSpPr txBox="true"/>
          <p:nvPr/>
        </p:nvSpPr>
        <p:spPr>
          <a:xfrm rot="0">
            <a:off x="554570" y="526536"/>
            <a:ext cx="7266515"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API 명세 [장한나]</a:t>
            </a:r>
          </a:p>
        </p:txBody>
      </p:sp>
    </p:spTree>
  </p:cSld>
  <p:clrMapOvr>
    <a:masterClrMapping/>
  </p:clrMapOvr>
</p:sld>
</file>

<file path=ppt/slides/slide1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0892" y="1518592"/>
            <a:ext cx="9711307" cy="8577907"/>
            <a:chOff x="0" y="0"/>
            <a:chExt cx="12948409" cy="11437209"/>
          </a:xfrm>
        </p:grpSpPr>
        <p:sp>
          <p:nvSpPr>
            <p:cNvPr name="Freeform 3" id="3"/>
            <p:cNvSpPr/>
            <p:nvPr/>
          </p:nvSpPr>
          <p:spPr>
            <a:xfrm flipH="false" flipV="false" rot="0">
              <a:off x="0" y="0"/>
              <a:ext cx="12948412" cy="11437239"/>
            </a:xfrm>
            <a:custGeom>
              <a:avLst/>
              <a:gdLst/>
              <a:ahLst/>
              <a:cxnLst/>
              <a:rect r="r" b="b" t="t" l="l"/>
              <a:pathLst>
                <a:path h="11437239" w="12948412">
                  <a:moveTo>
                    <a:pt x="0" y="0"/>
                  </a:moveTo>
                  <a:lnTo>
                    <a:pt x="12948412" y="0"/>
                  </a:lnTo>
                  <a:lnTo>
                    <a:pt x="12948412" y="11437239"/>
                  </a:lnTo>
                  <a:lnTo>
                    <a:pt x="0" y="11437239"/>
                  </a:lnTo>
                  <a:close/>
                </a:path>
              </a:pathLst>
            </a:custGeom>
            <a:solidFill>
              <a:srgbClr val="E8E8E8"/>
            </a:solidFill>
          </p:spPr>
        </p:sp>
      </p:grpSp>
      <p:grpSp>
        <p:nvGrpSpPr>
          <p:cNvPr name="Group 4" id="4"/>
          <p:cNvGrpSpPr/>
          <p:nvPr/>
        </p:nvGrpSpPr>
        <p:grpSpPr>
          <a:xfrm rot="0">
            <a:off x="5024438" y="993640"/>
            <a:ext cx="12351315" cy="78706"/>
            <a:chOff x="0" y="0"/>
            <a:chExt cx="16468420" cy="104941"/>
          </a:xfrm>
        </p:grpSpPr>
        <p:sp>
          <p:nvSpPr>
            <p:cNvPr name="Freeform 5" id="5"/>
            <p:cNvSpPr/>
            <p:nvPr/>
          </p:nvSpPr>
          <p:spPr>
            <a:xfrm flipH="false" flipV="false" rot="0">
              <a:off x="0" y="0"/>
              <a:ext cx="16468471" cy="104902"/>
            </a:xfrm>
            <a:custGeom>
              <a:avLst/>
              <a:gdLst/>
              <a:ahLst/>
              <a:cxnLst/>
              <a:rect r="r" b="b" t="t" l="l"/>
              <a:pathLst>
                <a:path h="104902" w="16468471">
                  <a:moveTo>
                    <a:pt x="6350" y="0"/>
                  </a:moveTo>
                  <a:lnTo>
                    <a:pt x="16462121" y="92202"/>
                  </a:lnTo>
                  <a:cubicBezTo>
                    <a:pt x="16465677" y="92202"/>
                    <a:pt x="16468471" y="95123"/>
                    <a:pt x="16468471" y="98552"/>
                  </a:cubicBezTo>
                  <a:cubicBezTo>
                    <a:pt x="16468471" y="101981"/>
                    <a:pt x="16465550" y="104902"/>
                    <a:pt x="16462121" y="104902"/>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TextBox 6" id="6"/>
          <p:cNvSpPr txBox="true"/>
          <p:nvPr/>
        </p:nvSpPr>
        <p:spPr>
          <a:xfrm rot="0">
            <a:off x="379397" y="284507"/>
            <a:ext cx="4174014" cy="1073963"/>
          </a:xfrm>
          <a:prstGeom prst="rect">
            <a:avLst/>
          </a:prstGeom>
        </p:spPr>
        <p:txBody>
          <a:bodyPr anchor="t" rtlCol="false" tIns="0" lIns="0" bIns="0" rIns="0">
            <a:spAutoFit/>
          </a:bodyPr>
          <a:lstStyle/>
          <a:p>
            <a:pPr algn="l">
              <a:lnSpc>
                <a:spcPts val="4328"/>
              </a:lnSpc>
            </a:pPr>
            <a:r>
              <a:rPr lang="en-US" sz="3092" spc="-194" b="true">
                <a:solidFill>
                  <a:srgbClr val="000000"/>
                </a:solidFill>
                <a:latin typeface="Source Han Sans KR Bold"/>
                <a:ea typeface="Source Han Sans KR Bold"/>
                <a:cs typeface="Source Han Sans KR Bold"/>
                <a:sym typeface="Source Han Sans KR Bold"/>
              </a:rPr>
              <a:t>김효철 </a:t>
            </a:r>
          </a:p>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진행 도중 고민했던 부분 - 1 </a:t>
            </a:r>
          </a:p>
        </p:txBody>
      </p:sp>
      <p:sp>
        <p:nvSpPr>
          <p:cNvPr name="Freeform 7" id="7"/>
          <p:cNvSpPr/>
          <p:nvPr/>
        </p:nvSpPr>
        <p:spPr>
          <a:xfrm flipH="false" flipV="false" rot="0">
            <a:off x="10515599" y="1085736"/>
            <a:ext cx="7075927" cy="8202862"/>
          </a:xfrm>
          <a:custGeom>
            <a:avLst/>
            <a:gdLst/>
            <a:ahLst/>
            <a:cxnLst/>
            <a:rect r="r" b="b" t="t" l="l"/>
            <a:pathLst>
              <a:path h="8202862" w="7075927">
                <a:moveTo>
                  <a:pt x="0" y="0"/>
                </a:moveTo>
                <a:lnTo>
                  <a:pt x="7075927" y="0"/>
                </a:lnTo>
                <a:lnTo>
                  <a:pt x="7075927" y="8202862"/>
                </a:lnTo>
                <a:lnTo>
                  <a:pt x="0" y="8202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96473" y="1884031"/>
            <a:ext cx="9091609" cy="7517070"/>
          </a:xfrm>
          <a:prstGeom prst="rect">
            <a:avLst/>
          </a:prstGeom>
        </p:spPr>
        <p:txBody>
          <a:bodyPr anchor="t" rtlCol="false" tIns="0" lIns="0" bIns="0" rIns="0">
            <a:spAutoFit/>
          </a:bodyPr>
          <a:lstStyle/>
          <a:p>
            <a:pPr algn="l">
              <a:lnSpc>
                <a:spcPts val="2160"/>
              </a:lnSpc>
            </a:pPr>
            <a:r>
              <a:rPr lang="en-US" sz="1800">
                <a:solidFill>
                  <a:srgbClr val="3F5FBF"/>
                </a:solidFill>
                <a:latin typeface="Consolas"/>
                <a:ea typeface="Consolas"/>
                <a:cs typeface="Consolas"/>
                <a:sym typeface="Consolas"/>
              </a:rPr>
              <a:t>&lt;div class="modal fade" id="myModal${detailVo.blog_no }" tabindex="-1" role="dialog" aria-labelledby="myModalLabel" aria-hidden="true"&gt;</a:t>
            </a:r>
          </a:p>
          <a:p>
            <a:pPr algn="l">
              <a:lnSpc>
                <a:spcPts val="2160"/>
              </a:lnSpc>
            </a:pPr>
            <a:r>
              <a:rPr lang="en-US" sz="1800">
                <a:solidFill>
                  <a:srgbClr val="3F5FBF"/>
                </a:solidFill>
                <a:latin typeface="Consolas"/>
                <a:ea typeface="Consolas"/>
                <a:cs typeface="Consolas"/>
                <a:sym typeface="Consolas"/>
              </a:rPr>
              <a:t>    &lt;div class="modal-dialog modal-fullscreen" role="document"&gt;</a:t>
            </a:r>
          </a:p>
          <a:p>
            <a:pPr algn="l">
              <a:lnSpc>
                <a:spcPts val="2160"/>
              </a:lnSpc>
            </a:pPr>
            <a:r>
              <a:rPr lang="en-US" sz="1800">
                <a:solidFill>
                  <a:srgbClr val="3F5FBF"/>
                </a:solidFill>
                <a:latin typeface="Consolas"/>
                <a:ea typeface="Consolas"/>
                <a:cs typeface="Consolas"/>
                <a:sym typeface="Consolas"/>
              </a:rPr>
              <a:t>        &lt;div class="modal-content"&gt;</a:t>
            </a:r>
          </a:p>
          <a:p>
            <a:pPr algn="l">
              <a:lnSpc>
                <a:spcPts val="2160"/>
              </a:lnSpc>
            </a:pPr>
            <a:r>
              <a:rPr lang="en-US" sz="1800">
                <a:solidFill>
                  <a:srgbClr val="3F5FBF"/>
                </a:solidFill>
                <a:latin typeface="Consolas"/>
                <a:ea typeface="Consolas"/>
                <a:cs typeface="Consolas"/>
                <a:sym typeface="Consolas"/>
              </a:rPr>
              <a:t>            &lt;div class="modal-body"&gt;</a:t>
            </a:r>
          </a:p>
          <a:p>
            <a:pPr algn="l">
              <a:lnSpc>
                <a:spcPts val="2160"/>
              </a:lnSpc>
            </a:pPr>
            <a:r>
              <a:rPr lang="en-US" sz="1800">
                <a:solidFill>
                  <a:srgbClr val="3F5FBF"/>
                </a:solidFill>
                <a:latin typeface="Consolas"/>
                <a:ea typeface="Consolas"/>
                <a:cs typeface="Consolas"/>
                <a:sym typeface="Consolas"/>
              </a:rPr>
              <a:t>                &lt;iframe src="/hc/blog/detail?blog_no=${detailVo.blog_no}" frameborder="0" style="width: 100%; height: 100%; overflow: hidden;" scrolling="no"&gt;&lt;/iframe&gt;</a:t>
            </a:r>
          </a:p>
          <a:p>
            <a:pPr algn="l">
              <a:lnSpc>
                <a:spcPts val="2160"/>
              </a:lnSpc>
            </a:pPr>
            <a:r>
              <a:rPr lang="en-US" sz="1800">
                <a:solidFill>
                  <a:srgbClr val="3F5FBF"/>
                </a:solidFill>
                <a:latin typeface="Consolas"/>
                <a:ea typeface="Consolas"/>
                <a:cs typeface="Consolas"/>
                <a:sym typeface="Consolas"/>
              </a:rPr>
              <a:t>            &lt;/div&gt;</a:t>
            </a:r>
          </a:p>
          <a:p>
            <a:pPr algn="l">
              <a:lnSpc>
                <a:spcPts val="2160"/>
              </a:lnSpc>
            </a:pPr>
            <a:r>
              <a:rPr lang="en-US" sz="1800">
                <a:solidFill>
                  <a:srgbClr val="3F5FBF"/>
                </a:solidFill>
                <a:latin typeface="Consolas"/>
                <a:ea typeface="Consolas"/>
                <a:cs typeface="Consolas"/>
                <a:sym typeface="Consolas"/>
              </a:rPr>
              <a:t>            &lt;div class="modal-footer"&gt;</a:t>
            </a:r>
          </a:p>
          <a:p>
            <a:pPr algn="l">
              <a:lnSpc>
                <a:spcPts val="2160"/>
              </a:lnSpc>
            </a:pPr>
            <a:r>
              <a:rPr lang="en-US" sz="1800">
                <a:solidFill>
                  <a:srgbClr val="3F5FBF"/>
                </a:solidFill>
                <a:latin typeface="Consolas"/>
                <a:ea typeface="Consolas"/>
                <a:cs typeface="Consolas"/>
                <a:sym typeface="Consolas"/>
              </a:rPr>
              <a:t>            &lt;div class="modal-left"&gt;</a:t>
            </a:r>
          </a:p>
          <a:p>
            <a:pPr algn="l">
              <a:lnSpc>
                <a:spcPts val="2160"/>
              </a:lnSpc>
            </a:pPr>
            <a:r>
              <a:rPr lang="en-US" sz="1800">
                <a:solidFill>
                  <a:srgbClr val="3F5FBF"/>
                </a:solidFill>
                <a:latin typeface="Consolas"/>
                <a:ea typeface="Consolas"/>
                <a:cs typeface="Consolas"/>
                <a:sym typeface="Consolas"/>
              </a:rPr>
              <a:t>            &lt;c:if test="${not empty detailVo.productTagList }"&gt;</a:t>
            </a:r>
          </a:p>
          <a:p>
            <a:pPr algn="l">
              <a:lnSpc>
                <a:spcPts val="2160"/>
              </a:lnSpc>
            </a:pPr>
            <a:r>
              <a:rPr lang="en-US" sz="1800">
                <a:solidFill>
                  <a:srgbClr val="3F5FBF"/>
                </a:solidFill>
                <a:latin typeface="Consolas"/>
                <a:ea typeface="Consolas"/>
                <a:cs typeface="Consolas"/>
                <a:sym typeface="Consolas"/>
              </a:rPr>
              <a:t>            &lt;c:forEach items="${detailVo.productTagList}" var="tag"&gt;</a:t>
            </a:r>
          </a:p>
          <a:p>
            <a:pPr algn="l">
              <a:lnSpc>
                <a:spcPts val="2160"/>
              </a:lnSpc>
            </a:pPr>
            <a:r>
              <a:rPr lang="en-US" sz="1800">
                <a:solidFill>
                  <a:srgbClr val="3F5FBF"/>
                </a:solidFill>
                <a:latin typeface="Consolas"/>
                <a:ea typeface="Consolas"/>
                <a:cs typeface="Consolas"/>
                <a:sym typeface="Consolas"/>
              </a:rPr>
              <a:t>            &lt;div class="cover"&gt;</a:t>
            </a:r>
          </a:p>
          <a:p>
            <a:pPr algn="l">
              <a:lnSpc>
                <a:spcPts val="2160"/>
              </a:lnSpc>
            </a:pPr>
            <a:r>
              <a:rPr lang="en-US" sz="1800">
                <a:solidFill>
                  <a:srgbClr val="3F5FBF"/>
                </a:solidFill>
                <a:latin typeface="Consolas"/>
                <a:ea typeface="Consolas"/>
                <a:cs typeface="Consolas"/>
                <a:sym typeface="Consolas"/>
              </a:rPr>
              <a:t>            &lt;a href="#"&gt;&lt;img src="/resources/images/logo.png" alt="Icon 1"&gt;${tag.product_id}&lt;/a&gt;</a:t>
            </a:r>
          </a:p>
          <a:p>
            <a:pPr algn="l">
              <a:lnSpc>
                <a:spcPts val="2160"/>
              </a:lnSpc>
            </a:pPr>
            <a:r>
              <a:rPr lang="en-US" sz="1800">
                <a:solidFill>
                  <a:srgbClr val="3F5FBF"/>
                </a:solidFill>
                <a:latin typeface="Consolas"/>
                <a:ea typeface="Consolas"/>
                <a:cs typeface="Consolas"/>
                <a:sym typeface="Consolas"/>
              </a:rPr>
              <a:t>            &lt;/div&gt;</a:t>
            </a:r>
          </a:p>
          <a:p>
            <a:pPr algn="l">
              <a:lnSpc>
                <a:spcPts val="2160"/>
              </a:lnSpc>
            </a:pPr>
            <a:r>
              <a:rPr lang="en-US" sz="1800">
                <a:solidFill>
                  <a:srgbClr val="3F5FBF"/>
                </a:solidFill>
                <a:latin typeface="Consolas"/>
                <a:ea typeface="Consolas"/>
                <a:cs typeface="Consolas"/>
                <a:sym typeface="Consolas"/>
              </a:rPr>
              <a:t>            &lt;/c:forEach&gt;</a:t>
            </a:r>
          </a:p>
          <a:p>
            <a:pPr algn="l">
              <a:lnSpc>
                <a:spcPts val="2160"/>
              </a:lnSpc>
            </a:pPr>
            <a:r>
              <a:rPr lang="en-US" sz="1800">
                <a:solidFill>
                  <a:srgbClr val="3F5FBF"/>
                </a:solidFill>
                <a:latin typeface="Consolas"/>
                <a:ea typeface="Consolas"/>
                <a:cs typeface="Consolas"/>
                <a:sym typeface="Consolas"/>
              </a:rPr>
              <a:t>            &lt;/c:if&gt;</a:t>
            </a:r>
          </a:p>
          <a:p>
            <a:pPr algn="l">
              <a:lnSpc>
                <a:spcPts val="2160"/>
              </a:lnSpc>
            </a:pPr>
            <a:r>
              <a:rPr lang="en-US" sz="1800">
                <a:solidFill>
                  <a:srgbClr val="3F5FBF"/>
                </a:solidFill>
                <a:latin typeface="Consolas"/>
                <a:ea typeface="Consolas"/>
                <a:cs typeface="Consolas"/>
                <a:sym typeface="Consolas"/>
              </a:rPr>
              <a:t>            &lt;/div&gt;</a:t>
            </a:r>
          </a:p>
          <a:p>
            <a:pPr algn="l">
              <a:lnSpc>
                <a:spcPts val="2160"/>
              </a:lnSpc>
            </a:pPr>
            <a:r>
              <a:rPr lang="en-US" sz="1800">
                <a:solidFill>
                  <a:srgbClr val="3F5FBF"/>
                </a:solidFill>
                <a:latin typeface="Consolas"/>
                <a:ea typeface="Consolas"/>
                <a:cs typeface="Consolas"/>
                <a:sym typeface="Consolas"/>
              </a:rPr>
              <a:t>                &lt;button type="button" class="btn btn-danger" data-dismiss="modal"&gt;닫기&lt;/button&gt;</a:t>
            </a:r>
          </a:p>
          <a:p>
            <a:pPr algn="l">
              <a:lnSpc>
                <a:spcPts val="2160"/>
              </a:lnSpc>
            </a:pPr>
            <a:r>
              <a:rPr lang="en-US" sz="1800">
                <a:solidFill>
                  <a:srgbClr val="3F5FBF"/>
                </a:solidFill>
                <a:latin typeface="Consolas"/>
                <a:ea typeface="Consolas"/>
                <a:cs typeface="Consolas"/>
                <a:sym typeface="Consolas"/>
              </a:rPr>
              <a:t>            &lt;/div&gt;</a:t>
            </a:r>
          </a:p>
          <a:p>
            <a:pPr algn="l">
              <a:lnSpc>
                <a:spcPts val="2160"/>
              </a:lnSpc>
            </a:pPr>
            <a:r>
              <a:rPr lang="en-US" sz="1800">
                <a:solidFill>
                  <a:srgbClr val="3F5FBF"/>
                </a:solidFill>
                <a:latin typeface="Consolas"/>
                <a:ea typeface="Consolas"/>
                <a:cs typeface="Consolas"/>
                <a:sym typeface="Consolas"/>
              </a:rPr>
              <a:t>        &lt;/div&gt;</a:t>
            </a:r>
          </a:p>
          <a:p>
            <a:pPr algn="l">
              <a:lnSpc>
                <a:spcPts val="2160"/>
              </a:lnSpc>
            </a:pPr>
            <a:r>
              <a:rPr lang="en-US" sz="1800">
                <a:solidFill>
                  <a:srgbClr val="3F5FBF"/>
                </a:solidFill>
                <a:latin typeface="Consolas"/>
                <a:ea typeface="Consolas"/>
                <a:cs typeface="Consolas"/>
                <a:sym typeface="Consolas"/>
              </a:rPr>
              <a:t>    &lt;/div&gt;</a:t>
            </a:r>
          </a:p>
          <a:p>
            <a:pPr algn="l">
              <a:lnSpc>
                <a:spcPts val="2160"/>
              </a:lnSpc>
            </a:pPr>
            <a:r>
              <a:rPr lang="en-US" sz="1800">
                <a:solidFill>
                  <a:srgbClr val="3F5FBF"/>
                </a:solidFill>
                <a:latin typeface="Consolas"/>
                <a:ea typeface="Consolas"/>
                <a:cs typeface="Consolas"/>
                <a:sym typeface="Consolas"/>
              </a:rPr>
              <a:t>&lt;/div&gt;</a:t>
            </a:r>
          </a:p>
        </p:txBody>
      </p:sp>
      <p:sp>
        <p:nvSpPr>
          <p:cNvPr name="TextBox 9" id="9"/>
          <p:cNvSpPr txBox="true"/>
          <p:nvPr/>
        </p:nvSpPr>
        <p:spPr>
          <a:xfrm rot="0">
            <a:off x="10662078" y="1632587"/>
            <a:ext cx="6629401" cy="426120"/>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문제 -  iframe이 게시물 개수 만큼  리퀘스트 호출이 발생함 </a:t>
            </a:r>
          </a:p>
        </p:txBody>
      </p:sp>
      <p:grpSp>
        <p:nvGrpSpPr>
          <p:cNvPr name="Group 10" id="10"/>
          <p:cNvGrpSpPr/>
          <p:nvPr/>
        </p:nvGrpSpPr>
        <p:grpSpPr>
          <a:xfrm rot="0">
            <a:off x="3594297" y="1859661"/>
            <a:ext cx="4169957" cy="419494"/>
            <a:chOff x="0" y="0"/>
            <a:chExt cx="5559943" cy="559325"/>
          </a:xfrm>
        </p:grpSpPr>
        <p:sp>
          <p:nvSpPr>
            <p:cNvPr name="Freeform 11" id="11"/>
            <p:cNvSpPr/>
            <p:nvPr/>
          </p:nvSpPr>
          <p:spPr>
            <a:xfrm flipH="false" flipV="false" rot="0">
              <a:off x="0" y="0"/>
              <a:ext cx="5559933" cy="559308"/>
            </a:xfrm>
            <a:custGeom>
              <a:avLst/>
              <a:gdLst/>
              <a:ahLst/>
              <a:cxnLst/>
              <a:rect r="r" b="b" t="t" l="l"/>
              <a:pathLst>
                <a:path h="559308" w="5559933">
                  <a:moveTo>
                    <a:pt x="25400" y="0"/>
                  </a:moveTo>
                  <a:lnTo>
                    <a:pt x="5534533" y="0"/>
                  </a:lnTo>
                  <a:cubicBezTo>
                    <a:pt x="5548503" y="0"/>
                    <a:pt x="5559933" y="11430"/>
                    <a:pt x="5559933" y="25400"/>
                  </a:cubicBezTo>
                  <a:lnTo>
                    <a:pt x="5559933" y="533908"/>
                  </a:lnTo>
                  <a:cubicBezTo>
                    <a:pt x="5559933" y="547878"/>
                    <a:pt x="5548503" y="559308"/>
                    <a:pt x="5534533" y="559308"/>
                  </a:cubicBezTo>
                  <a:lnTo>
                    <a:pt x="25400" y="559308"/>
                  </a:lnTo>
                  <a:cubicBezTo>
                    <a:pt x="11430" y="559308"/>
                    <a:pt x="0" y="547878"/>
                    <a:pt x="0" y="533908"/>
                  </a:cubicBezTo>
                  <a:lnTo>
                    <a:pt x="0" y="25400"/>
                  </a:lnTo>
                  <a:cubicBezTo>
                    <a:pt x="0" y="11430"/>
                    <a:pt x="11430" y="0"/>
                    <a:pt x="25400" y="0"/>
                  </a:cubicBezTo>
                  <a:moveTo>
                    <a:pt x="25400" y="50800"/>
                  </a:moveTo>
                  <a:lnTo>
                    <a:pt x="25400" y="25400"/>
                  </a:lnTo>
                  <a:lnTo>
                    <a:pt x="50800" y="25400"/>
                  </a:lnTo>
                  <a:lnTo>
                    <a:pt x="50800" y="533908"/>
                  </a:lnTo>
                  <a:lnTo>
                    <a:pt x="25400" y="533908"/>
                  </a:lnTo>
                  <a:lnTo>
                    <a:pt x="25400" y="508508"/>
                  </a:lnTo>
                  <a:lnTo>
                    <a:pt x="5534533" y="508508"/>
                  </a:lnTo>
                  <a:lnTo>
                    <a:pt x="5534533" y="533908"/>
                  </a:lnTo>
                  <a:lnTo>
                    <a:pt x="5509133" y="533908"/>
                  </a:lnTo>
                  <a:lnTo>
                    <a:pt x="5509133" y="25400"/>
                  </a:lnTo>
                  <a:lnTo>
                    <a:pt x="5534533" y="25400"/>
                  </a:lnTo>
                  <a:lnTo>
                    <a:pt x="5534533" y="50800"/>
                  </a:lnTo>
                  <a:lnTo>
                    <a:pt x="25400" y="50800"/>
                  </a:lnTo>
                  <a:close/>
                </a:path>
              </a:pathLst>
            </a:custGeom>
            <a:solidFill>
              <a:srgbClr val="FF0000"/>
            </a:solidFill>
          </p:spPr>
        </p:sp>
      </p:grpSp>
      <p:grpSp>
        <p:nvGrpSpPr>
          <p:cNvPr name="Group 12" id="12"/>
          <p:cNvGrpSpPr/>
          <p:nvPr/>
        </p:nvGrpSpPr>
        <p:grpSpPr>
          <a:xfrm rot="0">
            <a:off x="3426883" y="1653604"/>
            <a:ext cx="515922" cy="406794"/>
            <a:chOff x="0" y="0"/>
            <a:chExt cx="687896" cy="542392"/>
          </a:xfrm>
        </p:grpSpPr>
        <p:sp>
          <p:nvSpPr>
            <p:cNvPr name="Freeform 13" id="1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4" id="1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5" id="1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6" id="16"/>
          <p:cNvGrpSpPr/>
          <p:nvPr/>
        </p:nvGrpSpPr>
        <p:grpSpPr>
          <a:xfrm rot="0">
            <a:off x="677423" y="3253648"/>
            <a:ext cx="8333227" cy="1146902"/>
            <a:chOff x="0" y="0"/>
            <a:chExt cx="11110969" cy="1529203"/>
          </a:xfrm>
        </p:grpSpPr>
        <p:sp>
          <p:nvSpPr>
            <p:cNvPr name="Freeform 17" id="17"/>
            <p:cNvSpPr/>
            <p:nvPr/>
          </p:nvSpPr>
          <p:spPr>
            <a:xfrm flipH="false" flipV="false" rot="0">
              <a:off x="0" y="0"/>
              <a:ext cx="11110976" cy="1529207"/>
            </a:xfrm>
            <a:custGeom>
              <a:avLst/>
              <a:gdLst/>
              <a:ahLst/>
              <a:cxnLst/>
              <a:rect r="r" b="b" t="t" l="l"/>
              <a:pathLst>
                <a:path h="1529207" w="11110976">
                  <a:moveTo>
                    <a:pt x="25400" y="0"/>
                  </a:moveTo>
                  <a:lnTo>
                    <a:pt x="11085576" y="0"/>
                  </a:lnTo>
                  <a:cubicBezTo>
                    <a:pt x="11099546" y="0"/>
                    <a:pt x="11110976" y="11430"/>
                    <a:pt x="11110976" y="25400"/>
                  </a:cubicBezTo>
                  <a:lnTo>
                    <a:pt x="11110976" y="1503807"/>
                  </a:lnTo>
                  <a:cubicBezTo>
                    <a:pt x="11110976" y="1517777"/>
                    <a:pt x="11099546" y="1529207"/>
                    <a:pt x="11085576" y="1529207"/>
                  </a:cubicBezTo>
                  <a:lnTo>
                    <a:pt x="25400" y="1529207"/>
                  </a:lnTo>
                  <a:cubicBezTo>
                    <a:pt x="11430" y="1529207"/>
                    <a:pt x="0" y="1517777"/>
                    <a:pt x="0" y="1503807"/>
                  </a:cubicBezTo>
                  <a:lnTo>
                    <a:pt x="0" y="25400"/>
                  </a:lnTo>
                  <a:cubicBezTo>
                    <a:pt x="0" y="11430"/>
                    <a:pt x="11430" y="0"/>
                    <a:pt x="25400" y="0"/>
                  </a:cubicBezTo>
                  <a:moveTo>
                    <a:pt x="25400" y="50800"/>
                  </a:moveTo>
                  <a:lnTo>
                    <a:pt x="25400" y="25400"/>
                  </a:lnTo>
                  <a:lnTo>
                    <a:pt x="50800" y="25400"/>
                  </a:lnTo>
                  <a:lnTo>
                    <a:pt x="50800" y="1503807"/>
                  </a:lnTo>
                  <a:lnTo>
                    <a:pt x="25400" y="1503807"/>
                  </a:lnTo>
                  <a:lnTo>
                    <a:pt x="25400" y="1478407"/>
                  </a:lnTo>
                  <a:lnTo>
                    <a:pt x="11085576" y="1478407"/>
                  </a:lnTo>
                  <a:lnTo>
                    <a:pt x="11085576" y="1503807"/>
                  </a:lnTo>
                  <a:lnTo>
                    <a:pt x="11060176" y="1503807"/>
                  </a:lnTo>
                  <a:lnTo>
                    <a:pt x="11060176" y="25400"/>
                  </a:lnTo>
                  <a:lnTo>
                    <a:pt x="11085576" y="25400"/>
                  </a:lnTo>
                  <a:lnTo>
                    <a:pt x="11085576" y="50800"/>
                  </a:lnTo>
                  <a:lnTo>
                    <a:pt x="25400" y="50800"/>
                  </a:lnTo>
                  <a:close/>
                </a:path>
              </a:pathLst>
            </a:custGeom>
            <a:solidFill>
              <a:srgbClr val="FF0000"/>
            </a:solidFill>
          </p:spPr>
        </p:sp>
      </p:grpSp>
      <p:grpSp>
        <p:nvGrpSpPr>
          <p:cNvPr name="Group 18" id="18"/>
          <p:cNvGrpSpPr/>
          <p:nvPr/>
        </p:nvGrpSpPr>
        <p:grpSpPr>
          <a:xfrm rot="0">
            <a:off x="379397" y="3069301"/>
            <a:ext cx="515922" cy="406794"/>
            <a:chOff x="0" y="0"/>
            <a:chExt cx="687896" cy="542392"/>
          </a:xfrm>
        </p:grpSpPr>
        <p:sp>
          <p:nvSpPr>
            <p:cNvPr name="Freeform 19" id="1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0" id="2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1" id="2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sp>
        <p:nvSpPr>
          <p:cNvPr name="TextBox 22" id="22"/>
          <p:cNvSpPr txBox="true"/>
          <p:nvPr/>
        </p:nvSpPr>
        <p:spPr>
          <a:xfrm rot="0">
            <a:off x="10814037" y="2383011"/>
            <a:ext cx="6254763" cy="6774383"/>
          </a:xfrm>
          <a:prstGeom prst="rect">
            <a:avLst/>
          </a:prstGeom>
        </p:spPr>
        <p:txBody>
          <a:bodyPr anchor="t" rtlCol="false" tIns="0" lIns="0" bIns="0" rIns="0">
            <a:spAutoFit/>
          </a:bodyPr>
          <a:lstStyle/>
          <a:p>
            <a:pPr algn="l">
              <a:lnSpc>
                <a:spcPts val="2335"/>
              </a:lnSpc>
            </a:pPr>
            <a:r>
              <a:rPr lang="en-US" sz="2000" spc="-95">
                <a:solidFill>
                  <a:srgbClr val="000000"/>
                </a:solidFill>
                <a:latin typeface="Source Han Sans KR"/>
                <a:ea typeface="Source Han Sans KR"/>
                <a:cs typeface="Source Han Sans KR"/>
                <a:sym typeface="Source Han Sans KR"/>
              </a:rPr>
              <a:t>처음에는 iframe을 사용하여 하나의 모달창에서 특정 컨텐츠의 디테일 뷰를 표시하려고 했습니다. 하지만 동일한 ID를 가진 모달창이 여러 개 존재하여, 실행 버튼을 눌러도 첫 번째 디테일 창만이 실행되는 문제가 발생했습니다.</a:t>
            </a:r>
          </a:p>
          <a:p>
            <a:pPr algn="l">
              <a:lnSpc>
                <a:spcPts val="2335"/>
              </a:lnSpc>
            </a:pPr>
          </a:p>
          <a:p>
            <a:pPr algn="l">
              <a:lnSpc>
                <a:spcPts val="2335"/>
              </a:lnSpc>
            </a:pPr>
            <a:r>
              <a:rPr lang="en-US" sz="2000" spc="-95">
                <a:solidFill>
                  <a:srgbClr val="000000"/>
                </a:solidFill>
                <a:latin typeface="Source Han Sans KR"/>
                <a:ea typeface="Source Han Sans KR"/>
                <a:cs typeface="Source Han Sans KR"/>
                <a:sym typeface="Source Han Sans KR"/>
              </a:rPr>
              <a:t>이를 해결하기 위해, 각 모달창의 ID에 해당 블로그 번호를 포함시키는 방법을 사용했습니다. 이때, &lt;c:set&gt; 태그를 사용하여 해당 정보를 넘겼고, 각 컨텐츠 아래에 모달창을 하나씩 추가하여 실행하도록 foreach를 사용했습니다.</a:t>
            </a:r>
          </a:p>
          <a:p>
            <a:pPr algn="l">
              <a:lnSpc>
                <a:spcPts val="2335"/>
              </a:lnSpc>
            </a:pPr>
          </a:p>
          <a:p>
            <a:pPr algn="l">
              <a:lnSpc>
                <a:spcPts val="2335"/>
              </a:lnSpc>
            </a:pPr>
            <a:r>
              <a:rPr lang="en-US" sz="2000" spc="-95">
                <a:solidFill>
                  <a:srgbClr val="000000"/>
                </a:solidFill>
                <a:latin typeface="Source Han Sans KR"/>
                <a:ea typeface="Source Han Sans KR"/>
                <a:cs typeface="Source Han Sans KR"/>
                <a:sym typeface="Source Han Sans KR"/>
              </a:rPr>
              <a:t>그러나, 페이지가 갱신될 때마다 해당 디테일 뷰가 자동으로 실행되는 것을 확인했습니다. 이는 리스트를 불러올 때 1번 디테일 뷰가 10번 실행되는 문제를 초래했고, 사용자가 클릭할지도 모르는 항목에 리소스를 낭비하게 되어 웹 애플리케이션이 무겁게 동작하는 원인이 될 수 있음을 알게 되었습니다. 이는 사용자 수가 증가할 경우, 불편함을 초래할 수 있습니다.</a:t>
            </a:r>
          </a:p>
          <a:p>
            <a:pPr algn="l">
              <a:lnSpc>
                <a:spcPts val="2335"/>
              </a:lnSpc>
            </a:pPr>
          </a:p>
          <a:p>
            <a:pPr algn="l">
              <a:lnSpc>
                <a:spcPts val="2335"/>
              </a:lnSpc>
            </a:pPr>
            <a:r>
              <a:rPr lang="en-US" sz="2000" spc="-95">
                <a:solidFill>
                  <a:srgbClr val="000000"/>
                </a:solidFill>
                <a:latin typeface="Source Han Sans KR"/>
                <a:ea typeface="Source Han Sans KR"/>
                <a:cs typeface="Source Han Sans KR"/>
                <a:sym typeface="Source Han Sans KR"/>
              </a:rPr>
              <a:t>이러한 문제를 해결하기 위해, 각 컨텐츠마다 모달창을 따로 생성하는 대신, 하나의 모달창 JSP를 재사용하는 방향으로 개발 방식을 변경하였습니다. 이는 리소스 효율성을 높이고, 페이지 로딩 시 불필요한 디테일 뷰 실행을 방지하여 웹 애플리케이션의 성능을 개선할 수 있는 방법입니다.</a:t>
            </a:r>
          </a:p>
        </p:txBody>
      </p:sp>
    </p:spTree>
  </p:cSld>
  <p:clrMapOvr>
    <a:masterClrMapping/>
  </p:clrMapOvr>
</p:sld>
</file>

<file path=ppt/slides/slide1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6623" y="1371877"/>
            <a:ext cx="9711307" cy="8577907"/>
            <a:chOff x="0" y="0"/>
            <a:chExt cx="12948409" cy="11437209"/>
          </a:xfrm>
        </p:grpSpPr>
        <p:sp>
          <p:nvSpPr>
            <p:cNvPr name="Freeform 3" id="3"/>
            <p:cNvSpPr/>
            <p:nvPr/>
          </p:nvSpPr>
          <p:spPr>
            <a:xfrm flipH="false" flipV="false" rot="0">
              <a:off x="0" y="0"/>
              <a:ext cx="12948412" cy="11437239"/>
            </a:xfrm>
            <a:custGeom>
              <a:avLst/>
              <a:gdLst/>
              <a:ahLst/>
              <a:cxnLst/>
              <a:rect r="r" b="b" t="t" l="l"/>
              <a:pathLst>
                <a:path h="11437239" w="12948412">
                  <a:moveTo>
                    <a:pt x="0" y="0"/>
                  </a:moveTo>
                  <a:lnTo>
                    <a:pt x="12948412" y="0"/>
                  </a:lnTo>
                  <a:lnTo>
                    <a:pt x="12948412" y="11437239"/>
                  </a:lnTo>
                  <a:lnTo>
                    <a:pt x="0" y="11437239"/>
                  </a:lnTo>
                  <a:close/>
                </a:path>
              </a:pathLst>
            </a:custGeom>
            <a:solidFill>
              <a:srgbClr val="E8E8E8"/>
            </a:solidFill>
          </p:spPr>
        </p:sp>
      </p:grpSp>
      <p:grpSp>
        <p:nvGrpSpPr>
          <p:cNvPr name="Group 4" id="4"/>
          <p:cNvGrpSpPr/>
          <p:nvPr/>
        </p:nvGrpSpPr>
        <p:grpSpPr>
          <a:xfrm rot="0">
            <a:off x="5024438" y="993640"/>
            <a:ext cx="12351315" cy="78706"/>
            <a:chOff x="0" y="0"/>
            <a:chExt cx="16468420" cy="104941"/>
          </a:xfrm>
        </p:grpSpPr>
        <p:sp>
          <p:nvSpPr>
            <p:cNvPr name="Freeform 5" id="5"/>
            <p:cNvSpPr/>
            <p:nvPr/>
          </p:nvSpPr>
          <p:spPr>
            <a:xfrm flipH="false" flipV="false" rot="0">
              <a:off x="0" y="0"/>
              <a:ext cx="16468471" cy="104902"/>
            </a:xfrm>
            <a:custGeom>
              <a:avLst/>
              <a:gdLst/>
              <a:ahLst/>
              <a:cxnLst/>
              <a:rect r="r" b="b" t="t" l="l"/>
              <a:pathLst>
                <a:path h="104902" w="16468471">
                  <a:moveTo>
                    <a:pt x="6350" y="0"/>
                  </a:moveTo>
                  <a:lnTo>
                    <a:pt x="16462121" y="92202"/>
                  </a:lnTo>
                  <a:cubicBezTo>
                    <a:pt x="16465677" y="92202"/>
                    <a:pt x="16468471" y="95123"/>
                    <a:pt x="16468471" y="98552"/>
                  </a:cubicBezTo>
                  <a:cubicBezTo>
                    <a:pt x="16468471" y="101981"/>
                    <a:pt x="16465550" y="104902"/>
                    <a:pt x="16462121" y="104902"/>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TextBox 6" id="6"/>
          <p:cNvSpPr txBox="true"/>
          <p:nvPr/>
        </p:nvSpPr>
        <p:spPr>
          <a:xfrm rot="0">
            <a:off x="626586" y="753813"/>
            <a:ext cx="4227721" cy="531038"/>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진행도중 고민했던 부분 - 1 </a:t>
            </a:r>
          </a:p>
        </p:txBody>
      </p:sp>
      <p:sp>
        <p:nvSpPr>
          <p:cNvPr name="Freeform 7" id="7"/>
          <p:cNvSpPr/>
          <p:nvPr/>
        </p:nvSpPr>
        <p:spPr>
          <a:xfrm flipH="false" flipV="false" rot="0">
            <a:off x="10515600" y="1002448"/>
            <a:ext cx="6781800" cy="8043934"/>
          </a:xfrm>
          <a:custGeom>
            <a:avLst/>
            <a:gdLst/>
            <a:ahLst/>
            <a:cxnLst/>
            <a:rect r="r" b="b" t="t" l="l"/>
            <a:pathLst>
              <a:path h="8043934" w="6781800">
                <a:moveTo>
                  <a:pt x="0" y="0"/>
                </a:moveTo>
                <a:lnTo>
                  <a:pt x="6781800" y="0"/>
                </a:lnTo>
                <a:lnTo>
                  <a:pt x="6781800" y="8043934"/>
                </a:lnTo>
                <a:lnTo>
                  <a:pt x="0" y="804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30544" y="1516700"/>
            <a:ext cx="9091609" cy="7240072"/>
          </a:xfrm>
          <a:prstGeom prst="rect">
            <a:avLst/>
          </a:prstGeom>
        </p:spPr>
        <p:txBody>
          <a:bodyPr anchor="t" rtlCol="false" tIns="0" lIns="0" bIns="0" rIns="0">
            <a:spAutoFit/>
          </a:bodyPr>
          <a:lstStyle/>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div </a:t>
            </a:r>
            <a:r>
              <a:rPr lang="en-US" sz="1800">
                <a:solidFill>
                  <a:srgbClr val="7F007F"/>
                </a:solidFill>
                <a:latin typeface="Consolas"/>
                <a:ea typeface="Consolas"/>
                <a:cs typeface="Consolas"/>
                <a:sym typeface="Consolas"/>
              </a:rPr>
              <a:t>class</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"modal fade" </a:t>
            </a:r>
            <a:r>
              <a:rPr lang="en-US" sz="1800" i="true">
                <a:solidFill>
                  <a:srgbClr val="7F007F"/>
                </a:solidFill>
                <a:latin typeface="Consolas Italics"/>
                <a:ea typeface="Consolas Italics"/>
                <a:cs typeface="Consolas Italics"/>
                <a:sym typeface="Consolas Italics"/>
              </a:rPr>
              <a:t>id</a:t>
            </a:r>
            <a:r>
              <a:rPr lang="en-US" sz="1800" i="true">
                <a:solidFill>
                  <a:srgbClr val="000000"/>
                </a:solidFill>
                <a:latin typeface="Consolas Italics"/>
                <a:ea typeface="Consolas Italics"/>
                <a:cs typeface="Consolas Italics"/>
                <a:sym typeface="Consolas Italics"/>
              </a:rPr>
              <a:t>=</a:t>
            </a:r>
            <a:r>
              <a:rPr lang="en-US" sz="1800" i="true">
                <a:solidFill>
                  <a:srgbClr val="2A00FF"/>
                </a:solidFill>
                <a:latin typeface="Consolas Italics"/>
                <a:ea typeface="Consolas Italics"/>
                <a:cs typeface="Consolas Italics"/>
                <a:sym typeface="Consolas Italics"/>
              </a:rPr>
              <a:t>"myModal" </a:t>
            </a:r>
            <a:r>
              <a:rPr lang="en-US" sz="1800" i="true">
                <a:solidFill>
                  <a:srgbClr val="7F007F"/>
                </a:solidFill>
                <a:latin typeface="Consolas Italics"/>
                <a:ea typeface="Consolas Italics"/>
                <a:cs typeface="Consolas Italics"/>
                <a:sym typeface="Consolas Italics"/>
              </a:rPr>
              <a:t>tabindex</a:t>
            </a:r>
            <a:r>
              <a:rPr lang="en-US" sz="1800" i="true">
                <a:solidFill>
                  <a:srgbClr val="000000"/>
                </a:solidFill>
                <a:latin typeface="Consolas Italics"/>
                <a:ea typeface="Consolas Italics"/>
                <a:cs typeface="Consolas Italics"/>
                <a:sym typeface="Consolas Italics"/>
              </a:rPr>
              <a:t>=</a:t>
            </a:r>
            <a:r>
              <a:rPr lang="en-US" sz="1800" i="true">
                <a:solidFill>
                  <a:srgbClr val="2A00FF"/>
                </a:solidFill>
                <a:latin typeface="Consolas Italics"/>
                <a:ea typeface="Consolas Italics"/>
                <a:cs typeface="Consolas Italics"/>
                <a:sym typeface="Consolas Italics"/>
              </a:rPr>
              <a:t>"-1" </a:t>
            </a:r>
            <a:r>
              <a:rPr lang="en-US" sz="1800" i="true">
                <a:solidFill>
                  <a:srgbClr val="7F007F"/>
                </a:solidFill>
                <a:latin typeface="Consolas Italics"/>
                <a:ea typeface="Consolas Italics"/>
                <a:cs typeface="Consolas Italics"/>
                <a:sym typeface="Consolas Italics"/>
              </a:rPr>
              <a:t>role</a:t>
            </a:r>
            <a:r>
              <a:rPr lang="en-US" sz="1800" i="true">
                <a:solidFill>
                  <a:srgbClr val="000000"/>
                </a:solidFill>
                <a:latin typeface="Consolas Italics"/>
                <a:ea typeface="Consolas Italics"/>
                <a:cs typeface="Consolas Italics"/>
                <a:sym typeface="Consolas Italics"/>
              </a:rPr>
              <a:t>=</a:t>
            </a:r>
            <a:r>
              <a:rPr lang="en-US" sz="1800" i="true">
                <a:solidFill>
                  <a:srgbClr val="2A00FF"/>
                </a:solidFill>
                <a:latin typeface="Consolas Italics"/>
                <a:ea typeface="Consolas Italics"/>
                <a:cs typeface="Consolas Italics"/>
                <a:sym typeface="Consolas Italics"/>
              </a:rPr>
              <a:t>"dialog" </a:t>
            </a: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iframe </a:t>
            </a:r>
            <a:r>
              <a:rPr lang="en-US" sz="1800">
                <a:solidFill>
                  <a:srgbClr val="7F007F"/>
                </a:solidFill>
                <a:latin typeface="Consolas"/>
                <a:ea typeface="Consolas"/>
                <a:cs typeface="Consolas"/>
                <a:sym typeface="Consolas"/>
              </a:rPr>
              <a:t>id</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"myIframe" </a:t>
            </a:r>
            <a:r>
              <a:rPr lang="en-US" sz="1800" i="true">
                <a:solidFill>
                  <a:srgbClr val="7F007F"/>
                </a:solidFill>
                <a:latin typeface="Consolas Italics"/>
                <a:ea typeface="Consolas Italics"/>
                <a:cs typeface="Consolas Italics"/>
                <a:sym typeface="Consolas Italics"/>
              </a:rPr>
              <a:t>src</a:t>
            </a:r>
            <a:r>
              <a:rPr lang="en-US" sz="1800" i="true">
                <a:solidFill>
                  <a:srgbClr val="000000"/>
                </a:solidFill>
                <a:latin typeface="Consolas Italics"/>
                <a:ea typeface="Consolas Italics"/>
                <a:cs typeface="Consolas Italics"/>
                <a:sym typeface="Consolas Italics"/>
              </a:rPr>
              <a:t>=</a:t>
            </a:r>
            <a:r>
              <a:rPr lang="en-US" sz="1800" i="true">
                <a:solidFill>
                  <a:srgbClr val="2A00FF"/>
                </a:solidFill>
                <a:latin typeface="Consolas Italics"/>
                <a:ea typeface="Consolas Italics"/>
                <a:cs typeface="Consolas Italics"/>
                <a:sym typeface="Consolas Italics"/>
              </a:rPr>
              <a:t>"" </a:t>
            </a:r>
            <a:r>
              <a:rPr lang="en-US" sz="1800" i="true" u="sng">
                <a:solidFill>
                  <a:srgbClr val="7F007F"/>
                </a:solidFill>
                <a:latin typeface="Consolas Italics"/>
                <a:ea typeface="Consolas Italics"/>
                <a:cs typeface="Consolas Italics"/>
                <a:sym typeface="Consolas Italics"/>
              </a:rPr>
              <a:t>frameborder</a:t>
            </a:r>
            <a:r>
              <a:rPr lang="en-US" sz="1800" i="true" u="sng">
                <a:solidFill>
                  <a:srgbClr val="000000"/>
                </a:solidFill>
                <a:latin typeface="Consolas Italics"/>
                <a:ea typeface="Consolas Italics"/>
                <a:cs typeface="Consolas Italics"/>
                <a:sym typeface="Consolas Italics"/>
              </a:rPr>
              <a:t>=</a:t>
            </a:r>
            <a:r>
              <a:rPr lang="en-US" sz="1800" i="true" u="sng">
                <a:solidFill>
                  <a:srgbClr val="2A00FF"/>
                </a:solidFill>
                <a:latin typeface="Consolas Italics"/>
                <a:ea typeface="Consolas Italics"/>
                <a:cs typeface="Consolas Italics"/>
                <a:sym typeface="Consolas Italics"/>
              </a:rPr>
              <a:t>"0" </a:t>
            </a:r>
            <a:r>
              <a:rPr lang="en-US" sz="1800" i="true" u="sng">
                <a:solidFill>
                  <a:srgbClr val="7F007F"/>
                </a:solidFill>
                <a:latin typeface="Consolas Italics"/>
                <a:ea typeface="Consolas Italics"/>
                <a:cs typeface="Consolas Italics"/>
                <a:sym typeface="Consolas Italics"/>
              </a:rPr>
              <a:t>style</a:t>
            </a:r>
            <a:r>
              <a:rPr lang="en-US" sz="1800" i="true" u="sng">
                <a:solidFill>
                  <a:srgbClr val="000000"/>
                </a:solidFill>
                <a:latin typeface="Consolas Italics"/>
                <a:ea typeface="Consolas Italics"/>
                <a:cs typeface="Consolas Italics"/>
                <a:sym typeface="Consolas Italics"/>
              </a:rPr>
              <a:t>="</a:t>
            </a:r>
            <a:r>
              <a:rPr lang="en-US" sz="1800" i="true" u="sng">
                <a:solidFill>
                  <a:srgbClr val="7F007F"/>
                </a:solidFill>
                <a:latin typeface="Consolas Italics"/>
                <a:ea typeface="Consolas Italics"/>
                <a:cs typeface="Consolas Italics"/>
                <a:sym typeface="Consolas Italics"/>
              </a:rPr>
              <a:t>width</a:t>
            </a:r>
            <a:r>
              <a:rPr lang="en-US" sz="1800" i="true" u="sng">
                <a:solidFill>
                  <a:srgbClr val="000000"/>
                </a:solidFill>
                <a:latin typeface="Consolas Italics"/>
                <a:ea typeface="Consolas Italics"/>
                <a:cs typeface="Consolas Italics"/>
                <a:sym typeface="Consolas Italics"/>
              </a:rPr>
              <a:t>: </a:t>
            </a:r>
            <a:r>
              <a:rPr lang="en-US" sz="1800" i="true" u="sng">
                <a:solidFill>
                  <a:srgbClr val="2A00E1"/>
                </a:solidFill>
                <a:latin typeface="Consolas Italics"/>
                <a:ea typeface="Consolas Italics"/>
                <a:cs typeface="Consolas Italics"/>
                <a:sym typeface="Consolas Italics"/>
              </a:rPr>
              <a:t>100%</a:t>
            </a:r>
            <a:r>
              <a:rPr lang="en-US" sz="1800" i="true" u="sng">
                <a:solidFill>
                  <a:srgbClr val="000000"/>
                </a:solidFill>
                <a:latin typeface="Consolas Italics"/>
                <a:ea typeface="Consolas Italics"/>
                <a:cs typeface="Consolas Italics"/>
                <a:sym typeface="Consolas Italics"/>
              </a:rPr>
              <a:t>; </a:t>
            </a:r>
            <a:r>
              <a:rPr lang="en-US" sz="1800" i="true" u="sng">
                <a:solidFill>
                  <a:srgbClr val="7F007F"/>
                </a:solidFill>
                <a:latin typeface="Consolas Italics"/>
                <a:ea typeface="Consolas Italics"/>
                <a:cs typeface="Consolas Italics"/>
                <a:sym typeface="Consolas Italics"/>
              </a:rPr>
              <a:t>height</a:t>
            </a:r>
            <a:r>
              <a:rPr lang="en-US" sz="1800" i="true" u="sng">
                <a:solidFill>
                  <a:srgbClr val="000000"/>
                </a:solidFill>
                <a:latin typeface="Consolas Italics"/>
                <a:ea typeface="Consolas Italics"/>
                <a:cs typeface="Consolas Italics"/>
                <a:sym typeface="Consolas Italics"/>
              </a:rPr>
              <a:t>: </a:t>
            </a:r>
            <a:r>
              <a:rPr lang="en-US" sz="1800" i="true" u="sng">
                <a:solidFill>
                  <a:srgbClr val="2A00E1"/>
                </a:solidFill>
                <a:latin typeface="Consolas Italics"/>
                <a:ea typeface="Consolas Italics"/>
                <a:cs typeface="Consolas Italics"/>
                <a:sym typeface="Consolas Italics"/>
              </a:rPr>
              <a:t>100%</a:t>
            </a:r>
            <a:r>
              <a:rPr lang="en-US" sz="1800" i="true" u="sng">
                <a:solidFill>
                  <a:srgbClr val="000000"/>
                </a:solidFill>
                <a:latin typeface="Consolas Italics"/>
                <a:ea typeface="Consolas Italics"/>
                <a:cs typeface="Consolas Italics"/>
                <a:sym typeface="Consolas Italics"/>
              </a:rPr>
              <a:t>; </a:t>
            </a:r>
            <a:r>
              <a:rPr lang="en-US" sz="1800" i="true" u="sng">
                <a:solidFill>
                  <a:srgbClr val="7F007F"/>
                </a:solidFill>
                <a:latin typeface="Consolas Italics"/>
                <a:ea typeface="Consolas Italics"/>
                <a:cs typeface="Consolas Italics"/>
                <a:sym typeface="Consolas Italics"/>
              </a:rPr>
              <a:t>overflow</a:t>
            </a:r>
            <a:r>
              <a:rPr lang="en-US" sz="1800" i="true" u="sng">
                <a:solidFill>
                  <a:srgbClr val="000000"/>
                </a:solidFill>
                <a:latin typeface="Consolas Italics"/>
                <a:ea typeface="Consolas Italics"/>
                <a:cs typeface="Consolas Italics"/>
                <a:sym typeface="Consolas Italics"/>
              </a:rPr>
              <a:t>: </a:t>
            </a:r>
            <a:r>
              <a:rPr lang="en-US" sz="1800" i="true" u="sng">
                <a:solidFill>
                  <a:srgbClr val="2A00E1"/>
                </a:solidFill>
                <a:latin typeface="Consolas Italics"/>
                <a:ea typeface="Consolas Italics"/>
                <a:cs typeface="Consolas Italics"/>
                <a:sym typeface="Consolas Italics"/>
              </a:rPr>
              <a:t>hidden</a:t>
            </a:r>
            <a:r>
              <a:rPr lang="en-US" sz="1800" i="true" u="sng">
                <a:solidFill>
                  <a:srgbClr val="000000"/>
                </a:solidFill>
                <a:latin typeface="Consolas Italics"/>
                <a:ea typeface="Consolas Italics"/>
                <a:cs typeface="Consolas Italics"/>
                <a:sym typeface="Consolas Italics"/>
              </a:rPr>
              <a:t>;" </a:t>
            </a:r>
            <a:r>
              <a:rPr lang="en-US" sz="1800" i="true" u="sng">
                <a:solidFill>
                  <a:srgbClr val="7F007F"/>
                </a:solidFill>
                <a:latin typeface="Consolas Italics"/>
                <a:ea typeface="Consolas Italics"/>
                <a:cs typeface="Consolas Italics"/>
                <a:sym typeface="Consolas Italics"/>
              </a:rPr>
              <a:t>scrolling</a:t>
            </a:r>
            <a:r>
              <a:rPr lang="en-US" sz="1800" i="true" u="sng">
                <a:solidFill>
                  <a:srgbClr val="000000"/>
                </a:solidFill>
                <a:latin typeface="Consolas Italics"/>
                <a:ea typeface="Consolas Italics"/>
                <a:cs typeface="Consolas Italics"/>
                <a:sym typeface="Consolas Italics"/>
              </a:rPr>
              <a:t>=</a:t>
            </a:r>
            <a:r>
              <a:rPr lang="en-US" sz="1800" i="true" u="sng">
                <a:solidFill>
                  <a:srgbClr val="2A00FF"/>
                </a:solidFill>
                <a:latin typeface="Consolas Italics"/>
                <a:ea typeface="Consolas Italics"/>
                <a:cs typeface="Consolas Italics"/>
                <a:sym typeface="Consolas Italics"/>
              </a:rPr>
              <a:t>"no"</a:t>
            </a:r>
            <a:r>
              <a:rPr lang="en-US" sz="1800" i="true" u="sng">
                <a:solidFill>
                  <a:srgbClr val="008080"/>
                </a:solidFill>
                <a:latin typeface="Consolas Italics"/>
                <a:ea typeface="Consolas Italics"/>
                <a:cs typeface="Consolas Italics"/>
                <a:sym typeface="Consolas Italics"/>
              </a:rPr>
              <a:t>&gt;&lt;/</a:t>
            </a:r>
            <a:r>
              <a:rPr lang="en-US" sz="1800" i="true" u="sng">
                <a:solidFill>
                  <a:srgbClr val="3F7F7F"/>
                </a:solidFill>
                <a:latin typeface="Consolas Italics"/>
                <a:ea typeface="Consolas Italics"/>
                <a:cs typeface="Consolas Italics"/>
                <a:sym typeface="Consolas Italics"/>
              </a:rPr>
              <a:t>iframe</a:t>
            </a:r>
            <a:r>
              <a:rPr lang="en-US" sz="1800" i="true" u="sng">
                <a:solidFill>
                  <a:srgbClr val="008080"/>
                </a:solidFill>
                <a:latin typeface="Consolas Italics"/>
                <a:ea typeface="Consolas Italics"/>
                <a:cs typeface="Consolas Italics"/>
                <a:sym typeface="Consolas Italics"/>
              </a:rPr>
              <a:t>&gt;</a:t>
            </a:r>
          </a:p>
          <a:p>
            <a:pPr algn="l">
              <a:lnSpc>
                <a:spcPts val="2160"/>
              </a:lnSpc>
            </a:pPr>
            <a:r>
              <a:rPr lang="en-US" sz="1800" i="true" spc="16" u="sng">
                <a:solidFill>
                  <a:srgbClr val="008080"/>
                </a:solidFill>
                <a:latin typeface="TT Rounds Condensed Italics"/>
                <a:ea typeface="TT Rounds Condensed Italics"/>
                <a:cs typeface="TT Rounds Condensed Italics"/>
                <a:sym typeface="TT Rounds Condensed Italics"/>
              </a:rPr>
              <a:t>.. 좀 생략</a:t>
            </a:r>
          </a:p>
          <a:p>
            <a:pPr algn="l">
              <a:lnSpc>
                <a:spcPts val="2160"/>
              </a:lnSpc>
            </a:pPr>
          </a:p>
          <a:p>
            <a:pPr algn="l">
              <a:lnSpc>
                <a:spcPts val="2160"/>
              </a:lnSpc>
            </a:pPr>
          </a:p>
          <a:p>
            <a:pPr algn="l">
              <a:lnSpc>
                <a:spcPts val="2160"/>
              </a:lnSpc>
            </a:pPr>
            <a:r>
              <a:rPr lang="en-US" sz="1800" spc="16">
                <a:solidFill>
                  <a:srgbClr val="000000"/>
                </a:solidFill>
                <a:latin typeface="Consolas"/>
                <a:ea typeface="Consolas"/>
                <a:cs typeface="Consolas"/>
                <a:sym typeface="Consolas"/>
              </a:rPr>
              <a:t>let blog_no = $(</a:t>
            </a:r>
            <a:r>
              <a:rPr lang="en-US" b="true" sz="1800" spc="16">
                <a:solidFill>
                  <a:srgbClr val="7F0055"/>
                </a:solidFill>
                <a:latin typeface="Consolas Bold"/>
                <a:ea typeface="Consolas Bold"/>
                <a:cs typeface="Consolas Bold"/>
                <a:sym typeface="Consolas Bold"/>
              </a:rPr>
              <a:t>this</a:t>
            </a:r>
            <a:r>
              <a:rPr lang="en-US" b="true" sz="1800" spc="16">
                <a:solidFill>
                  <a:srgbClr val="000000"/>
                </a:solidFill>
                <a:latin typeface="Consolas Bold"/>
                <a:ea typeface="Consolas Bold"/>
                <a:cs typeface="Consolas Bold"/>
                <a:sym typeface="Consolas Bold"/>
              </a:rPr>
              <a:t>).data(</a:t>
            </a:r>
            <a:r>
              <a:rPr lang="en-US" b="true" sz="1800" spc="16">
                <a:solidFill>
                  <a:srgbClr val="2A00FF"/>
                </a:solidFill>
                <a:latin typeface="Consolas Bold"/>
                <a:ea typeface="Consolas Bold"/>
                <a:cs typeface="Consolas Bold"/>
                <a:sym typeface="Consolas Bold"/>
              </a:rPr>
              <a:t>"blog_no"</a:t>
            </a:r>
            <a:r>
              <a:rPr lang="en-US" b="true" sz="1800" spc="16">
                <a:solidFill>
                  <a:srgbClr val="000000"/>
                </a:solidFill>
                <a:latin typeface="Consolas Bold"/>
                <a:ea typeface="Consolas Bold"/>
                <a:cs typeface="Consolas Bold"/>
                <a:sym typeface="Consolas Bold"/>
              </a:rPr>
              <a:t>);</a:t>
            </a:r>
          </a:p>
          <a:p>
            <a:pPr algn="l">
              <a:lnSpc>
                <a:spcPts val="2160"/>
              </a:lnSpc>
            </a:pPr>
            <a:r>
              <a:rPr lang="en-US" sz="1800" spc="16">
                <a:solidFill>
                  <a:srgbClr val="000000"/>
                </a:solidFill>
                <a:latin typeface="Consolas"/>
                <a:ea typeface="Consolas"/>
                <a:cs typeface="Consolas"/>
                <a:sym typeface="Consolas"/>
              </a:rPr>
              <a:t>$(</a:t>
            </a:r>
            <a:r>
              <a:rPr lang="en-US" sz="1800" spc="16">
                <a:solidFill>
                  <a:srgbClr val="2A00FF"/>
                </a:solidFill>
                <a:latin typeface="Consolas"/>
                <a:ea typeface="Consolas"/>
                <a:cs typeface="Consolas"/>
                <a:sym typeface="Consolas"/>
              </a:rPr>
              <a:t>"#myIframe"</a:t>
            </a:r>
            <a:r>
              <a:rPr lang="en-US" sz="1800" spc="16">
                <a:solidFill>
                  <a:srgbClr val="000000"/>
                </a:solidFill>
                <a:latin typeface="Consolas"/>
                <a:ea typeface="Consolas"/>
                <a:cs typeface="Consolas"/>
                <a:sym typeface="Consolas"/>
              </a:rPr>
              <a:t>).attr(</a:t>
            </a:r>
            <a:r>
              <a:rPr lang="en-US" sz="1800" spc="16">
                <a:solidFill>
                  <a:srgbClr val="2A00FF"/>
                </a:solidFill>
                <a:latin typeface="Consolas"/>
                <a:ea typeface="Consolas"/>
                <a:cs typeface="Consolas"/>
                <a:sym typeface="Consolas"/>
              </a:rPr>
              <a:t>"src"</a:t>
            </a:r>
            <a:r>
              <a:rPr lang="en-US" sz="1800" spc="16">
                <a:solidFill>
                  <a:srgbClr val="000000"/>
                </a:solidFill>
                <a:latin typeface="Consolas"/>
                <a:ea typeface="Consolas"/>
                <a:cs typeface="Consolas"/>
                <a:sym typeface="Consolas"/>
              </a:rPr>
              <a:t>, </a:t>
            </a:r>
            <a:r>
              <a:rPr lang="en-US" sz="1800" spc="16">
                <a:solidFill>
                  <a:srgbClr val="2A00FF"/>
                </a:solidFill>
                <a:latin typeface="Consolas"/>
                <a:ea typeface="Consolas"/>
                <a:cs typeface="Consolas"/>
                <a:sym typeface="Consolas"/>
              </a:rPr>
              <a:t>"/hc/blog/detail?blog_no="</a:t>
            </a:r>
            <a:r>
              <a:rPr lang="en-US" sz="1800" spc="16">
                <a:solidFill>
                  <a:srgbClr val="000000"/>
                </a:solidFill>
                <a:latin typeface="Consolas"/>
                <a:ea typeface="Consolas"/>
                <a:cs typeface="Consolas"/>
                <a:sym typeface="Consolas"/>
              </a:rPr>
              <a:t> + blog_no);</a:t>
            </a:r>
          </a:p>
          <a:p>
            <a:pPr algn="l">
              <a:lnSpc>
                <a:spcPts val="2160"/>
              </a:lnSpc>
            </a:pPr>
            <a:r>
              <a:rPr lang="en-US" sz="1800" spc="16">
                <a:solidFill>
                  <a:srgbClr val="000000"/>
                </a:solidFill>
                <a:latin typeface="Consolas"/>
                <a:ea typeface="Consolas"/>
                <a:cs typeface="Consolas"/>
                <a:sym typeface="Consolas"/>
              </a:rPr>
              <a:t>$(</a:t>
            </a:r>
            <a:r>
              <a:rPr lang="en-US" sz="1800" spc="16">
                <a:solidFill>
                  <a:srgbClr val="2A00FF"/>
                </a:solidFill>
                <a:latin typeface="Consolas"/>
                <a:ea typeface="Consolas"/>
                <a:cs typeface="Consolas"/>
                <a:sym typeface="Consolas"/>
              </a:rPr>
              <a:t>".modal-left"</a:t>
            </a:r>
            <a:r>
              <a:rPr lang="en-US" sz="1800" spc="16">
                <a:solidFill>
                  <a:srgbClr val="000000"/>
                </a:solidFill>
                <a:latin typeface="Consolas"/>
                <a:ea typeface="Consolas"/>
                <a:cs typeface="Consolas"/>
                <a:sym typeface="Consolas"/>
              </a:rPr>
              <a:t>).empty();</a:t>
            </a:r>
          </a:p>
          <a:p>
            <a:pPr algn="l">
              <a:lnSpc>
                <a:spcPts val="2160"/>
              </a:lnSpc>
            </a:pPr>
            <a:r>
              <a:rPr lang="en-US" sz="1800" spc="16">
                <a:solidFill>
                  <a:srgbClr val="000000"/>
                </a:solidFill>
                <a:latin typeface="Consolas"/>
                <a:ea typeface="Consolas"/>
                <a:cs typeface="Consolas"/>
                <a:sym typeface="Consolas"/>
              </a:rPr>
              <a:t>$.ajax({</a:t>
            </a:r>
          </a:p>
          <a:p>
            <a:pPr algn="l">
              <a:lnSpc>
                <a:spcPts val="2160"/>
              </a:lnSpc>
            </a:pPr>
            <a:r>
              <a:rPr lang="en-US" sz="1800" spc="16">
                <a:solidFill>
                  <a:srgbClr val="000000"/>
                </a:solidFill>
                <a:latin typeface="Consolas"/>
                <a:ea typeface="Consolas"/>
                <a:cs typeface="Consolas"/>
                <a:sym typeface="Consolas"/>
              </a:rPr>
              <a:t>type : </a:t>
            </a:r>
            <a:r>
              <a:rPr lang="en-US" sz="1800" spc="16">
                <a:solidFill>
                  <a:srgbClr val="2A00FF"/>
                </a:solidFill>
                <a:latin typeface="Consolas"/>
                <a:ea typeface="Consolas"/>
                <a:cs typeface="Consolas"/>
                <a:sym typeface="Consolas"/>
              </a:rPr>
              <a:t>"get"</a:t>
            </a: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url : </a:t>
            </a:r>
            <a:r>
              <a:rPr lang="en-US" sz="1800" spc="16">
                <a:solidFill>
                  <a:srgbClr val="2A00FF"/>
                </a:solidFill>
                <a:latin typeface="Consolas"/>
                <a:ea typeface="Consolas"/>
                <a:cs typeface="Consolas"/>
                <a:sym typeface="Consolas"/>
              </a:rPr>
              <a:t>"/hc/product/getListByBlogNo"</a:t>
            </a: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data : {</a:t>
            </a:r>
            <a:r>
              <a:rPr lang="en-US" sz="1800" spc="16">
                <a:solidFill>
                  <a:srgbClr val="2A00FF"/>
                </a:solidFill>
                <a:latin typeface="Consolas"/>
                <a:ea typeface="Consolas"/>
                <a:cs typeface="Consolas"/>
                <a:sym typeface="Consolas"/>
              </a:rPr>
              <a:t>"blog_no"</a:t>
            </a:r>
            <a:r>
              <a:rPr lang="en-US" sz="1800" spc="16">
                <a:solidFill>
                  <a:srgbClr val="000000"/>
                </a:solidFill>
                <a:latin typeface="Consolas"/>
                <a:ea typeface="Consolas"/>
                <a:cs typeface="Consolas"/>
                <a:sym typeface="Consolas"/>
              </a:rPr>
              <a:t> : blog_no},</a:t>
            </a:r>
          </a:p>
          <a:p>
            <a:pPr algn="l">
              <a:lnSpc>
                <a:spcPts val="2160"/>
              </a:lnSpc>
            </a:pPr>
            <a:r>
              <a:rPr lang="en-US" sz="1800" spc="16">
                <a:solidFill>
                  <a:srgbClr val="000000"/>
                </a:solidFill>
                <a:latin typeface="Consolas"/>
                <a:ea typeface="Consolas"/>
                <a:cs typeface="Consolas"/>
                <a:sym typeface="Consolas"/>
              </a:rPr>
              <a:t>success : </a:t>
            </a:r>
            <a:r>
              <a:rPr lang="en-US" b="true" sz="1800" spc="16">
                <a:solidFill>
                  <a:srgbClr val="7F0055"/>
                </a:solidFill>
                <a:latin typeface="Consolas Bold"/>
                <a:ea typeface="Consolas Bold"/>
                <a:cs typeface="Consolas Bold"/>
                <a:sym typeface="Consolas Bold"/>
              </a:rPr>
              <a:t>function</a:t>
            </a:r>
            <a:r>
              <a:rPr lang="en-US" b="true" sz="1800" spc="16">
                <a:solidFill>
                  <a:srgbClr val="000000"/>
                </a:solidFill>
                <a:latin typeface="Consolas Bold"/>
                <a:ea typeface="Consolas Bold"/>
                <a:cs typeface="Consolas Bold"/>
                <a:sym typeface="Consolas Bold"/>
              </a:rPr>
              <a:t> (rData) {</a:t>
            </a:r>
          </a:p>
          <a:p>
            <a:pPr algn="l">
              <a:lnSpc>
                <a:spcPts val="2160"/>
              </a:lnSpc>
            </a:pPr>
          </a:p>
          <a:p>
            <a:pPr algn="l">
              <a:lnSpc>
                <a:spcPts val="2160"/>
              </a:lnSpc>
            </a:pPr>
            <a:r>
              <a:rPr lang="en-US" sz="1800" spc="16">
                <a:solidFill>
                  <a:srgbClr val="000000"/>
                </a:solidFill>
                <a:latin typeface="Consolas"/>
                <a:ea typeface="Consolas"/>
                <a:cs typeface="Consolas"/>
                <a:sym typeface="Consolas"/>
              </a:rPr>
              <a:t>$.each(rData, </a:t>
            </a:r>
            <a:r>
              <a:rPr lang="en-US" b="true" sz="1800" spc="16">
                <a:solidFill>
                  <a:srgbClr val="7F0055"/>
                </a:solidFill>
                <a:latin typeface="Consolas Bold"/>
                <a:ea typeface="Consolas Bold"/>
                <a:cs typeface="Consolas Bold"/>
                <a:sym typeface="Consolas Bold"/>
              </a:rPr>
              <a:t>function</a:t>
            </a:r>
            <a:r>
              <a:rPr lang="en-US" b="true" sz="1800" spc="16">
                <a:solidFill>
                  <a:srgbClr val="000000"/>
                </a:solidFill>
                <a:latin typeface="Consolas Bold"/>
                <a:ea typeface="Consolas Bold"/>
                <a:cs typeface="Consolas Bold"/>
                <a:sym typeface="Consolas Bold"/>
              </a:rPr>
              <a:t> (index, obj) {</a:t>
            </a:r>
          </a:p>
          <a:p>
            <a:pPr algn="l">
              <a:lnSpc>
                <a:spcPts val="2160"/>
              </a:lnSpc>
            </a:pPr>
            <a:r>
              <a:rPr lang="en-US" sz="1800" spc="16">
                <a:solidFill>
                  <a:srgbClr val="000000"/>
                </a:solidFill>
                <a:latin typeface="Consolas"/>
                <a:ea typeface="Consolas"/>
                <a:cs typeface="Consolas"/>
                <a:sym typeface="Consolas"/>
              </a:rPr>
              <a:t>let tag = `</a:t>
            </a:r>
          </a:p>
          <a:p>
            <a:pPr algn="l">
              <a:lnSpc>
                <a:spcPts val="2160"/>
              </a:lnSpc>
            </a:pPr>
            <a:r>
              <a:rPr lang="en-US" sz="1800" spc="16">
                <a:solidFill>
                  <a:srgbClr val="000000"/>
                </a:solidFill>
                <a:latin typeface="Consolas"/>
                <a:ea typeface="Consolas"/>
                <a:cs typeface="Consolas"/>
                <a:sym typeface="Consolas"/>
              </a:rPr>
              <a:t>&lt;div </a:t>
            </a:r>
            <a:r>
              <a:rPr lang="en-US" b="true" sz="1800" spc="16">
                <a:solidFill>
                  <a:srgbClr val="7F0055"/>
                </a:solidFill>
                <a:latin typeface="Consolas Bold"/>
                <a:ea typeface="Consolas Bold"/>
                <a:cs typeface="Consolas Bold"/>
                <a:sym typeface="Consolas Bold"/>
              </a:rPr>
              <a:t>class</a:t>
            </a:r>
            <a:r>
              <a:rPr lang="en-US" b="true" sz="1800" spc="16">
                <a:solidFill>
                  <a:srgbClr val="000000"/>
                </a:solidFill>
                <a:latin typeface="Consolas Bold"/>
                <a:ea typeface="Consolas Bold"/>
                <a:cs typeface="Consolas Bold"/>
                <a:sym typeface="Consolas Bold"/>
              </a:rPr>
              <a:t>=</a:t>
            </a:r>
            <a:r>
              <a:rPr lang="en-US" b="true" sz="1800" spc="16">
                <a:solidFill>
                  <a:srgbClr val="2A00FF"/>
                </a:solidFill>
                <a:latin typeface="Consolas Bold"/>
                <a:ea typeface="Consolas Bold"/>
                <a:cs typeface="Consolas Bold"/>
                <a:sym typeface="Consolas Bold"/>
              </a:rPr>
              <a:t>"cover"</a:t>
            </a:r>
            <a:r>
              <a:rPr lang="en-US" b="true" sz="1800" spc="16">
                <a:solidFill>
                  <a:srgbClr val="000000"/>
                </a:solidFill>
                <a:latin typeface="Consolas Bold"/>
                <a:ea typeface="Consolas Bold"/>
                <a:cs typeface="Consolas Bold"/>
                <a:sym typeface="Consolas Bold"/>
              </a:rPr>
              <a:t>&gt;</a:t>
            </a:r>
          </a:p>
          <a:p>
            <a:pPr algn="l">
              <a:lnSpc>
                <a:spcPts val="2160"/>
              </a:lnSpc>
            </a:pPr>
            <a:r>
              <a:rPr lang="en-US" sz="1800" spc="16">
                <a:solidFill>
                  <a:srgbClr val="000000"/>
                </a:solidFill>
                <a:latin typeface="Consolas"/>
                <a:ea typeface="Consolas"/>
                <a:cs typeface="Consolas"/>
                <a:sym typeface="Consolas"/>
              </a:rPr>
              <a:t>            &lt;a href=</a:t>
            </a:r>
            <a:r>
              <a:rPr lang="en-US" sz="1800" spc="16">
                <a:solidFill>
                  <a:srgbClr val="2A00FF"/>
                </a:solidFill>
                <a:latin typeface="Consolas"/>
                <a:ea typeface="Consolas"/>
                <a:cs typeface="Consolas"/>
                <a:sym typeface="Consolas"/>
              </a:rPr>
              <a:t>"#"</a:t>
            </a:r>
            <a:r>
              <a:rPr lang="en-US" sz="1800" spc="16">
                <a:solidFill>
                  <a:srgbClr val="000000"/>
                </a:solidFill>
                <a:latin typeface="Consolas"/>
                <a:ea typeface="Consolas"/>
                <a:cs typeface="Consolas"/>
                <a:sym typeface="Consolas"/>
              </a:rPr>
              <a:t>&gt;&lt;img src=</a:t>
            </a:r>
            <a:r>
              <a:rPr lang="en-US" sz="1800" spc="16">
                <a:solidFill>
                  <a:srgbClr val="2A00FF"/>
                </a:solidFill>
                <a:latin typeface="Consolas"/>
                <a:ea typeface="Consolas"/>
                <a:cs typeface="Consolas"/>
                <a:sym typeface="Consolas"/>
              </a:rPr>
              <a:t>"/resources/images/logo.png"</a:t>
            </a:r>
            <a:r>
              <a:rPr lang="en-US" sz="1800" spc="16">
                <a:solidFill>
                  <a:srgbClr val="000000"/>
                </a:solidFill>
                <a:latin typeface="Consolas"/>
                <a:ea typeface="Consolas"/>
                <a:cs typeface="Consolas"/>
                <a:sym typeface="Consolas"/>
              </a:rPr>
              <a:t> alt=</a:t>
            </a:r>
            <a:r>
              <a:rPr lang="en-US" sz="1800" spc="16">
                <a:solidFill>
                  <a:srgbClr val="2A00FF"/>
                </a:solidFill>
                <a:latin typeface="Consolas"/>
                <a:ea typeface="Consolas"/>
                <a:cs typeface="Consolas"/>
                <a:sym typeface="Consolas"/>
              </a:rPr>
              <a:t>"Icon 1"</a:t>
            </a:r>
            <a:r>
              <a:rPr lang="en-US" sz="1800" spc="16">
                <a:solidFill>
                  <a:srgbClr val="000000"/>
                </a:solidFill>
                <a:latin typeface="Consolas"/>
                <a:ea typeface="Consolas"/>
                <a:cs typeface="Consolas"/>
                <a:sym typeface="Consolas"/>
              </a:rPr>
              <a:t>&gt;\${obj.product_id}&lt;/a&gt;</a:t>
            </a:r>
          </a:p>
          <a:p>
            <a:pPr algn="l">
              <a:lnSpc>
                <a:spcPts val="2160"/>
              </a:lnSpc>
            </a:pPr>
            <a:r>
              <a:rPr lang="en-US" sz="1800" spc="16">
                <a:solidFill>
                  <a:srgbClr val="000000"/>
                </a:solidFill>
                <a:latin typeface="Consolas"/>
                <a:ea typeface="Consolas"/>
                <a:cs typeface="Consolas"/>
                <a:sym typeface="Consolas"/>
              </a:rPr>
              <a:t>            &lt;/div&gt;`;</a:t>
            </a:r>
          </a:p>
          <a:p>
            <a:pPr algn="l">
              <a:lnSpc>
                <a:spcPts val="2160"/>
              </a:lnSpc>
            </a:pPr>
            <a:r>
              <a:rPr lang="en-US" sz="1800" spc="16">
                <a:solidFill>
                  <a:srgbClr val="000000"/>
                </a:solidFill>
                <a:latin typeface="Consolas"/>
                <a:ea typeface="Consolas"/>
                <a:cs typeface="Consolas"/>
                <a:sym typeface="Consolas"/>
              </a:rPr>
              <a:t>$(</a:t>
            </a:r>
            <a:r>
              <a:rPr lang="en-US" sz="1800" spc="16">
                <a:solidFill>
                  <a:srgbClr val="2A00FF"/>
                </a:solidFill>
                <a:latin typeface="Consolas"/>
                <a:ea typeface="Consolas"/>
                <a:cs typeface="Consolas"/>
                <a:sym typeface="Consolas"/>
              </a:rPr>
              <a:t>".modal-left"</a:t>
            </a:r>
            <a:r>
              <a:rPr lang="en-US" sz="1800" spc="16">
                <a:solidFill>
                  <a:srgbClr val="000000"/>
                </a:solidFill>
                <a:latin typeface="Consolas"/>
                <a:ea typeface="Consolas"/>
                <a:cs typeface="Consolas"/>
                <a:sym typeface="Consolas"/>
              </a:rPr>
              <a:t>).append(tag);</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r>
              <a:rPr lang="en-US" sz="1800" spc="16">
                <a:solidFill>
                  <a:srgbClr val="2A00FF"/>
                </a:solidFill>
                <a:latin typeface="Consolas"/>
                <a:ea typeface="Consolas"/>
                <a:cs typeface="Consolas"/>
                <a:sym typeface="Consolas"/>
              </a:rPr>
              <a:t>"#myModal"</a:t>
            </a:r>
            <a:r>
              <a:rPr lang="en-US" sz="1800" spc="16">
                <a:solidFill>
                  <a:srgbClr val="000000"/>
                </a:solidFill>
                <a:latin typeface="Consolas"/>
                <a:ea typeface="Consolas"/>
                <a:cs typeface="Consolas"/>
                <a:sym typeface="Consolas"/>
              </a:rPr>
              <a:t>).modal(</a:t>
            </a:r>
            <a:r>
              <a:rPr lang="en-US" sz="1800" spc="16">
                <a:solidFill>
                  <a:srgbClr val="2A00FF"/>
                </a:solidFill>
                <a:latin typeface="Consolas"/>
                <a:ea typeface="Consolas"/>
                <a:cs typeface="Consolas"/>
                <a:sym typeface="Consolas"/>
              </a:rPr>
              <a:t>"show"</a:t>
            </a:r>
            <a:r>
              <a:rPr lang="en-US" sz="1800" spc="16">
                <a:solidFill>
                  <a:srgbClr val="000000"/>
                </a:solidFill>
                <a:latin typeface="Consolas"/>
                <a:ea typeface="Consolas"/>
                <a:cs typeface="Consolas"/>
                <a:sym typeface="Consolas"/>
              </a:rPr>
              <a:t>);</a:t>
            </a:r>
          </a:p>
        </p:txBody>
      </p:sp>
      <p:sp>
        <p:nvSpPr>
          <p:cNvPr name="TextBox 9" id="9"/>
          <p:cNvSpPr txBox="true"/>
          <p:nvPr/>
        </p:nvSpPr>
        <p:spPr>
          <a:xfrm rot="0">
            <a:off x="10820400" y="1569097"/>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해결</a:t>
            </a:r>
          </a:p>
        </p:txBody>
      </p:sp>
      <p:grpSp>
        <p:nvGrpSpPr>
          <p:cNvPr name="Group 10" id="10"/>
          <p:cNvGrpSpPr/>
          <p:nvPr/>
        </p:nvGrpSpPr>
        <p:grpSpPr>
          <a:xfrm rot="0">
            <a:off x="503674" y="3143251"/>
            <a:ext cx="9213433" cy="5774520"/>
            <a:chOff x="0" y="0"/>
            <a:chExt cx="12284577" cy="7699360"/>
          </a:xfrm>
        </p:grpSpPr>
        <p:sp>
          <p:nvSpPr>
            <p:cNvPr name="Freeform 11" id="11"/>
            <p:cNvSpPr/>
            <p:nvPr/>
          </p:nvSpPr>
          <p:spPr>
            <a:xfrm flipH="false" flipV="false" rot="0">
              <a:off x="0" y="0"/>
              <a:ext cx="12284583" cy="7699375"/>
            </a:xfrm>
            <a:custGeom>
              <a:avLst/>
              <a:gdLst/>
              <a:ahLst/>
              <a:cxnLst/>
              <a:rect r="r" b="b" t="t" l="l"/>
              <a:pathLst>
                <a:path h="7699375" w="12284583">
                  <a:moveTo>
                    <a:pt x="25400" y="0"/>
                  </a:moveTo>
                  <a:lnTo>
                    <a:pt x="12259183" y="0"/>
                  </a:lnTo>
                  <a:cubicBezTo>
                    <a:pt x="12273152" y="0"/>
                    <a:pt x="12284583" y="11430"/>
                    <a:pt x="12284583" y="25400"/>
                  </a:cubicBezTo>
                  <a:lnTo>
                    <a:pt x="12284583" y="7673975"/>
                  </a:lnTo>
                  <a:cubicBezTo>
                    <a:pt x="12284583" y="7687945"/>
                    <a:pt x="12273152" y="7699375"/>
                    <a:pt x="12259183" y="7699375"/>
                  </a:cubicBezTo>
                  <a:lnTo>
                    <a:pt x="25400" y="7699375"/>
                  </a:lnTo>
                  <a:cubicBezTo>
                    <a:pt x="11430" y="7699375"/>
                    <a:pt x="0" y="7687945"/>
                    <a:pt x="0" y="7673975"/>
                  </a:cubicBezTo>
                  <a:lnTo>
                    <a:pt x="0" y="25400"/>
                  </a:lnTo>
                  <a:cubicBezTo>
                    <a:pt x="0" y="11430"/>
                    <a:pt x="11430" y="0"/>
                    <a:pt x="25400" y="0"/>
                  </a:cubicBezTo>
                  <a:moveTo>
                    <a:pt x="25400" y="50800"/>
                  </a:moveTo>
                  <a:lnTo>
                    <a:pt x="25400" y="25400"/>
                  </a:lnTo>
                  <a:lnTo>
                    <a:pt x="50800" y="25400"/>
                  </a:lnTo>
                  <a:lnTo>
                    <a:pt x="50800" y="7673975"/>
                  </a:lnTo>
                  <a:lnTo>
                    <a:pt x="25400" y="7673975"/>
                  </a:lnTo>
                  <a:lnTo>
                    <a:pt x="25400" y="7648575"/>
                  </a:lnTo>
                  <a:lnTo>
                    <a:pt x="12259183" y="7648575"/>
                  </a:lnTo>
                  <a:lnTo>
                    <a:pt x="12259183" y="7673975"/>
                  </a:lnTo>
                  <a:lnTo>
                    <a:pt x="12233783" y="7673975"/>
                  </a:lnTo>
                  <a:lnTo>
                    <a:pt x="12233783" y="25400"/>
                  </a:lnTo>
                  <a:lnTo>
                    <a:pt x="12259183" y="25400"/>
                  </a:lnTo>
                  <a:lnTo>
                    <a:pt x="12259183" y="50800"/>
                  </a:lnTo>
                  <a:lnTo>
                    <a:pt x="25400" y="50800"/>
                  </a:lnTo>
                  <a:close/>
                </a:path>
              </a:pathLst>
            </a:custGeom>
            <a:solidFill>
              <a:srgbClr val="FF0000"/>
            </a:solidFill>
          </p:spPr>
        </p:sp>
      </p:grpSp>
      <p:grpSp>
        <p:nvGrpSpPr>
          <p:cNvPr name="Group 12" id="12"/>
          <p:cNvGrpSpPr/>
          <p:nvPr/>
        </p:nvGrpSpPr>
        <p:grpSpPr>
          <a:xfrm rot="0">
            <a:off x="487263" y="1574276"/>
            <a:ext cx="9253940" cy="995891"/>
            <a:chOff x="0" y="0"/>
            <a:chExt cx="12338587" cy="1327855"/>
          </a:xfrm>
        </p:grpSpPr>
        <p:sp>
          <p:nvSpPr>
            <p:cNvPr name="Freeform 13" id="13"/>
            <p:cNvSpPr/>
            <p:nvPr/>
          </p:nvSpPr>
          <p:spPr>
            <a:xfrm flipH="false" flipV="false" rot="0">
              <a:off x="0" y="0"/>
              <a:ext cx="12338558" cy="1327912"/>
            </a:xfrm>
            <a:custGeom>
              <a:avLst/>
              <a:gdLst/>
              <a:ahLst/>
              <a:cxnLst/>
              <a:rect r="r" b="b" t="t" l="l"/>
              <a:pathLst>
                <a:path h="1327912" w="12338558">
                  <a:moveTo>
                    <a:pt x="25400" y="0"/>
                  </a:moveTo>
                  <a:lnTo>
                    <a:pt x="12313158" y="0"/>
                  </a:lnTo>
                  <a:cubicBezTo>
                    <a:pt x="12327127" y="0"/>
                    <a:pt x="12338558" y="11430"/>
                    <a:pt x="12338558" y="25400"/>
                  </a:cubicBezTo>
                  <a:lnTo>
                    <a:pt x="12338558" y="1302512"/>
                  </a:lnTo>
                  <a:cubicBezTo>
                    <a:pt x="12338558" y="1316482"/>
                    <a:pt x="12327127" y="1327912"/>
                    <a:pt x="12313158" y="1327912"/>
                  </a:cubicBezTo>
                  <a:lnTo>
                    <a:pt x="25400" y="1327912"/>
                  </a:lnTo>
                  <a:cubicBezTo>
                    <a:pt x="11430" y="1327912"/>
                    <a:pt x="0" y="1316482"/>
                    <a:pt x="0" y="1302512"/>
                  </a:cubicBezTo>
                  <a:lnTo>
                    <a:pt x="0" y="25400"/>
                  </a:lnTo>
                  <a:cubicBezTo>
                    <a:pt x="0" y="11430"/>
                    <a:pt x="11430" y="0"/>
                    <a:pt x="25400" y="0"/>
                  </a:cubicBezTo>
                  <a:moveTo>
                    <a:pt x="25400" y="50800"/>
                  </a:moveTo>
                  <a:lnTo>
                    <a:pt x="25400" y="25400"/>
                  </a:lnTo>
                  <a:lnTo>
                    <a:pt x="50800" y="25400"/>
                  </a:lnTo>
                  <a:lnTo>
                    <a:pt x="50800" y="1302512"/>
                  </a:lnTo>
                  <a:lnTo>
                    <a:pt x="25400" y="1302512"/>
                  </a:lnTo>
                  <a:lnTo>
                    <a:pt x="25400" y="1277112"/>
                  </a:lnTo>
                  <a:lnTo>
                    <a:pt x="12313158" y="1277112"/>
                  </a:lnTo>
                  <a:lnTo>
                    <a:pt x="12313158" y="1302512"/>
                  </a:lnTo>
                  <a:lnTo>
                    <a:pt x="12287758" y="1302512"/>
                  </a:lnTo>
                  <a:lnTo>
                    <a:pt x="12287758" y="25400"/>
                  </a:lnTo>
                  <a:lnTo>
                    <a:pt x="12313158" y="25400"/>
                  </a:lnTo>
                  <a:lnTo>
                    <a:pt x="12313158" y="50800"/>
                  </a:lnTo>
                  <a:lnTo>
                    <a:pt x="25400" y="50800"/>
                  </a:lnTo>
                  <a:close/>
                </a:path>
              </a:pathLst>
            </a:custGeom>
            <a:solidFill>
              <a:srgbClr val="FF0000"/>
            </a:solidFill>
          </p:spPr>
        </p:sp>
      </p:grpSp>
      <p:grpSp>
        <p:nvGrpSpPr>
          <p:cNvPr name="Group 14" id="14"/>
          <p:cNvGrpSpPr/>
          <p:nvPr/>
        </p:nvGrpSpPr>
        <p:grpSpPr>
          <a:xfrm rot="0">
            <a:off x="266103" y="2986375"/>
            <a:ext cx="515922" cy="406794"/>
            <a:chOff x="0" y="0"/>
            <a:chExt cx="687896" cy="542392"/>
          </a:xfrm>
        </p:grpSpPr>
        <p:sp>
          <p:nvSpPr>
            <p:cNvPr name="Freeform 15" id="15"/>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6" id="16"/>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7" id="17"/>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sp>
        <p:nvSpPr>
          <p:cNvPr name="TextBox 18" id="18"/>
          <p:cNvSpPr txBox="true"/>
          <p:nvPr/>
        </p:nvSpPr>
        <p:spPr>
          <a:xfrm rot="0">
            <a:off x="10829762" y="2105047"/>
            <a:ext cx="6258515" cy="6774383"/>
          </a:xfrm>
          <a:prstGeom prst="rect">
            <a:avLst/>
          </a:prstGeom>
        </p:spPr>
        <p:txBody>
          <a:bodyPr anchor="t" rtlCol="false" tIns="0" lIns="0" bIns="0" rIns="0">
            <a:spAutoFit/>
          </a:bodyPr>
          <a:lstStyle/>
          <a:p>
            <a:pPr algn="l">
              <a:lnSpc>
                <a:spcPts val="2335"/>
              </a:lnSpc>
            </a:pPr>
            <a:r>
              <a:rPr lang="en-US" sz="2000" spc="-95">
                <a:solidFill>
                  <a:srgbClr val="000000"/>
                </a:solidFill>
                <a:latin typeface="Source Han Sans KR"/>
                <a:ea typeface="Source Han Sans KR"/>
                <a:cs typeface="Source Han Sans KR"/>
                <a:sym typeface="Source Han Sans KR"/>
              </a:rPr>
              <a:t>처음에는 각 블로그 게시글마다 고유한 ID를 가진 모달창을 생성하여 디테일 뷰를 표시했습니다. 그러나 이 방식은 페이지가 로드될 때마다 모든 모달창이 실행되어 불필요한 리소스를 소비하게 되었습니다. 이를 개선하기 위해 모달창을 하나만 사용하도록 로직을 변경하였습니다.</a:t>
            </a:r>
          </a:p>
          <a:p>
            <a:pPr algn="l">
              <a:lnSpc>
                <a:spcPts val="2335"/>
              </a:lnSpc>
            </a:pPr>
          </a:p>
          <a:p>
            <a:pPr algn="l">
              <a:lnSpc>
                <a:spcPts val="2335"/>
              </a:lnSpc>
            </a:pPr>
            <a:r>
              <a:rPr lang="en-US" b="true" sz="2000" spc="-95">
                <a:solidFill>
                  <a:srgbClr val="000000"/>
                </a:solidFill>
                <a:latin typeface="Source Han Sans KR Bold"/>
                <a:ea typeface="Source Han Sans KR Bold"/>
                <a:cs typeface="Source Han Sans KR Bold"/>
                <a:sym typeface="Source Han Sans KR Bold"/>
              </a:rPr>
              <a:t>변경된 로직:</a:t>
            </a:r>
          </a:p>
          <a:p>
            <a:pPr algn="l" marL="241300" indent="-120650" lvl="1">
              <a:lnSpc>
                <a:spcPts val="2335"/>
              </a:lnSpc>
              <a:buFont typeface="Arial"/>
              <a:buChar char="•"/>
            </a:pPr>
            <a:r>
              <a:rPr lang="en-US" sz="2000" spc="-95">
                <a:solidFill>
                  <a:srgbClr val="000000"/>
                </a:solidFill>
                <a:latin typeface="Source Han Sans KR"/>
                <a:ea typeface="Source Han Sans KR"/>
                <a:cs typeface="Source Han Sans KR"/>
                <a:sym typeface="Source Han Sans KR"/>
              </a:rPr>
              <a:t>모달창의 div에서 ID 뒤에 붙였던 블로그 게시글 번호를 삭제하고, 하나의 모달창만 재사용하도록 변경했습니다.(1번)</a:t>
            </a:r>
          </a:p>
          <a:p>
            <a:pPr algn="l" marL="241300" indent="-120650" lvl="1">
              <a:lnSpc>
                <a:spcPts val="2335"/>
              </a:lnSpc>
              <a:buFont typeface="Arial"/>
              <a:buChar char="•"/>
            </a:pPr>
            <a:r>
              <a:rPr lang="en-US" sz="2000" spc="-95">
                <a:solidFill>
                  <a:srgbClr val="000000"/>
                </a:solidFill>
                <a:latin typeface="Source Han Sans KR"/>
                <a:ea typeface="Source Han Sans KR"/>
                <a:cs typeface="Source Han Sans KR"/>
                <a:sym typeface="Source Han Sans KR"/>
              </a:rPr>
              <a:t>iframe의 src 속성만 바꾸는 방식으로 구현하여, 특정 블로그 게시글의 디테일 뷰를 동적으로 로드하게 했습니다.</a:t>
            </a:r>
          </a:p>
          <a:p>
            <a:pPr algn="l" marL="241300" indent="-120650" lvl="1">
              <a:lnSpc>
                <a:spcPts val="2335"/>
              </a:lnSpc>
            </a:pPr>
          </a:p>
          <a:p>
            <a:pPr algn="l" marL="241300" indent="-120650" lvl="1">
              <a:lnSpc>
                <a:spcPts val="2335"/>
              </a:lnSpc>
            </a:pPr>
            <a:r>
              <a:rPr lang="en-US" b="true" sz="2000" spc="-95">
                <a:solidFill>
                  <a:srgbClr val="000000"/>
                </a:solidFill>
                <a:latin typeface="Source Han Sans KR Bold"/>
                <a:ea typeface="Source Han Sans KR Bold"/>
                <a:cs typeface="Source Han Sans KR Bold"/>
                <a:sym typeface="Source Han Sans KR Bold"/>
              </a:rPr>
              <a:t>새로운 문제:</a:t>
            </a:r>
          </a:p>
          <a:p>
            <a:pPr algn="l" marL="241300" indent="-120650" lvl="1">
              <a:lnSpc>
                <a:spcPts val="2335"/>
              </a:lnSpc>
              <a:buFont typeface="Arial"/>
              <a:buChar char="•"/>
            </a:pPr>
            <a:r>
              <a:rPr lang="en-US" sz="2000" spc="-95">
                <a:solidFill>
                  <a:srgbClr val="000000"/>
                </a:solidFill>
                <a:latin typeface="Source Han Sans KR"/>
                <a:ea typeface="Source Han Sans KR"/>
                <a:cs typeface="Source Han Sans KR"/>
                <a:sym typeface="Source Han Sans KR"/>
              </a:rPr>
              <a:t>모달창의 ID를 삭제하면서, 상세 뷰에서 왼쪽 하단에 표시되던 상품 코드 태그를 전달하는 로직이 깨졌습니다. 이전에는 블로그 VO에서 데이터를 가져와 처리했으나, 이 방식에서는 데이터를 직접 가져올 수 없었습니다.</a:t>
            </a:r>
          </a:p>
          <a:p>
            <a:pPr algn="l" marL="241300" indent="-120650" lvl="1">
              <a:lnSpc>
                <a:spcPts val="2335"/>
              </a:lnSpc>
            </a:pPr>
          </a:p>
          <a:p>
            <a:pPr algn="l" marL="241300" indent="-120650" lvl="1">
              <a:lnSpc>
                <a:spcPts val="2335"/>
              </a:lnSpc>
            </a:pPr>
            <a:r>
              <a:rPr lang="en-US" b="true" sz="2000" spc="-95">
                <a:solidFill>
                  <a:srgbClr val="000000"/>
                </a:solidFill>
                <a:latin typeface="Source Han Sans KR Bold"/>
                <a:ea typeface="Source Han Sans KR Bold"/>
                <a:cs typeface="Source Han Sans KR Bold"/>
                <a:sym typeface="Source Han Sans KR Bold"/>
              </a:rPr>
              <a:t>해결 방법:</a:t>
            </a:r>
          </a:p>
          <a:p>
            <a:pPr algn="l" marL="241300" indent="-120650" lvl="1">
              <a:lnSpc>
                <a:spcPts val="2335"/>
              </a:lnSpc>
              <a:buFont typeface="Arial"/>
              <a:buChar char="•"/>
            </a:pPr>
            <a:r>
              <a:rPr lang="en-US" sz="2000" spc="-95">
                <a:solidFill>
                  <a:srgbClr val="000000"/>
                </a:solidFill>
                <a:latin typeface="Source Han Sans KR"/>
                <a:ea typeface="Source Han Sans KR"/>
                <a:cs typeface="Source Han Sans KR"/>
                <a:sym typeface="Source Han Sans KR"/>
              </a:rPr>
              <a:t>비동기 방식을 사용하여 해당 부분이 있을 경우 기존 의도와 동일하게 작동하도록 작업했습니다. (2번)</a:t>
            </a:r>
          </a:p>
          <a:p>
            <a:pPr algn="l" marL="241300" indent="-120650" lvl="1">
              <a:lnSpc>
                <a:spcPts val="2335"/>
              </a:lnSpc>
              <a:buFont typeface="Arial"/>
              <a:buChar char="•"/>
            </a:pPr>
            <a:r>
              <a:rPr lang="en-US" sz="2000" spc="-95">
                <a:solidFill>
                  <a:srgbClr val="000000"/>
                </a:solidFill>
                <a:latin typeface="Source Han Sans KR"/>
                <a:ea typeface="Source Han Sans KR"/>
                <a:cs typeface="Source Han Sans KR"/>
                <a:sym typeface="Source Han Sans KR"/>
              </a:rPr>
              <a:t>이를 통해 사용자가 요청한 정보에만 리소스를 할당하게 되었고, 프로그램의 부하를 줄일 수 있었습니다.</a:t>
            </a:r>
          </a:p>
        </p:txBody>
      </p:sp>
      <p:grpSp>
        <p:nvGrpSpPr>
          <p:cNvPr name="Group 19" id="19"/>
          <p:cNvGrpSpPr/>
          <p:nvPr/>
        </p:nvGrpSpPr>
        <p:grpSpPr>
          <a:xfrm rot="0">
            <a:off x="216225" y="1375580"/>
            <a:ext cx="515922" cy="406794"/>
            <a:chOff x="0" y="0"/>
            <a:chExt cx="687896" cy="542392"/>
          </a:xfrm>
        </p:grpSpPr>
        <p:sp>
          <p:nvSpPr>
            <p:cNvPr name="Freeform 20" id="20"/>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1" id="21"/>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2" id="22"/>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spTree>
  </p:cSld>
  <p:clrMapOvr>
    <a:masterClrMapping/>
  </p:clrMapOvr>
</p:sld>
</file>

<file path=ppt/slides/slide1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6624" y="1371877"/>
            <a:ext cx="9653376" cy="8577907"/>
            <a:chOff x="0" y="0"/>
            <a:chExt cx="12871168" cy="11437209"/>
          </a:xfrm>
        </p:grpSpPr>
        <p:sp>
          <p:nvSpPr>
            <p:cNvPr name="Freeform 3" id="3"/>
            <p:cNvSpPr/>
            <p:nvPr/>
          </p:nvSpPr>
          <p:spPr>
            <a:xfrm flipH="false" flipV="false" rot="0">
              <a:off x="0" y="0"/>
              <a:ext cx="12871196" cy="11437239"/>
            </a:xfrm>
            <a:custGeom>
              <a:avLst/>
              <a:gdLst/>
              <a:ahLst/>
              <a:cxnLst/>
              <a:rect r="r" b="b" t="t" l="l"/>
              <a:pathLst>
                <a:path h="11437239" w="12871196">
                  <a:moveTo>
                    <a:pt x="0" y="0"/>
                  </a:moveTo>
                  <a:lnTo>
                    <a:pt x="12871196" y="0"/>
                  </a:lnTo>
                  <a:lnTo>
                    <a:pt x="12871196" y="11437239"/>
                  </a:lnTo>
                  <a:lnTo>
                    <a:pt x="0" y="11437239"/>
                  </a:lnTo>
                  <a:close/>
                </a:path>
              </a:pathLst>
            </a:custGeom>
            <a:solidFill>
              <a:srgbClr val="E8E8E8"/>
            </a:solidFill>
          </p:spPr>
        </p:sp>
      </p:grpSp>
      <p:grpSp>
        <p:nvGrpSpPr>
          <p:cNvPr name="Group 4" id="4"/>
          <p:cNvGrpSpPr/>
          <p:nvPr/>
        </p:nvGrpSpPr>
        <p:grpSpPr>
          <a:xfrm rot="0">
            <a:off x="5024438" y="993640"/>
            <a:ext cx="12351315" cy="78706"/>
            <a:chOff x="0" y="0"/>
            <a:chExt cx="16468420" cy="104941"/>
          </a:xfrm>
        </p:grpSpPr>
        <p:sp>
          <p:nvSpPr>
            <p:cNvPr name="Freeform 5" id="5"/>
            <p:cNvSpPr/>
            <p:nvPr/>
          </p:nvSpPr>
          <p:spPr>
            <a:xfrm flipH="false" flipV="false" rot="0">
              <a:off x="0" y="0"/>
              <a:ext cx="16468471" cy="104902"/>
            </a:xfrm>
            <a:custGeom>
              <a:avLst/>
              <a:gdLst/>
              <a:ahLst/>
              <a:cxnLst/>
              <a:rect r="r" b="b" t="t" l="l"/>
              <a:pathLst>
                <a:path h="104902" w="16468471">
                  <a:moveTo>
                    <a:pt x="6350" y="0"/>
                  </a:moveTo>
                  <a:lnTo>
                    <a:pt x="16462121" y="92202"/>
                  </a:lnTo>
                  <a:cubicBezTo>
                    <a:pt x="16465677" y="92202"/>
                    <a:pt x="16468471" y="95123"/>
                    <a:pt x="16468471" y="98552"/>
                  </a:cubicBezTo>
                  <a:cubicBezTo>
                    <a:pt x="16468471" y="101981"/>
                    <a:pt x="16465550" y="104902"/>
                    <a:pt x="16462121" y="104902"/>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TextBox 6" id="6"/>
          <p:cNvSpPr txBox="true"/>
          <p:nvPr/>
        </p:nvSpPr>
        <p:spPr>
          <a:xfrm rot="0">
            <a:off x="626586" y="753813"/>
            <a:ext cx="4227721" cy="531038"/>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진행도중 고민했던 부분 - 2 </a:t>
            </a:r>
          </a:p>
        </p:txBody>
      </p:sp>
      <p:sp>
        <p:nvSpPr>
          <p:cNvPr name="Freeform 7" id="7"/>
          <p:cNvSpPr/>
          <p:nvPr/>
        </p:nvSpPr>
        <p:spPr>
          <a:xfrm flipH="false" flipV="false" rot="0">
            <a:off x="10271680" y="947347"/>
            <a:ext cx="7385776" cy="8123123"/>
          </a:xfrm>
          <a:custGeom>
            <a:avLst/>
            <a:gdLst/>
            <a:ahLst/>
            <a:cxnLst/>
            <a:rect r="r" b="b" t="t" l="l"/>
            <a:pathLst>
              <a:path h="8123123" w="7385776">
                <a:moveTo>
                  <a:pt x="0" y="0"/>
                </a:moveTo>
                <a:lnTo>
                  <a:pt x="7385776" y="0"/>
                </a:lnTo>
                <a:lnTo>
                  <a:pt x="7385776" y="8123123"/>
                </a:lnTo>
                <a:lnTo>
                  <a:pt x="0" y="8123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30544" y="1516700"/>
            <a:ext cx="9091609" cy="8348067"/>
          </a:xfrm>
          <a:prstGeom prst="rect">
            <a:avLst/>
          </a:prstGeom>
        </p:spPr>
        <p:txBody>
          <a:bodyPr anchor="t" rtlCol="false" tIns="0" lIns="0" bIns="0" rIns="0">
            <a:spAutoFit/>
          </a:bodyPr>
          <a:lstStyle/>
          <a:p>
            <a:pPr algn="l">
              <a:lnSpc>
                <a:spcPts val="2160"/>
              </a:lnSpc>
            </a:pPr>
            <a:r>
              <a:rPr lang="en-US" sz="1800">
                <a:solidFill>
                  <a:srgbClr val="646464"/>
                </a:solidFill>
                <a:latin typeface="Consolas"/>
                <a:ea typeface="Consolas"/>
                <a:cs typeface="Consolas"/>
                <a:sym typeface="Consolas"/>
              </a:rPr>
              <a:t>@Transactional</a:t>
            </a:r>
          </a:p>
          <a:p>
            <a:pPr algn="l">
              <a:lnSpc>
                <a:spcPts val="2160"/>
              </a:lnSpc>
            </a:pPr>
            <a:r>
              <a:rPr lang="en-US" sz="1800">
                <a:solidFill>
                  <a:srgbClr val="646464"/>
                </a:solidFill>
                <a:latin typeface="Consolas"/>
                <a:ea typeface="Consolas"/>
                <a:cs typeface="Consolas"/>
                <a:sym typeface="Consolas"/>
              </a:rPr>
              <a:t>@Override</a:t>
            </a:r>
          </a:p>
          <a:p>
            <a:pPr algn="l">
              <a:lnSpc>
                <a:spcPts val="2160"/>
              </a:lnSpc>
            </a:pPr>
            <a:r>
              <a:rPr lang="en-US" sz="1800" b="true">
                <a:solidFill>
                  <a:srgbClr val="7F0055"/>
                </a:solidFill>
                <a:latin typeface="Consolas Bold"/>
                <a:ea typeface="Consolas Bold"/>
                <a:cs typeface="Consolas Bold"/>
                <a:sym typeface="Consolas Bold"/>
              </a:rPr>
              <a:t>public</a:t>
            </a:r>
            <a:r>
              <a:rPr lang="en-US" sz="1800" b="true">
                <a:solidFill>
                  <a:srgbClr val="000000"/>
                </a:solidFill>
                <a:latin typeface="Consolas Bold"/>
                <a:ea typeface="Consolas Bold"/>
                <a:cs typeface="Consolas Bold"/>
                <a:sym typeface="Consolas Bold"/>
              </a:rPr>
              <a:t> </a:t>
            </a:r>
            <a:r>
              <a:rPr lang="en-US" sz="1800" b="true">
                <a:solidFill>
                  <a:srgbClr val="7F0055"/>
                </a:solidFill>
                <a:latin typeface="Consolas Bold"/>
                <a:ea typeface="Consolas Bold"/>
                <a:cs typeface="Consolas Bold"/>
                <a:sym typeface="Consolas Bold"/>
              </a:rPr>
              <a:t>boolean</a:t>
            </a:r>
            <a:r>
              <a:rPr lang="en-US" sz="1800" b="true">
                <a:solidFill>
                  <a:srgbClr val="000000"/>
                </a:solidFill>
                <a:latin typeface="Consolas Bold"/>
                <a:ea typeface="Consolas Bold"/>
                <a:cs typeface="Consolas Bold"/>
                <a:sym typeface="Consolas Bold"/>
              </a:rPr>
              <a:t> modify(BlogVo </a:t>
            </a:r>
            <a:r>
              <a:rPr lang="en-US" sz="1800" b="true">
                <a:solidFill>
                  <a:srgbClr val="6A3E3E"/>
                </a:solidFill>
                <a:latin typeface="Consolas Bold"/>
                <a:ea typeface="Consolas Bold"/>
                <a:cs typeface="Consolas Bold"/>
                <a:sym typeface="Consolas Bold"/>
              </a:rPr>
              <a:t>blogVo</a:t>
            </a:r>
            <a:r>
              <a:rPr lang="en-US" sz="1800" b="true">
                <a:solidFill>
                  <a:srgbClr val="000000"/>
                </a:solidFill>
                <a:latin typeface="Consolas Bold"/>
                <a:ea typeface="Consolas Bold"/>
                <a:cs typeface="Consolas Bold"/>
                <a:sym typeface="Consolas Bold"/>
              </a:rPr>
              <a:t>) {</a:t>
            </a:r>
          </a:p>
          <a:p>
            <a:pPr algn="l">
              <a:lnSpc>
                <a:spcPts val="2160"/>
              </a:lnSpc>
            </a:pPr>
            <a:r>
              <a:rPr lang="en-US" sz="1800" b="true">
                <a:solidFill>
                  <a:srgbClr val="7F0055"/>
                </a:solidFill>
                <a:latin typeface="Consolas Bold"/>
                <a:ea typeface="Consolas Bold"/>
                <a:cs typeface="Consolas Bold"/>
                <a:sym typeface="Consolas Bold"/>
              </a:rPr>
              <a:t>int</a:t>
            </a:r>
            <a:r>
              <a:rPr lang="en-US" sz="1800" b="true">
                <a:solidFill>
                  <a:srgbClr val="000000"/>
                </a:solidFill>
                <a:latin typeface="Consolas Bold"/>
                <a:ea typeface="Consolas Bold"/>
                <a:cs typeface="Consolas Bold"/>
                <a:sym typeface="Consolas Bold"/>
              </a:rPr>
              <a:t> </a:t>
            </a:r>
            <a:r>
              <a:rPr lang="en-US" sz="1800" b="true">
                <a:solidFill>
                  <a:srgbClr val="6A3E3E"/>
                </a:solidFill>
                <a:latin typeface="Consolas Bold"/>
                <a:ea typeface="Consolas Bold"/>
                <a:cs typeface="Consolas Bold"/>
                <a:sym typeface="Consolas Bold"/>
              </a:rPr>
              <a:t>result</a:t>
            </a:r>
            <a:r>
              <a:rPr lang="en-US" sz="1800" b="true">
                <a:solidFill>
                  <a:srgbClr val="000000"/>
                </a:solidFill>
                <a:latin typeface="Consolas Bold"/>
                <a:ea typeface="Consolas Bold"/>
                <a:cs typeface="Consolas Bold"/>
                <a:sym typeface="Consolas Bold"/>
              </a:rPr>
              <a:t> = </a:t>
            </a:r>
            <a:r>
              <a:rPr lang="en-US" sz="1800" b="true">
                <a:solidFill>
                  <a:srgbClr val="0000C0"/>
                </a:solidFill>
                <a:latin typeface="Consolas Bold"/>
                <a:ea typeface="Consolas Bold"/>
                <a:cs typeface="Consolas Bold"/>
                <a:sym typeface="Consolas Bold"/>
              </a:rPr>
              <a:t>blogMapper</a:t>
            </a:r>
            <a:r>
              <a:rPr lang="en-US" sz="1800" b="true">
                <a:solidFill>
                  <a:srgbClr val="000000"/>
                </a:solidFill>
                <a:latin typeface="Consolas Bold"/>
                <a:ea typeface="Consolas Bold"/>
                <a:cs typeface="Consolas Bold"/>
                <a:sym typeface="Consolas Bold"/>
              </a:rPr>
              <a:t>.updateBlog(</a:t>
            </a:r>
            <a:r>
              <a:rPr lang="en-US" sz="1800" b="true">
                <a:solidFill>
                  <a:srgbClr val="6A3E3E"/>
                </a:solidFill>
                <a:latin typeface="Consolas Bold"/>
                <a:ea typeface="Consolas Bold"/>
                <a:cs typeface="Consolas Bold"/>
                <a:sym typeface="Consolas Bold"/>
              </a:rPr>
              <a:t>blogVo</a:t>
            </a:r>
            <a:r>
              <a:rPr lang="en-US" sz="1800" b="true">
                <a:solidFill>
                  <a:srgbClr val="000000"/>
                </a:solidFill>
                <a:latin typeface="Consolas Bold"/>
                <a:ea typeface="Consolas Bold"/>
                <a:cs typeface="Consolas Bold"/>
                <a:sym typeface="Consolas Bold"/>
              </a:rPr>
              <a:t>);</a:t>
            </a:r>
          </a:p>
          <a:p>
            <a:pPr algn="l">
              <a:lnSpc>
                <a:spcPts val="2160"/>
              </a:lnSpc>
            </a:pPr>
            <a:r>
              <a:rPr lang="en-US" sz="1800" b="true">
                <a:solidFill>
                  <a:srgbClr val="7F0055"/>
                </a:solidFill>
                <a:latin typeface="Consolas Bold"/>
                <a:ea typeface="Consolas Bold"/>
                <a:cs typeface="Consolas Bold"/>
                <a:sym typeface="Consolas Bold"/>
              </a:rPr>
              <a:t>int</a:t>
            </a:r>
            <a:r>
              <a:rPr lang="en-US" sz="1800" b="true">
                <a:solidFill>
                  <a:srgbClr val="000000"/>
                </a:solidFill>
                <a:latin typeface="Consolas Bold"/>
                <a:ea typeface="Consolas Bold"/>
                <a:cs typeface="Consolas Bold"/>
                <a:sym typeface="Consolas Bold"/>
              </a:rPr>
              <a:t> </a:t>
            </a:r>
            <a:r>
              <a:rPr lang="en-US" sz="1800" b="true">
                <a:solidFill>
                  <a:srgbClr val="6A3E3E"/>
                </a:solidFill>
                <a:latin typeface="Consolas Bold"/>
                <a:ea typeface="Consolas Bold"/>
                <a:cs typeface="Consolas Bold"/>
                <a:sym typeface="Consolas Bold"/>
              </a:rPr>
              <a:t>blog_no</a:t>
            </a:r>
            <a:r>
              <a:rPr lang="en-US" sz="1800" b="true">
                <a:solidFill>
                  <a:srgbClr val="000000"/>
                </a:solidFill>
                <a:latin typeface="Consolas Bold"/>
                <a:ea typeface="Consolas Bold"/>
                <a:cs typeface="Consolas Bold"/>
                <a:sym typeface="Consolas Bold"/>
              </a:rPr>
              <a:t> = </a:t>
            </a:r>
            <a:r>
              <a:rPr lang="en-US" sz="1800" b="true">
                <a:solidFill>
                  <a:srgbClr val="6A3E3E"/>
                </a:solidFill>
                <a:latin typeface="Consolas Bold"/>
                <a:ea typeface="Consolas Bold"/>
                <a:cs typeface="Consolas Bold"/>
                <a:sym typeface="Consolas Bold"/>
              </a:rPr>
              <a:t>blogVo</a:t>
            </a:r>
            <a:r>
              <a:rPr lang="en-US" sz="1800" b="true">
                <a:solidFill>
                  <a:srgbClr val="000000"/>
                </a:solidFill>
                <a:latin typeface="Consolas Bold"/>
                <a:ea typeface="Consolas Bold"/>
                <a:cs typeface="Consolas Bold"/>
                <a:sym typeface="Consolas Bold"/>
              </a:rPr>
              <a:t>.getBlog_no();</a:t>
            </a:r>
          </a:p>
          <a:p>
            <a:pPr algn="l">
              <a:lnSpc>
                <a:spcPts val="2160"/>
              </a:lnSpc>
            </a:pPr>
            <a:r>
              <a:rPr lang="en-US" sz="1800">
                <a:solidFill>
                  <a:srgbClr val="000000"/>
                </a:solidFill>
                <a:latin typeface="Consolas"/>
                <a:ea typeface="Consolas"/>
                <a:cs typeface="Consolas"/>
                <a:sym typeface="Consolas"/>
              </a:rPr>
              <a:t>List&lt;HcAttachFileDto&gt; </a:t>
            </a:r>
            <a:r>
              <a:rPr lang="en-US" sz="1800">
                <a:solidFill>
                  <a:srgbClr val="6A3E3E"/>
                </a:solidFill>
                <a:latin typeface="Consolas"/>
                <a:ea typeface="Consolas"/>
                <a:cs typeface="Consolas"/>
                <a:sym typeface="Consolas"/>
              </a:rPr>
              <a:t>fileList</a:t>
            </a:r>
            <a:r>
              <a:rPr lang="en-US" sz="1800">
                <a:solidFill>
                  <a:srgbClr val="000000"/>
                </a:solidFill>
                <a:latin typeface="Consolas"/>
                <a:ea typeface="Consolas"/>
                <a:cs typeface="Consolas"/>
                <a:sym typeface="Consolas"/>
              </a:rPr>
              <a:t> = </a:t>
            </a:r>
            <a:r>
              <a:rPr lang="en-US" sz="1800">
                <a:solidFill>
                  <a:srgbClr val="6A3E3E"/>
                </a:solidFill>
                <a:latin typeface="Consolas"/>
                <a:ea typeface="Consolas"/>
                <a:cs typeface="Consolas"/>
                <a:sym typeface="Consolas"/>
              </a:rPr>
              <a:t>blogVo</a:t>
            </a:r>
            <a:r>
              <a:rPr lang="en-US" sz="1800">
                <a:solidFill>
                  <a:srgbClr val="000000"/>
                </a:solidFill>
                <a:latin typeface="Consolas"/>
                <a:ea typeface="Consolas"/>
                <a:cs typeface="Consolas"/>
                <a:sym typeface="Consolas"/>
              </a:rPr>
              <a:t>.getFileList();</a:t>
            </a:r>
          </a:p>
          <a:p>
            <a:pPr algn="l">
              <a:lnSpc>
                <a:spcPts val="2160"/>
              </a:lnSpc>
            </a:pPr>
            <a:r>
              <a:rPr lang="en-US" sz="1800">
                <a:solidFill>
                  <a:srgbClr val="000000"/>
                </a:solidFill>
                <a:latin typeface="Consolas"/>
                <a:ea typeface="Consolas"/>
                <a:cs typeface="Consolas"/>
                <a:sym typeface="Consolas"/>
              </a:rPr>
              <a:t>List&lt;HcAttachFileDto&gt; </a:t>
            </a:r>
            <a:r>
              <a:rPr lang="en-US" sz="1800">
                <a:solidFill>
                  <a:srgbClr val="6A3E3E"/>
                </a:solidFill>
                <a:latin typeface="Consolas"/>
                <a:ea typeface="Consolas"/>
                <a:cs typeface="Consolas"/>
                <a:sym typeface="Consolas"/>
              </a:rPr>
              <a:t>tbl_fileList</a:t>
            </a:r>
            <a:r>
              <a:rPr lang="en-US" sz="1800">
                <a:solidFill>
                  <a:srgbClr val="000000"/>
                </a:solidFill>
                <a:latin typeface="Consolas"/>
                <a:ea typeface="Consolas"/>
                <a:cs typeface="Consolas"/>
                <a:sym typeface="Consolas"/>
              </a:rPr>
              <a:t> = </a:t>
            </a:r>
            <a:r>
              <a:rPr lang="en-US" sz="1800">
                <a:solidFill>
                  <a:srgbClr val="0000C0"/>
                </a:solidFill>
                <a:latin typeface="Consolas"/>
                <a:ea typeface="Consolas"/>
                <a:cs typeface="Consolas"/>
                <a:sym typeface="Consolas"/>
              </a:rPr>
              <a:t>attachMapper</a:t>
            </a:r>
            <a:r>
              <a:rPr lang="en-US" sz="1800">
                <a:solidFill>
                  <a:srgbClr val="000000"/>
                </a:solidFill>
                <a:latin typeface="Consolas"/>
                <a:ea typeface="Consolas"/>
                <a:cs typeface="Consolas"/>
                <a:sym typeface="Consolas"/>
              </a:rPr>
              <a:t>.getAttachList(</a:t>
            </a:r>
            <a:r>
              <a:rPr lang="en-US" sz="1800">
                <a:solidFill>
                  <a:srgbClr val="6A3E3E"/>
                </a:solidFill>
                <a:latin typeface="Consolas"/>
                <a:ea typeface="Consolas"/>
                <a:cs typeface="Consolas"/>
                <a:sym typeface="Consolas"/>
              </a:rPr>
              <a:t>blog_no</a:t>
            </a:r>
            <a:r>
              <a:rPr lang="en-US" sz="1800">
                <a:solidFill>
                  <a:srgbClr val="000000"/>
                </a:solidFill>
                <a:latin typeface="Consolas"/>
                <a:ea typeface="Consolas"/>
                <a:cs typeface="Consolas"/>
                <a:sym typeface="Consolas"/>
              </a:rPr>
              <a:t>);</a:t>
            </a:r>
          </a:p>
          <a:p>
            <a:pPr algn="l">
              <a:lnSpc>
                <a:spcPts val="2160"/>
              </a:lnSpc>
            </a:pPr>
          </a:p>
          <a:p>
            <a:pPr algn="l">
              <a:lnSpc>
                <a:spcPts val="2160"/>
              </a:lnSpc>
            </a:pPr>
            <a:r>
              <a:rPr lang="en-US" sz="1800">
                <a:solidFill>
                  <a:srgbClr val="000000"/>
                </a:solidFill>
                <a:latin typeface="Consolas"/>
                <a:ea typeface="Consolas"/>
                <a:cs typeface="Consolas"/>
                <a:sym typeface="Consolas"/>
              </a:rPr>
              <a:t>System.</a:t>
            </a:r>
            <a:r>
              <a:rPr lang="en-US" b="true" sz="1800" i="true">
                <a:solidFill>
                  <a:srgbClr val="0000C0"/>
                </a:solidFill>
                <a:latin typeface="Consolas Bold Italics"/>
                <a:ea typeface="Consolas Bold Italics"/>
                <a:cs typeface="Consolas Bold Italics"/>
                <a:sym typeface="Consolas Bold Italics"/>
              </a:rPr>
              <a:t>out</a:t>
            </a:r>
            <a:r>
              <a:rPr lang="en-US" b="true" sz="1800" i="true">
                <a:solidFill>
                  <a:srgbClr val="000000"/>
                </a:solidFill>
                <a:latin typeface="Consolas Bold Italics"/>
                <a:ea typeface="Consolas Bold Italics"/>
                <a:cs typeface="Consolas Bold Italics"/>
                <a:sym typeface="Consolas Bold Italics"/>
              </a:rPr>
              <a:t>.println(</a:t>
            </a:r>
            <a:r>
              <a:rPr lang="en-US" b="true" sz="1800" i="true">
                <a:solidFill>
                  <a:srgbClr val="6A3E3E"/>
                </a:solidFill>
                <a:latin typeface="Consolas Bold Italics"/>
                <a:ea typeface="Consolas Bold Italics"/>
                <a:cs typeface="Consolas Bold Italics"/>
                <a:sym typeface="Consolas Bold Italics"/>
              </a:rPr>
              <a:t>fileList</a:t>
            </a:r>
            <a:r>
              <a:rPr lang="en-US" b="true" sz="1800" i="true">
                <a:solidFill>
                  <a:srgbClr val="000000"/>
                </a:solidFill>
                <a:latin typeface="Consolas Bold Italics"/>
                <a:ea typeface="Consolas Bold Italics"/>
                <a:cs typeface="Consolas Bold Italics"/>
                <a:sym typeface="Consolas Bold Italics"/>
              </a:rPr>
              <a:t>);</a:t>
            </a:r>
          </a:p>
          <a:p>
            <a:pPr algn="l">
              <a:lnSpc>
                <a:spcPts val="2160"/>
              </a:lnSpc>
            </a:pPr>
            <a:r>
              <a:rPr lang="en-US" sz="1800" b="true">
                <a:solidFill>
                  <a:srgbClr val="7F0055"/>
                </a:solidFill>
                <a:latin typeface="Consolas Bold"/>
                <a:ea typeface="Consolas Bold"/>
                <a:cs typeface="Consolas Bold"/>
                <a:sym typeface="Consolas Bold"/>
              </a:rPr>
              <a:t>if</a:t>
            </a:r>
            <a:r>
              <a:rPr lang="en-US" sz="1800" b="true">
                <a:solidFill>
                  <a:srgbClr val="000000"/>
                </a:solidFill>
                <a:latin typeface="Consolas Bold"/>
                <a:ea typeface="Consolas Bold"/>
                <a:cs typeface="Consolas Bold"/>
                <a:sym typeface="Consolas Bold"/>
              </a:rPr>
              <a:t>(</a:t>
            </a:r>
            <a:r>
              <a:rPr lang="en-US" sz="1800" b="true">
                <a:solidFill>
                  <a:srgbClr val="6A3E3E"/>
                </a:solidFill>
                <a:latin typeface="Consolas Bold"/>
                <a:ea typeface="Consolas Bold"/>
                <a:cs typeface="Consolas Bold"/>
                <a:sym typeface="Consolas Bold"/>
              </a:rPr>
              <a:t>fileList</a:t>
            </a:r>
            <a:r>
              <a:rPr lang="en-US" sz="1800" b="true">
                <a:solidFill>
                  <a:srgbClr val="000000"/>
                </a:solidFill>
                <a:latin typeface="Consolas Bold"/>
                <a:ea typeface="Consolas Bold"/>
                <a:cs typeface="Consolas Bold"/>
                <a:sym typeface="Consolas Bold"/>
              </a:rPr>
              <a:t> != </a:t>
            </a:r>
            <a:r>
              <a:rPr lang="en-US" sz="1800" b="true">
                <a:solidFill>
                  <a:srgbClr val="7F0055"/>
                </a:solidFill>
                <a:latin typeface="Consolas Bold"/>
                <a:ea typeface="Consolas Bold"/>
                <a:cs typeface="Consolas Bold"/>
                <a:sym typeface="Consolas Bold"/>
              </a:rPr>
              <a:t>null</a:t>
            </a:r>
            <a:r>
              <a:rPr lang="en-US" sz="1800" b="true">
                <a:solidFill>
                  <a:srgbClr val="000000"/>
                </a:solidFill>
                <a:latin typeface="Consolas Bold"/>
                <a:ea typeface="Consolas Bold"/>
                <a:cs typeface="Consolas Bold"/>
                <a:sym typeface="Consolas Bold"/>
              </a:rPr>
              <a:t>) {</a:t>
            </a:r>
          </a:p>
          <a:p>
            <a:pPr algn="l">
              <a:lnSpc>
                <a:spcPts val="2160"/>
              </a:lnSpc>
            </a:pPr>
            <a:r>
              <a:rPr lang="en-US" sz="1800" spc="16">
                <a:solidFill>
                  <a:srgbClr val="3F7F5F"/>
                </a:solidFill>
                <a:latin typeface="TT Rounds Condensed"/>
                <a:ea typeface="TT Rounds Condensed"/>
                <a:cs typeface="TT Rounds Condensed"/>
                <a:sym typeface="TT Rounds Condensed"/>
              </a:rPr>
              <a:t>//기존 데이터와 비교하여 중복체크 </a:t>
            </a:r>
          </a:p>
          <a:p>
            <a:pPr algn="l">
              <a:lnSpc>
                <a:spcPts val="2160"/>
              </a:lnSpc>
            </a:pPr>
            <a:r>
              <a:rPr lang="en-US" b="true" sz="1800" spc="16">
                <a:solidFill>
                  <a:srgbClr val="7F0055"/>
                </a:solidFill>
                <a:latin typeface="Consolas Bold"/>
                <a:ea typeface="Consolas Bold"/>
                <a:cs typeface="Consolas Bold"/>
                <a:sym typeface="Consolas Bold"/>
              </a:rPr>
              <a:t>for</a:t>
            </a:r>
            <a:r>
              <a:rPr lang="en-US" b="true" sz="1800" spc="16">
                <a:solidFill>
                  <a:srgbClr val="000000"/>
                </a:solidFill>
                <a:latin typeface="Consolas Bold"/>
                <a:ea typeface="Consolas Bold"/>
                <a:cs typeface="Consolas Bold"/>
                <a:sym typeface="Consolas Bold"/>
              </a:rPr>
              <a:t> ( HcAttachFileDto </a:t>
            </a:r>
            <a:r>
              <a:rPr lang="en-US" b="true" sz="1800" spc="16">
                <a:solidFill>
                  <a:srgbClr val="6A3E3E"/>
                </a:solidFill>
                <a:latin typeface="Consolas Bold"/>
                <a:ea typeface="Consolas Bold"/>
                <a:cs typeface="Consolas Bold"/>
                <a:sym typeface="Consolas Bold"/>
              </a:rPr>
              <a:t>dbDto</a:t>
            </a:r>
            <a:r>
              <a:rPr lang="en-US" b="true" sz="1800" spc="16">
                <a:solidFill>
                  <a:srgbClr val="000000"/>
                </a:solidFill>
                <a:latin typeface="Consolas Bold"/>
                <a:ea typeface="Consolas Bold"/>
                <a:cs typeface="Consolas Bold"/>
                <a:sym typeface="Consolas Bold"/>
              </a:rPr>
              <a:t> : </a:t>
            </a:r>
            <a:r>
              <a:rPr lang="en-US" b="true" sz="1800" spc="16">
                <a:solidFill>
                  <a:srgbClr val="6A3E3E"/>
                </a:solidFill>
                <a:latin typeface="Consolas Bold"/>
                <a:ea typeface="Consolas Bold"/>
                <a:cs typeface="Consolas Bold"/>
                <a:sym typeface="Consolas Bold"/>
              </a:rPr>
              <a:t>tbl_fileList</a:t>
            </a:r>
            <a:r>
              <a:rPr lang="en-US" b="true" sz="1800" spc="16">
                <a:solidFill>
                  <a:srgbClr val="000000"/>
                </a:solidFill>
                <a:latin typeface="Consolas Bold"/>
                <a:ea typeface="Consolas Bold"/>
                <a:cs typeface="Consolas Bold"/>
                <a:sym typeface="Consolas Bold"/>
              </a:rPr>
              <a:t>) {</a:t>
            </a:r>
          </a:p>
          <a:p>
            <a:pPr algn="l">
              <a:lnSpc>
                <a:spcPts val="2160"/>
              </a:lnSpc>
            </a:pPr>
            <a:r>
              <a:rPr lang="en-US" sz="1800" spc="16">
                <a:solidFill>
                  <a:srgbClr val="000000"/>
                </a:solidFill>
                <a:latin typeface="Consolas"/>
                <a:ea typeface="Consolas"/>
                <a:cs typeface="Consolas"/>
                <a:sym typeface="Consolas"/>
              </a:rPr>
              <a:t>String </a:t>
            </a:r>
            <a:r>
              <a:rPr lang="en-US" sz="1800" spc="16">
                <a:solidFill>
                  <a:srgbClr val="6A3E3E"/>
                </a:solidFill>
                <a:latin typeface="Consolas"/>
                <a:ea typeface="Consolas"/>
                <a:cs typeface="Consolas"/>
                <a:sym typeface="Consolas"/>
              </a:rPr>
              <a:t>dbUuid</a:t>
            </a:r>
            <a:r>
              <a:rPr lang="en-US" sz="1800" spc="16">
                <a:solidFill>
                  <a:srgbClr val="000000"/>
                </a:solidFill>
                <a:latin typeface="Consolas"/>
                <a:ea typeface="Consolas"/>
                <a:cs typeface="Consolas"/>
                <a:sym typeface="Consolas"/>
              </a:rPr>
              <a:t> = </a:t>
            </a:r>
            <a:r>
              <a:rPr lang="en-US" sz="1800" spc="16">
                <a:solidFill>
                  <a:srgbClr val="6A3E3E"/>
                </a:solidFill>
                <a:latin typeface="Consolas"/>
                <a:ea typeface="Consolas"/>
                <a:cs typeface="Consolas"/>
                <a:sym typeface="Consolas"/>
              </a:rPr>
              <a:t>dbDto</a:t>
            </a:r>
            <a:r>
              <a:rPr lang="en-US" sz="1800" spc="16">
                <a:solidFill>
                  <a:srgbClr val="000000"/>
                </a:solidFill>
                <a:latin typeface="Consolas"/>
                <a:ea typeface="Consolas"/>
                <a:cs typeface="Consolas"/>
                <a:sym typeface="Consolas"/>
              </a:rPr>
              <a:t>.getUuid();</a:t>
            </a:r>
          </a:p>
          <a:p>
            <a:pPr algn="l">
              <a:lnSpc>
                <a:spcPts val="2160"/>
              </a:lnSpc>
            </a:pPr>
            <a:r>
              <a:rPr lang="en-US" sz="1800" spc="16">
                <a:solidFill>
                  <a:srgbClr val="6A3E3E"/>
                </a:solidFill>
                <a:latin typeface="Consolas"/>
                <a:ea typeface="Consolas"/>
                <a:cs typeface="Consolas"/>
                <a:sym typeface="Consolas"/>
              </a:rPr>
              <a:t>dbDto</a:t>
            </a:r>
            <a:r>
              <a:rPr lang="en-US" sz="1800" spc="16">
                <a:solidFill>
                  <a:srgbClr val="000000"/>
                </a:solidFill>
                <a:latin typeface="Consolas"/>
                <a:ea typeface="Consolas"/>
                <a:cs typeface="Consolas"/>
                <a:sym typeface="Consolas"/>
              </a:rPr>
              <a:t>.setDuplicate(</a:t>
            </a:r>
            <a:r>
              <a:rPr lang="en-US" b="true" sz="1800" spc="16">
                <a:solidFill>
                  <a:srgbClr val="7F0055"/>
                </a:solidFill>
                <a:latin typeface="Consolas Bold"/>
                <a:ea typeface="Consolas Bold"/>
                <a:cs typeface="Consolas Bold"/>
                <a:sym typeface="Consolas Bold"/>
              </a:rPr>
              <a:t>false</a:t>
            </a:r>
            <a:r>
              <a:rPr lang="en-US" b="true" sz="1800" spc="16">
                <a:solidFill>
                  <a:srgbClr val="000000"/>
                </a:solidFill>
                <a:latin typeface="Consolas Bold"/>
                <a:ea typeface="Consolas Bold"/>
                <a:cs typeface="Consolas Bold"/>
                <a:sym typeface="Consolas Bold"/>
              </a:rPr>
              <a:t>);</a:t>
            </a:r>
          </a:p>
          <a:p>
            <a:pPr algn="l">
              <a:lnSpc>
                <a:spcPts val="2160"/>
              </a:lnSpc>
            </a:pPr>
            <a:r>
              <a:rPr lang="en-US" b="true" sz="1800" spc="16">
                <a:solidFill>
                  <a:srgbClr val="7F0055"/>
                </a:solidFill>
                <a:latin typeface="Consolas Bold"/>
                <a:ea typeface="Consolas Bold"/>
                <a:cs typeface="Consolas Bold"/>
                <a:sym typeface="Consolas Bold"/>
              </a:rPr>
              <a:t>for</a:t>
            </a:r>
            <a:r>
              <a:rPr lang="en-US" b="true" sz="1800" spc="16">
                <a:solidFill>
                  <a:srgbClr val="000000"/>
                </a:solidFill>
                <a:latin typeface="Consolas Bold"/>
                <a:ea typeface="Consolas Bold"/>
                <a:cs typeface="Consolas Bold"/>
                <a:sym typeface="Consolas Bold"/>
              </a:rPr>
              <a:t> (HcAttachFileDto </a:t>
            </a:r>
            <a:r>
              <a:rPr lang="en-US" b="true" sz="1800" spc="16">
                <a:solidFill>
                  <a:srgbClr val="6A3E3E"/>
                </a:solidFill>
                <a:latin typeface="Consolas Bold"/>
                <a:ea typeface="Consolas Bold"/>
                <a:cs typeface="Consolas Bold"/>
                <a:sym typeface="Consolas Bold"/>
              </a:rPr>
              <a:t>insertDto</a:t>
            </a:r>
            <a:r>
              <a:rPr lang="en-US" b="true" sz="1800" spc="16">
                <a:solidFill>
                  <a:srgbClr val="000000"/>
                </a:solidFill>
                <a:latin typeface="Consolas Bold"/>
                <a:ea typeface="Consolas Bold"/>
                <a:cs typeface="Consolas Bold"/>
                <a:sym typeface="Consolas Bold"/>
              </a:rPr>
              <a:t> : </a:t>
            </a:r>
            <a:r>
              <a:rPr lang="en-US" b="true" sz="1800" spc="16">
                <a:solidFill>
                  <a:srgbClr val="6A3E3E"/>
                </a:solidFill>
                <a:latin typeface="Consolas Bold"/>
                <a:ea typeface="Consolas Bold"/>
                <a:cs typeface="Consolas Bold"/>
                <a:sym typeface="Consolas Bold"/>
              </a:rPr>
              <a:t>fileList</a:t>
            </a:r>
            <a:r>
              <a:rPr lang="en-US" b="true" sz="1800" spc="16">
                <a:solidFill>
                  <a:srgbClr val="000000"/>
                </a:solidFill>
                <a:latin typeface="Consolas Bold"/>
                <a:ea typeface="Consolas Bold"/>
                <a:cs typeface="Consolas Bold"/>
                <a:sym typeface="Consolas Bold"/>
              </a:rPr>
              <a:t>) {</a:t>
            </a:r>
          </a:p>
          <a:p>
            <a:pPr algn="l">
              <a:lnSpc>
                <a:spcPts val="2160"/>
              </a:lnSpc>
            </a:pPr>
            <a:r>
              <a:rPr lang="en-US" sz="1800" spc="16">
                <a:solidFill>
                  <a:srgbClr val="000000"/>
                </a:solidFill>
                <a:latin typeface="Consolas"/>
                <a:ea typeface="Consolas"/>
                <a:cs typeface="Consolas"/>
                <a:sym typeface="Consolas"/>
              </a:rPr>
              <a:t>String </a:t>
            </a:r>
            <a:r>
              <a:rPr lang="en-US" sz="1800" spc="16">
                <a:solidFill>
                  <a:srgbClr val="6A3E3E"/>
                </a:solidFill>
                <a:latin typeface="Consolas"/>
                <a:ea typeface="Consolas"/>
                <a:cs typeface="Consolas"/>
                <a:sym typeface="Consolas"/>
              </a:rPr>
              <a:t>insertUuid</a:t>
            </a:r>
            <a:r>
              <a:rPr lang="en-US" sz="1800" spc="16">
                <a:solidFill>
                  <a:srgbClr val="000000"/>
                </a:solidFill>
                <a:latin typeface="Consolas"/>
                <a:ea typeface="Consolas"/>
                <a:cs typeface="Consolas"/>
                <a:sym typeface="Consolas"/>
              </a:rPr>
              <a:t> = </a:t>
            </a:r>
            <a:r>
              <a:rPr lang="en-US" sz="1800" spc="16">
                <a:solidFill>
                  <a:srgbClr val="6A3E3E"/>
                </a:solidFill>
                <a:latin typeface="Consolas"/>
                <a:ea typeface="Consolas"/>
                <a:cs typeface="Consolas"/>
                <a:sym typeface="Consolas"/>
              </a:rPr>
              <a:t>insertDto</a:t>
            </a:r>
            <a:r>
              <a:rPr lang="en-US" sz="1800" spc="16">
                <a:solidFill>
                  <a:srgbClr val="000000"/>
                </a:solidFill>
                <a:latin typeface="Consolas"/>
                <a:ea typeface="Consolas"/>
                <a:cs typeface="Consolas"/>
                <a:sym typeface="Consolas"/>
              </a:rPr>
              <a:t>.getUuid();</a:t>
            </a:r>
          </a:p>
          <a:p>
            <a:pPr algn="l">
              <a:lnSpc>
                <a:spcPts val="2160"/>
              </a:lnSpc>
            </a:pPr>
            <a:r>
              <a:rPr lang="en-US" b="true" sz="1800" spc="16">
                <a:solidFill>
                  <a:srgbClr val="7F0055"/>
                </a:solidFill>
                <a:latin typeface="Consolas Bold"/>
                <a:ea typeface="Consolas Bold"/>
                <a:cs typeface="Consolas Bold"/>
                <a:sym typeface="Consolas Bold"/>
              </a:rPr>
              <a:t>if</a:t>
            </a:r>
            <a:r>
              <a:rPr lang="en-US" b="true" sz="1800" spc="16">
                <a:solidFill>
                  <a:srgbClr val="000000"/>
                </a:solidFill>
                <a:latin typeface="Consolas Bold"/>
                <a:ea typeface="Consolas Bold"/>
                <a:cs typeface="Consolas Bold"/>
                <a:sym typeface="Consolas Bold"/>
              </a:rPr>
              <a:t>(</a:t>
            </a:r>
            <a:r>
              <a:rPr lang="en-US" b="true" sz="1800" spc="16">
                <a:solidFill>
                  <a:srgbClr val="6A3E3E"/>
                </a:solidFill>
                <a:latin typeface="Consolas Bold"/>
                <a:ea typeface="Consolas Bold"/>
                <a:cs typeface="Consolas Bold"/>
                <a:sym typeface="Consolas Bold"/>
              </a:rPr>
              <a:t>dbUuid</a:t>
            </a:r>
            <a:r>
              <a:rPr lang="en-US" b="true" sz="1800" spc="16">
                <a:solidFill>
                  <a:srgbClr val="000000"/>
                </a:solidFill>
                <a:latin typeface="Consolas Bold"/>
                <a:ea typeface="Consolas Bold"/>
                <a:cs typeface="Consolas Bold"/>
                <a:sym typeface="Consolas Bold"/>
              </a:rPr>
              <a:t>.equals(</a:t>
            </a:r>
            <a:r>
              <a:rPr lang="en-US" b="true" sz="1800" spc="16">
                <a:solidFill>
                  <a:srgbClr val="6A3E3E"/>
                </a:solidFill>
                <a:latin typeface="Consolas Bold"/>
                <a:ea typeface="Consolas Bold"/>
                <a:cs typeface="Consolas Bold"/>
                <a:sym typeface="Consolas Bold"/>
              </a:rPr>
              <a:t>insertUuid</a:t>
            </a:r>
            <a:r>
              <a:rPr lang="en-US" b="true" sz="1800" spc="16">
                <a:solidFill>
                  <a:srgbClr val="000000"/>
                </a:solidFill>
                <a:latin typeface="Consolas Bold"/>
                <a:ea typeface="Consolas Bold"/>
                <a:cs typeface="Consolas Bold"/>
                <a:sym typeface="Consolas Bold"/>
              </a:rPr>
              <a:t>)) {</a:t>
            </a:r>
          </a:p>
          <a:p>
            <a:pPr algn="l">
              <a:lnSpc>
                <a:spcPts val="2160"/>
              </a:lnSpc>
            </a:pPr>
            <a:r>
              <a:rPr lang="en-US" sz="1800" spc="16">
                <a:solidFill>
                  <a:srgbClr val="6A3E3E"/>
                </a:solidFill>
                <a:latin typeface="Consolas"/>
                <a:ea typeface="Consolas"/>
                <a:cs typeface="Consolas"/>
                <a:sym typeface="Consolas"/>
              </a:rPr>
              <a:t>dbDto</a:t>
            </a:r>
            <a:r>
              <a:rPr lang="en-US" sz="1800" spc="16">
                <a:solidFill>
                  <a:srgbClr val="000000"/>
                </a:solidFill>
                <a:latin typeface="Consolas"/>
                <a:ea typeface="Consolas"/>
                <a:cs typeface="Consolas"/>
                <a:sym typeface="Consolas"/>
              </a:rPr>
              <a:t>.setDuplicate(</a:t>
            </a:r>
            <a:r>
              <a:rPr lang="en-US" b="true" sz="1800" spc="16">
                <a:solidFill>
                  <a:srgbClr val="7F0055"/>
                </a:solidFill>
                <a:latin typeface="Consolas Bold"/>
                <a:ea typeface="Consolas Bold"/>
                <a:cs typeface="Consolas Bold"/>
                <a:sym typeface="Consolas Bold"/>
              </a:rPr>
              <a:t>true</a:t>
            </a:r>
            <a:r>
              <a:rPr lang="en-US" b="true" sz="1800" spc="16">
                <a:solidFill>
                  <a:srgbClr val="000000"/>
                </a:solidFill>
                <a:latin typeface="Consolas Bold"/>
                <a:ea typeface="Consolas Bold"/>
                <a:cs typeface="Consolas Bold"/>
                <a:sym typeface="Consolas Bold"/>
              </a:rPr>
              <a:t>);</a:t>
            </a:r>
          </a:p>
          <a:p>
            <a:pPr algn="l">
              <a:lnSpc>
                <a:spcPts val="2160"/>
              </a:lnSpc>
            </a:pPr>
            <a:r>
              <a:rPr lang="en-US" b="true" sz="1800" spc="16">
                <a:solidFill>
                  <a:srgbClr val="7F0055"/>
                </a:solidFill>
                <a:latin typeface="Consolas Bold"/>
                <a:ea typeface="Consolas Bold"/>
                <a:cs typeface="Consolas Bold"/>
                <a:sym typeface="Consolas Bold"/>
              </a:rPr>
              <a:t>break</a:t>
            </a:r>
            <a:r>
              <a:rPr lang="en-US" b="true" sz="1800" spc="16">
                <a:solidFill>
                  <a:srgbClr val="000000"/>
                </a:solidFill>
                <a:latin typeface="Consolas Bold"/>
                <a:ea typeface="Consolas Bold"/>
                <a:cs typeface="Consolas Bold"/>
                <a:sym typeface="Consolas Bold"/>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3F7F5F"/>
                </a:solidFill>
                <a:latin typeface="TT Rounds Condensed"/>
                <a:ea typeface="TT Rounds Condensed"/>
                <a:cs typeface="TT Rounds Condensed"/>
                <a:sym typeface="TT Rounds Condensed"/>
              </a:rPr>
              <a:t>// 중복 되지 않았다면 삭제</a:t>
            </a:r>
          </a:p>
          <a:p>
            <a:pPr algn="l">
              <a:lnSpc>
                <a:spcPts val="2160"/>
              </a:lnSpc>
            </a:pPr>
            <a:r>
              <a:rPr lang="en-US" b="true" sz="1800" spc="16">
                <a:solidFill>
                  <a:srgbClr val="7F0055"/>
                </a:solidFill>
                <a:latin typeface="Consolas Bold"/>
                <a:ea typeface="Consolas Bold"/>
                <a:cs typeface="Consolas Bold"/>
                <a:sym typeface="Consolas Bold"/>
              </a:rPr>
              <a:t>if</a:t>
            </a:r>
            <a:r>
              <a:rPr lang="en-US" b="true" sz="1800" spc="16">
                <a:solidFill>
                  <a:srgbClr val="000000"/>
                </a:solidFill>
                <a:latin typeface="Consolas Bold"/>
                <a:ea typeface="Consolas Bold"/>
                <a:cs typeface="Consolas Bold"/>
                <a:sym typeface="Consolas Bold"/>
              </a:rPr>
              <a:t>(!</a:t>
            </a:r>
            <a:r>
              <a:rPr lang="en-US" b="true" sz="1800" spc="16">
                <a:solidFill>
                  <a:srgbClr val="6A3E3E"/>
                </a:solidFill>
                <a:latin typeface="Consolas Bold"/>
                <a:ea typeface="Consolas Bold"/>
                <a:cs typeface="Consolas Bold"/>
                <a:sym typeface="Consolas Bold"/>
              </a:rPr>
              <a:t>dbDto</a:t>
            </a:r>
            <a:r>
              <a:rPr lang="en-US" b="true" sz="1800" spc="16">
                <a:solidFill>
                  <a:srgbClr val="000000"/>
                </a:solidFill>
                <a:latin typeface="Consolas Bold"/>
                <a:ea typeface="Consolas Bold"/>
                <a:cs typeface="Consolas Bold"/>
                <a:sym typeface="Consolas Bold"/>
              </a:rPr>
              <a:t>.isDuplicate()) {</a:t>
            </a:r>
          </a:p>
          <a:p>
            <a:pPr algn="l">
              <a:lnSpc>
                <a:spcPts val="2160"/>
              </a:lnSpc>
            </a:pPr>
            <a:r>
              <a:rPr lang="en-US" sz="1800" spc="16">
                <a:solidFill>
                  <a:srgbClr val="0000C0"/>
                </a:solidFill>
                <a:latin typeface="Consolas"/>
                <a:ea typeface="Consolas"/>
                <a:cs typeface="Consolas"/>
                <a:sym typeface="Consolas"/>
              </a:rPr>
              <a:t>attachMapper</a:t>
            </a:r>
            <a:r>
              <a:rPr lang="en-US" sz="1800" spc="16">
                <a:solidFill>
                  <a:srgbClr val="000000"/>
                </a:solidFill>
                <a:latin typeface="Consolas"/>
                <a:ea typeface="Consolas"/>
                <a:cs typeface="Consolas"/>
                <a:sym typeface="Consolas"/>
              </a:rPr>
              <a:t>.deleteByUuid(</a:t>
            </a:r>
            <a:r>
              <a:rPr lang="en-US" sz="1800" spc="16">
                <a:solidFill>
                  <a:srgbClr val="6A3E3E"/>
                </a:solidFill>
                <a:latin typeface="Consolas"/>
                <a:ea typeface="Consolas"/>
                <a:cs typeface="Consolas"/>
                <a:sym typeface="Consolas"/>
              </a:rPr>
              <a:t>dbUuid</a:t>
            </a: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6A3E3E"/>
                </a:solidFill>
                <a:latin typeface="Consolas"/>
                <a:ea typeface="Consolas"/>
                <a:cs typeface="Consolas"/>
                <a:sym typeface="Consolas"/>
              </a:rPr>
              <a:t>fileList</a:t>
            </a:r>
            <a:r>
              <a:rPr lang="en-US" sz="1800" spc="16">
                <a:solidFill>
                  <a:srgbClr val="000000"/>
                </a:solidFill>
                <a:latin typeface="Consolas"/>
                <a:ea typeface="Consolas"/>
                <a:cs typeface="Consolas"/>
                <a:sym typeface="Consolas"/>
              </a:rPr>
              <a:t>.forEach(</a:t>
            </a:r>
            <a:r>
              <a:rPr lang="en-US" sz="1800" spc="16">
                <a:solidFill>
                  <a:srgbClr val="6A3E3E"/>
                </a:solidFill>
                <a:latin typeface="Consolas"/>
                <a:ea typeface="Consolas"/>
                <a:cs typeface="Consolas"/>
                <a:sym typeface="Consolas"/>
              </a:rPr>
              <a:t>dto</a:t>
            </a:r>
            <a:r>
              <a:rPr lang="en-US" sz="1800" spc="16">
                <a:solidFill>
                  <a:srgbClr val="000000"/>
                </a:solidFill>
                <a:latin typeface="Consolas"/>
                <a:ea typeface="Consolas"/>
                <a:cs typeface="Consolas"/>
                <a:sym typeface="Consolas"/>
              </a:rPr>
              <a:t> -&gt; {</a:t>
            </a:r>
          </a:p>
          <a:p>
            <a:pPr algn="l">
              <a:lnSpc>
                <a:spcPts val="2160"/>
              </a:lnSpc>
            </a:pPr>
            <a:r>
              <a:rPr lang="en-US" b="true" sz="1800" spc="16">
                <a:solidFill>
                  <a:srgbClr val="7F0055"/>
                </a:solidFill>
                <a:latin typeface="Consolas Bold"/>
                <a:ea typeface="Consolas Bold"/>
                <a:cs typeface="Consolas Bold"/>
                <a:sym typeface="Consolas Bold"/>
              </a:rPr>
              <a:t>int</a:t>
            </a:r>
            <a:r>
              <a:rPr lang="en-US" b="true" sz="1800" spc="16">
                <a:solidFill>
                  <a:srgbClr val="000000"/>
                </a:solidFill>
                <a:latin typeface="Consolas Bold"/>
                <a:ea typeface="Consolas Bold"/>
                <a:cs typeface="Consolas Bold"/>
                <a:sym typeface="Consolas Bold"/>
              </a:rPr>
              <a:t> </a:t>
            </a:r>
            <a:r>
              <a:rPr lang="en-US" b="true" sz="1800" spc="16">
                <a:solidFill>
                  <a:srgbClr val="6A3E3E"/>
                </a:solidFill>
                <a:latin typeface="Consolas Bold"/>
                <a:ea typeface="Consolas Bold"/>
                <a:cs typeface="Consolas Bold"/>
                <a:sym typeface="Consolas Bold"/>
              </a:rPr>
              <a:t>file_blog_no</a:t>
            </a:r>
            <a:r>
              <a:rPr lang="en-US" b="true" sz="1800" spc="16">
                <a:solidFill>
                  <a:srgbClr val="000000"/>
                </a:solidFill>
                <a:latin typeface="Consolas Bold"/>
                <a:ea typeface="Consolas Bold"/>
                <a:cs typeface="Consolas Bold"/>
                <a:sym typeface="Consolas Bold"/>
              </a:rPr>
              <a:t> = </a:t>
            </a:r>
            <a:r>
              <a:rPr lang="en-US" b="true" sz="1800" spc="16">
                <a:solidFill>
                  <a:srgbClr val="6A3E3E"/>
                </a:solidFill>
                <a:latin typeface="Consolas Bold"/>
                <a:ea typeface="Consolas Bold"/>
                <a:cs typeface="Consolas Bold"/>
                <a:sym typeface="Consolas Bold"/>
              </a:rPr>
              <a:t>dto</a:t>
            </a:r>
            <a:r>
              <a:rPr lang="en-US" b="true" sz="1800" spc="16">
                <a:solidFill>
                  <a:srgbClr val="000000"/>
                </a:solidFill>
                <a:latin typeface="Consolas Bold"/>
                <a:ea typeface="Consolas Bold"/>
                <a:cs typeface="Consolas Bold"/>
                <a:sym typeface="Consolas Bold"/>
              </a:rPr>
              <a:t>.getBlog_no();</a:t>
            </a:r>
          </a:p>
          <a:p>
            <a:pPr algn="l">
              <a:lnSpc>
                <a:spcPts val="2160"/>
              </a:lnSpc>
            </a:pPr>
          </a:p>
          <a:p>
            <a:pPr algn="l">
              <a:lnSpc>
                <a:spcPts val="2160"/>
              </a:lnSpc>
            </a:pPr>
            <a:r>
              <a:rPr lang="en-US" sz="1800" spc="16">
                <a:solidFill>
                  <a:srgbClr val="000000"/>
                </a:solidFill>
                <a:latin typeface="Consolas"/>
                <a:ea typeface="Consolas"/>
                <a:cs typeface="Consolas"/>
                <a:sym typeface="Consolas"/>
              </a:rPr>
              <a:t>}</a:t>
            </a:r>
          </a:p>
        </p:txBody>
      </p:sp>
      <p:sp>
        <p:nvSpPr>
          <p:cNvPr name="TextBox 9" id="9"/>
          <p:cNvSpPr txBox="true"/>
          <p:nvPr/>
        </p:nvSpPr>
        <p:spPr>
          <a:xfrm rot="0">
            <a:off x="10283920" y="1665704"/>
            <a:ext cx="7467601"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문제  - 수정작업이 즉시 반영되지 않고  수정완료를 눌렀을 때 적용</a:t>
            </a:r>
          </a:p>
        </p:txBody>
      </p:sp>
      <p:sp>
        <p:nvSpPr>
          <p:cNvPr name="TextBox 10" id="10"/>
          <p:cNvSpPr txBox="true"/>
          <p:nvPr/>
        </p:nvSpPr>
        <p:spPr>
          <a:xfrm rot="0">
            <a:off x="10571642" y="2350448"/>
            <a:ext cx="6258515" cy="2350095"/>
          </a:xfrm>
          <a:prstGeom prst="rect">
            <a:avLst/>
          </a:prstGeom>
        </p:spPr>
        <p:txBody>
          <a:bodyPr anchor="t" rtlCol="false" tIns="0" lIns="0" bIns="0" rIns="0">
            <a:spAutoFit/>
          </a:bodyPr>
          <a:lstStyle/>
          <a:p>
            <a:pPr algn="l" marL="241300" indent="-120650" lvl="1">
              <a:lnSpc>
                <a:spcPts val="2335"/>
              </a:lnSpc>
              <a:buFont typeface="Arial"/>
              <a:buChar char="•"/>
            </a:pPr>
            <a:r>
              <a:rPr lang="en-US" sz="2000" spc="-95">
                <a:solidFill>
                  <a:srgbClr val="000000"/>
                </a:solidFill>
                <a:latin typeface="Source Han Sans KR"/>
                <a:ea typeface="Source Han Sans KR"/>
                <a:cs typeface="Source Han Sans KR"/>
                <a:sym typeface="Source Han Sans KR"/>
              </a:rPr>
              <a:t>수정 창에서 수정해야 할 파트는 이제 블로그 내용 리스트와 사진의 개수, 사진 상품 코드 리스트까지 모두 관리해야 합니다.</a:t>
            </a:r>
          </a:p>
          <a:p>
            <a:pPr algn="l" marL="241300" indent="-120650" lvl="1">
              <a:lnSpc>
                <a:spcPts val="2335"/>
              </a:lnSpc>
              <a:buFont typeface="Arial"/>
              <a:buChar char="•"/>
            </a:pPr>
            <a:r>
              <a:rPr lang="en-US" sz="2000" spc="-95">
                <a:solidFill>
                  <a:srgbClr val="000000"/>
                </a:solidFill>
                <a:latin typeface="Source Han Sans KR"/>
                <a:ea typeface="Source Han Sans KR"/>
                <a:cs typeface="Source Han Sans KR"/>
                <a:sym typeface="Source Han Sans KR"/>
              </a:rPr>
              <a:t>무작정 수정할 경우, 수정 취소를 하거나 화면에서 벗어났을 때 해당 게시글이나 파트가 이미 수정된 상태가 될 수 있습니다. 사용자가 전체 수정 작업을 완료하지 않았을 경우, 기존 데이터를 변경하는 것은 의도한 수정이 아니기 때문에 기존의 수정 로직과는 다른 접근이 필요하다고 느꼈습니다.</a:t>
            </a:r>
          </a:p>
        </p:txBody>
      </p:sp>
      <p:grpSp>
        <p:nvGrpSpPr>
          <p:cNvPr name="Group 11" id="11"/>
          <p:cNvGrpSpPr/>
          <p:nvPr/>
        </p:nvGrpSpPr>
        <p:grpSpPr>
          <a:xfrm rot="0">
            <a:off x="6324602" y="6794098"/>
            <a:ext cx="3629232" cy="2952115"/>
            <a:chOff x="0" y="0"/>
            <a:chExt cx="4838976" cy="3936153"/>
          </a:xfrm>
        </p:grpSpPr>
        <p:sp>
          <p:nvSpPr>
            <p:cNvPr name="Freeform 12" id="12"/>
            <p:cNvSpPr/>
            <p:nvPr/>
          </p:nvSpPr>
          <p:spPr>
            <a:xfrm flipH="false" flipV="false" rot="0">
              <a:off x="0" y="0"/>
              <a:ext cx="4838954" cy="3936111"/>
            </a:xfrm>
            <a:custGeom>
              <a:avLst/>
              <a:gdLst/>
              <a:ahLst/>
              <a:cxnLst/>
              <a:rect r="r" b="b" t="t" l="l"/>
              <a:pathLst>
                <a:path h="3936111" w="4838954">
                  <a:moveTo>
                    <a:pt x="0" y="0"/>
                  </a:moveTo>
                  <a:lnTo>
                    <a:pt x="4838954" y="0"/>
                  </a:lnTo>
                  <a:lnTo>
                    <a:pt x="4838954" y="3936111"/>
                  </a:lnTo>
                  <a:lnTo>
                    <a:pt x="0" y="3936111"/>
                  </a:lnTo>
                  <a:close/>
                </a:path>
              </a:pathLst>
            </a:custGeom>
            <a:solidFill>
              <a:srgbClr val="E8E8E8"/>
            </a:solidFill>
          </p:spPr>
        </p:sp>
        <p:sp>
          <p:nvSpPr>
            <p:cNvPr name="TextBox 13" id="13"/>
            <p:cNvSpPr txBox="true"/>
            <p:nvPr/>
          </p:nvSpPr>
          <p:spPr>
            <a:xfrm>
              <a:off x="0" y="0"/>
              <a:ext cx="4838976" cy="3936153"/>
            </a:xfrm>
            <a:prstGeom prst="rect">
              <a:avLst/>
            </a:prstGeom>
          </p:spPr>
          <p:txBody>
            <a:bodyPr anchor="t" rtlCol="false" tIns="50800" lIns="50800" bIns="50800" rIns="50800"/>
            <a:lstStyle/>
            <a:p>
              <a:pPr algn="l">
                <a:lnSpc>
                  <a:spcPts val="2160"/>
                </a:lnSpc>
              </a:pPr>
              <a:r>
                <a:rPr lang="en-US" sz="1800" spc="16">
                  <a:solidFill>
                    <a:srgbClr val="3F7F5F"/>
                  </a:solidFill>
                  <a:latin typeface="TT Rounds Condensed"/>
                  <a:ea typeface="TT Rounds Condensed"/>
                  <a:cs typeface="TT Rounds Condensed"/>
                  <a:sym typeface="TT Rounds Condensed"/>
                </a:rPr>
                <a:t>// 이게 새로 만든 이미지일경우</a:t>
              </a:r>
            </a:p>
            <a:p>
              <a:pPr algn="l">
                <a:lnSpc>
                  <a:spcPts val="2160"/>
                </a:lnSpc>
              </a:pPr>
              <a:r>
                <a:rPr lang="en-US" b="true" sz="1800" spc="16">
                  <a:solidFill>
                    <a:srgbClr val="7F0055"/>
                  </a:solidFill>
                  <a:latin typeface="Consolas Bold"/>
                  <a:ea typeface="Consolas Bold"/>
                  <a:cs typeface="Consolas Bold"/>
                  <a:sym typeface="Consolas Bold"/>
                </a:rPr>
                <a:t>if</a:t>
              </a:r>
              <a:r>
                <a:rPr lang="en-US" b="true" sz="1800" spc="16">
                  <a:solidFill>
                    <a:srgbClr val="000000"/>
                  </a:solidFill>
                  <a:latin typeface="Consolas Bold"/>
                  <a:ea typeface="Consolas Bold"/>
                  <a:cs typeface="Consolas Bold"/>
                  <a:sym typeface="Consolas Bold"/>
                </a:rPr>
                <a:t>(</a:t>
              </a:r>
              <a:r>
                <a:rPr lang="en-US" b="true" sz="1800" spc="16">
                  <a:solidFill>
                    <a:srgbClr val="6A3E3E"/>
                  </a:solidFill>
                  <a:latin typeface="Consolas Bold"/>
                  <a:ea typeface="Consolas Bold"/>
                  <a:cs typeface="Consolas Bold"/>
                  <a:sym typeface="Consolas Bold"/>
                </a:rPr>
                <a:t>file_blog_no</a:t>
              </a:r>
              <a:r>
                <a:rPr lang="en-US" b="true" sz="1800" spc="16">
                  <a:solidFill>
                    <a:srgbClr val="000000"/>
                  </a:solidFill>
                  <a:latin typeface="Consolas Bold"/>
                  <a:ea typeface="Consolas Bold"/>
                  <a:cs typeface="Consolas Bold"/>
                  <a:sym typeface="Consolas Bold"/>
                </a:rPr>
                <a:t> == 0) {</a:t>
              </a:r>
            </a:p>
            <a:p>
              <a:pPr algn="l">
                <a:lnSpc>
                  <a:spcPts val="2160"/>
                </a:lnSpc>
              </a:pPr>
              <a:r>
                <a:rPr lang="en-US" sz="1800" spc="16">
                  <a:solidFill>
                    <a:srgbClr val="6A3E3E"/>
                  </a:solidFill>
                  <a:latin typeface="Consolas"/>
                  <a:ea typeface="Consolas"/>
                  <a:cs typeface="Consolas"/>
                  <a:sym typeface="Consolas"/>
                </a:rPr>
                <a:t>dto</a:t>
              </a:r>
              <a:r>
                <a:rPr lang="en-US" sz="1800" spc="16">
                  <a:solidFill>
                    <a:srgbClr val="000000"/>
                  </a:solidFill>
                  <a:latin typeface="Consolas"/>
                  <a:ea typeface="Consolas"/>
                  <a:cs typeface="Consolas"/>
                  <a:sym typeface="Consolas"/>
                </a:rPr>
                <a:t>.setBlog_no(</a:t>
              </a:r>
              <a:r>
                <a:rPr lang="en-US" sz="1800" spc="16">
                  <a:solidFill>
                    <a:srgbClr val="6A3E3E"/>
                  </a:solidFill>
                  <a:latin typeface="Consolas"/>
                  <a:ea typeface="Consolas"/>
                  <a:cs typeface="Consolas"/>
                  <a:sym typeface="Consolas"/>
                </a:rPr>
                <a:t>blog_no</a:t>
              </a: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C0"/>
                  </a:solidFill>
                  <a:latin typeface="Consolas"/>
                  <a:ea typeface="Consolas"/>
                  <a:cs typeface="Consolas"/>
                  <a:sym typeface="Consolas"/>
                </a:rPr>
                <a:t>attachMapper</a:t>
              </a:r>
              <a:r>
                <a:rPr lang="en-US" sz="1800" spc="16">
                  <a:solidFill>
                    <a:srgbClr val="000000"/>
                  </a:solidFill>
                  <a:latin typeface="Consolas"/>
                  <a:ea typeface="Consolas"/>
                  <a:cs typeface="Consolas"/>
                  <a:sym typeface="Consolas"/>
                </a:rPr>
                <a:t>.insert(</a:t>
              </a:r>
              <a:r>
                <a:rPr lang="en-US" sz="1800" spc="16">
                  <a:solidFill>
                    <a:srgbClr val="6A3E3E"/>
                  </a:solidFill>
                  <a:latin typeface="Consolas"/>
                  <a:ea typeface="Consolas"/>
                  <a:cs typeface="Consolas"/>
                  <a:sym typeface="Consolas"/>
                </a:rPr>
                <a:t>dto</a:t>
              </a: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 </a:t>
              </a:r>
              <a:r>
                <a:rPr lang="en-US" b="true" sz="1800" spc="16">
                  <a:solidFill>
                    <a:srgbClr val="7F0055"/>
                  </a:solidFill>
                  <a:latin typeface="Consolas Bold"/>
                  <a:ea typeface="Consolas Bold"/>
                  <a:cs typeface="Consolas Bold"/>
                  <a:sym typeface="Consolas Bold"/>
                </a:rPr>
                <a:t>else</a:t>
              </a:r>
              <a:r>
                <a:rPr lang="en-US" b="true" sz="1800" spc="16">
                  <a:solidFill>
                    <a:srgbClr val="000000"/>
                  </a:solidFill>
                  <a:latin typeface="Consolas Bold"/>
                  <a:ea typeface="Consolas Bold"/>
                  <a:cs typeface="Consolas Bold"/>
                  <a:sym typeface="Consolas Bold"/>
                </a:rPr>
                <a:t> {</a:t>
              </a:r>
            </a:p>
            <a:p>
              <a:pPr algn="l">
                <a:lnSpc>
                  <a:spcPts val="2160"/>
                </a:lnSpc>
              </a:pPr>
              <a:r>
                <a:rPr lang="en-US" sz="1800" spc="16">
                  <a:solidFill>
                    <a:srgbClr val="0000C0"/>
                  </a:solidFill>
                  <a:latin typeface="Consolas"/>
                  <a:ea typeface="Consolas"/>
                  <a:cs typeface="Consolas"/>
                  <a:sym typeface="Consolas"/>
                </a:rPr>
                <a:t>attachMapper</a:t>
              </a:r>
              <a:r>
                <a:rPr lang="en-US" sz="1800" spc="16">
                  <a:solidFill>
                    <a:srgbClr val="000000"/>
                  </a:solidFill>
                  <a:latin typeface="Consolas"/>
                  <a:ea typeface="Consolas"/>
                  <a:cs typeface="Consolas"/>
                  <a:sym typeface="Consolas"/>
                </a:rPr>
                <a:t>.update(</a:t>
              </a:r>
              <a:r>
                <a:rPr lang="en-US" sz="1800" spc="16">
                  <a:solidFill>
                    <a:srgbClr val="6A3E3E"/>
                  </a:solidFill>
                  <a:latin typeface="Consolas"/>
                  <a:ea typeface="Consolas"/>
                  <a:cs typeface="Consolas"/>
                  <a:sym typeface="Consolas"/>
                </a:rPr>
                <a:t>dto</a:t>
              </a: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p>
          </p:txBody>
        </p:sp>
      </p:grpSp>
      <p:sp>
        <p:nvSpPr>
          <p:cNvPr name="TextBox 14" id="14"/>
          <p:cNvSpPr txBox="true"/>
          <p:nvPr/>
        </p:nvSpPr>
        <p:spPr>
          <a:xfrm rot="0">
            <a:off x="10518002" y="4758700"/>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해결</a:t>
            </a:r>
          </a:p>
        </p:txBody>
      </p:sp>
      <p:sp>
        <p:nvSpPr>
          <p:cNvPr name="TextBox 15" id="15"/>
          <p:cNvSpPr txBox="true"/>
          <p:nvPr/>
        </p:nvSpPr>
        <p:spPr>
          <a:xfrm rot="0">
            <a:off x="10436260" y="5381625"/>
            <a:ext cx="6934730" cy="2055143"/>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수정완료 버튼 클릭 시: 수정 완료 버튼을 눌렀을 때의 정보를 리스트에 담고, 해당 리스트를 받아서 처리합니다.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리스트 비교: 받은 리스트와 수정할 리스트를 이중 for 문을 사용하여 비교하고, 일치하지 않는 항목은 삭제합니다.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새로운 파일 처리: 새로 생성된 파일에는 blog_no를 부여하지 않아서 새로 만든 이미지를 구분합니다. (수정 창에서는 blog_no를 부여하지 않음)</a:t>
            </a:r>
          </a:p>
        </p:txBody>
      </p:sp>
      <p:grpSp>
        <p:nvGrpSpPr>
          <p:cNvPr name="Group 16" id="16"/>
          <p:cNvGrpSpPr/>
          <p:nvPr/>
        </p:nvGrpSpPr>
        <p:grpSpPr>
          <a:xfrm rot="0">
            <a:off x="487263" y="4053052"/>
            <a:ext cx="5183355" cy="4386098"/>
            <a:chOff x="0" y="0"/>
            <a:chExt cx="6911140" cy="5848131"/>
          </a:xfrm>
        </p:grpSpPr>
        <p:sp>
          <p:nvSpPr>
            <p:cNvPr name="Freeform 17" id="17"/>
            <p:cNvSpPr/>
            <p:nvPr/>
          </p:nvSpPr>
          <p:spPr>
            <a:xfrm flipH="false" flipV="false" rot="0">
              <a:off x="0" y="0"/>
              <a:ext cx="6911086" cy="5848096"/>
            </a:xfrm>
            <a:custGeom>
              <a:avLst/>
              <a:gdLst/>
              <a:ahLst/>
              <a:cxnLst/>
              <a:rect r="r" b="b" t="t" l="l"/>
              <a:pathLst>
                <a:path h="5848096" w="6911086">
                  <a:moveTo>
                    <a:pt x="25400" y="0"/>
                  </a:moveTo>
                  <a:lnTo>
                    <a:pt x="6885686" y="0"/>
                  </a:lnTo>
                  <a:cubicBezTo>
                    <a:pt x="6899656" y="0"/>
                    <a:pt x="6911086" y="11430"/>
                    <a:pt x="6911086" y="25400"/>
                  </a:cubicBezTo>
                  <a:lnTo>
                    <a:pt x="6911086" y="5822696"/>
                  </a:lnTo>
                  <a:cubicBezTo>
                    <a:pt x="6911086" y="5836666"/>
                    <a:pt x="6899656" y="5848096"/>
                    <a:pt x="6885686" y="5848096"/>
                  </a:cubicBezTo>
                  <a:lnTo>
                    <a:pt x="25400" y="5848096"/>
                  </a:lnTo>
                  <a:cubicBezTo>
                    <a:pt x="11430" y="5848096"/>
                    <a:pt x="0" y="5836666"/>
                    <a:pt x="0" y="5822696"/>
                  </a:cubicBezTo>
                  <a:lnTo>
                    <a:pt x="0" y="25400"/>
                  </a:lnTo>
                  <a:cubicBezTo>
                    <a:pt x="0" y="11430"/>
                    <a:pt x="11430" y="0"/>
                    <a:pt x="25400" y="0"/>
                  </a:cubicBezTo>
                  <a:moveTo>
                    <a:pt x="25400" y="50800"/>
                  </a:moveTo>
                  <a:lnTo>
                    <a:pt x="25400" y="25400"/>
                  </a:lnTo>
                  <a:lnTo>
                    <a:pt x="50800" y="25400"/>
                  </a:lnTo>
                  <a:lnTo>
                    <a:pt x="50800" y="5822696"/>
                  </a:lnTo>
                  <a:lnTo>
                    <a:pt x="25400" y="5822696"/>
                  </a:lnTo>
                  <a:lnTo>
                    <a:pt x="25400" y="5797296"/>
                  </a:lnTo>
                  <a:lnTo>
                    <a:pt x="6885686" y="5797296"/>
                  </a:lnTo>
                  <a:lnTo>
                    <a:pt x="6885686" y="5822696"/>
                  </a:lnTo>
                  <a:lnTo>
                    <a:pt x="6860286" y="5822696"/>
                  </a:lnTo>
                  <a:lnTo>
                    <a:pt x="6860286" y="25400"/>
                  </a:lnTo>
                  <a:lnTo>
                    <a:pt x="6885686" y="25400"/>
                  </a:lnTo>
                  <a:lnTo>
                    <a:pt x="6885686" y="50800"/>
                  </a:lnTo>
                  <a:lnTo>
                    <a:pt x="25400" y="50800"/>
                  </a:lnTo>
                  <a:close/>
                </a:path>
              </a:pathLst>
            </a:custGeom>
            <a:solidFill>
              <a:srgbClr val="FF0000"/>
            </a:solidFill>
          </p:spPr>
        </p:sp>
      </p:grpSp>
      <p:grpSp>
        <p:nvGrpSpPr>
          <p:cNvPr name="Group 18" id="18"/>
          <p:cNvGrpSpPr/>
          <p:nvPr/>
        </p:nvGrpSpPr>
        <p:grpSpPr>
          <a:xfrm rot="0">
            <a:off x="487262" y="2882523"/>
            <a:ext cx="9329623" cy="756027"/>
            <a:chOff x="0" y="0"/>
            <a:chExt cx="12439497" cy="1008036"/>
          </a:xfrm>
        </p:grpSpPr>
        <p:sp>
          <p:nvSpPr>
            <p:cNvPr name="Freeform 19" id="19"/>
            <p:cNvSpPr/>
            <p:nvPr/>
          </p:nvSpPr>
          <p:spPr>
            <a:xfrm flipH="false" flipV="false" rot="0">
              <a:off x="0" y="0"/>
              <a:ext cx="12439523" cy="1007999"/>
            </a:xfrm>
            <a:custGeom>
              <a:avLst/>
              <a:gdLst/>
              <a:ahLst/>
              <a:cxnLst/>
              <a:rect r="r" b="b" t="t" l="l"/>
              <a:pathLst>
                <a:path h="1007999" w="12439523">
                  <a:moveTo>
                    <a:pt x="25400" y="0"/>
                  </a:moveTo>
                  <a:lnTo>
                    <a:pt x="12414123" y="0"/>
                  </a:lnTo>
                  <a:cubicBezTo>
                    <a:pt x="12428093" y="0"/>
                    <a:pt x="12439523" y="11430"/>
                    <a:pt x="12439523" y="25400"/>
                  </a:cubicBezTo>
                  <a:lnTo>
                    <a:pt x="12439523" y="982599"/>
                  </a:lnTo>
                  <a:cubicBezTo>
                    <a:pt x="12439523" y="996569"/>
                    <a:pt x="12428093" y="1007999"/>
                    <a:pt x="12414123" y="1007999"/>
                  </a:cubicBezTo>
                  <a:lnTo>
                    <a:pt x="25400" y="1007999"/>
                  </a:lnTo>
                  <a:cubicBezTo>
                    <a:pt x="11430" y="1007999"/>
                    <a:pt x="0" y="996569"/>
                    <a:pt x="0" y="982599"/>
                  </a:cubicBezTo>
                  <a:lnTo>
                    <a:pt x="0" y="25400"/>
                  </a:lnTo>
                  <a:cubicBezTo>
                    <a:pt x="0" y="11430"/>
                    <a:pt x="11430" y="0"/>
                    <a:pt x="25400" y="0"/>
                  </a:cubicBezTo>
                  <a:moveTo>
                    <a:pt x="25400" y="50800"/>
                  </a:moveTo>
                  <a:lnTo>
                    <a:pt x="25400" y="25400"/>
                  </a:lnTo>
                  <a:lnTo>
                    <a:pt x="50800" y="25400"/>
                  </a:lnTo>
                  <a:lnTo>
                    <a:pt x="50800" y="982599"/>
                  </a:lnTo>
                  <a:lnTo>
                    <a:pt x="25400" y="982599"/>
                  </a:lnTo>
                  <a:lnTo>
                    <a:pt x="25400" y="957199"/>
                  </a:lnTo>
                  <a:lnTo>
                    <a:pt x="12414123" y="957199"/>
                  </a:lnTo>
                  <a:lnTo>
                    <a:pt x="12414123" y="982599"/>
                  </a:lnTo>
                  <a:lnTo>
                    <a:pt x="12388723" y="982599"/>
                  </a:lnTo>
                  <a:lnTo>
                    <a:pt x="12388723" y="25400"/>
                  </a:lnTo>
                  <a:lnTo>
                    <a:pt x="12414123" y="25400"/>
                  </a:lnTo>
                  <a:lnTo>
                    <a:pt x="12414123" y="50800"/>
                  </a:lnTo>
                  <a:lnTo>
                    <a:pt x="25400" y="50800"/>
                  </a:lnTo>
                  <a:close/>
                </a:path>
              </a:pathLst>
            </a:custGeom>
            <a:solidFill>
              <a:srgbClr val="FF0000"/>
            </a:solidFill>
          </p:spPr>
        </p:sp>
      </p:grpSp>
      <p:grpSp>
        <p:nvGrpSpPr>
          <p:cNvPr name="Group 20" id="20"/>
          <p:cNvGrpSpPr/>
          <p:nvPr/>
        </p:nvGrpSpPr>
        <p:grpSpPr>
          <a:xfrm rot="0">
            <a:off x="215502" y="3789723"/>
            <a:ext cx="515922" cy="406794"/>
            <a:chOff x="0" y="0"/>
            <a:chExt cx="687896" cy="542392"/>
          </a:xfrm>
        </p:grpSpPr>
        <p:sp>
          <p:nvSpPr>
            <p:cNvPr name="Freeform 21" id="21"/>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2" id="22"/>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3" id="23"/>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4" id="24"/>
          <p:cNvGrpSpPr/>
          <p:nvPr/>
        </p:nvGrpSpPr>
        <p:grpSpPr>
          <a:xfrm rot="0">
            <a:off x="215502" y="2661649"/>
            <a:ext cx="515922" cy="406794"/>
            <a:chOff x="0" y="0"/>
            <a:chExt cx="687896" cy="542392"/>
          </a:xfrm>
        </p:grpSpPr>
        <p:sp>
          <p:nvSpPr>
            <p:cNvPr name="Freeform 25" id="25"/>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6" id="26"/>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7" id="27"/>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28" id="28"/>
          <p:cNvGrpSpPr/>
          <p:nvPr/>
        </p:nvGrpSpPr>
        <p:grpSpPr>
          <a:xfrm rot="0">
            <a:off x="6257290" y="6640039"/>
            <a:ext cx="3608144" cy="3125224"/>
            <a:chOff x="0" y="0"/>
            <a:chExt cx="4810859" cy="4166965"/>
          </a:xfrm>
        </p:grpSpPr>
        <p:sp>
          <p:nvSpPr>
            <p:cNvPr name="Freeform 29" id="29"/>
            <p:cNvSpPr/>
            <p:nvPr/>
          </p:nvSpPr>
          <p:spPr>
            <a:xfrm flipH="false" flipV="false" rot="0">
              <a:off x="0" y="0"/>
              <a:ext cx="4810887" cy="4166997"/>
            </a:xfrm>
            <a:custGeom>
              <a:avLst/>
              <a:gdLst/>
              <a:ahLst/>
              <a:cxnLst/>
              <a:rect r="r" b="b" t="t" l="l"/>
              <a:pathLst>
                <a:path h="4166997" w="4810887">
                  <a:moveTo>
                    <a:pt x="25400" y="0"/>
                  </a:moveTo>
                  <a:lnTo>
                    <a:pt x="4785487" y="0"/>
                  </a:lnTo>
                  <a:cubicBezTo>
                    <a:pt x="4799457" y="0"/>
                    <a:pt x="4810887" y="11430"/>
                    <a:pt x="4810887" y="25400"/>
                  </a:cubicBezTo>
                  <a:lnTo>
                    <a:pt x="4810887" y="4141597"/>
                  </a:lnTo>
                  <a:cubicBezTo>
                    <a:pt x="4810887" y="4155567"/>
                    <a:pt x="4799457" y="4166997"/>
                    <a:pt x="4785487" y="4166997"/>
                  </a:cubicBezTo>
                  <a:lnTo>
                    <a:pt x="25400" y="4166997"/>
                  </a:lnTo>
                  <a:cubicBezTo>
                    <a:pt x="11430" y="4166997"/>
                    <a:pt x="0" y="4155567"/>
                    <a:pt x="0" y="4141597"/>
                  </a:cubicBezTo>
                  <a:lnTo>
                    <a:pt x="0" y="25400"/>
                  </a:lnTo>
                  <a:cubicBezTo>
                    <a:pt x="0" y="11430"/>
                    <a:pt x="11430" y="0"/>
                    <a:pt x="25400" y="0"/>
                  </a:cubicBezTo>
                  <a:moveTo>
                    <a:pt x="25400" y="50800"/>
                  </a:moveTo>
                  <a:lnTo>
                    <a:pt x="25400" y="25400"/>
                  </a:lnTo>
                  <a:lnTo>
                    <a:pt x="50800" y="25400"/>
                  </a:lnTo>
                  <a:lnTo>
                    <a:pt x="50800" y="4141597"/>
                  </a:lnTo>
                  <a:lnTo>
                    <a:pt x="25400" y="4141597"/>
                  </a:lnTo>
                  <a:lnTo>
                    <a:pt x="25400" y="4116197"/>
                  </a:lnTo>
                  <a:lnTo>
                    <a:pt x="4785487" y="4116197"/>
                  </a:lnTo>
                  <a:lnTo>
                    <a:pt x="4785487" y="4141597"/>
                  </a:lnTo>
                  <a:lnTo>
                    <a:pt x="4760087" y="4141597"/>
                  </a:lnTo>
                  <a:lnTo>
                    <a:pt x="4760087" y="25400"/>
                  </a:lnTo>
                  <a:lnTo>
                    <a:pt x="4785487" y="25400"/>
                  </a:lnTo>
                  <a:lnTo>
                    <a:pt x="4785487" y="50800"/>
                  </a:lnTo>
                  <a:lnTo>
                    <a:pt x="25400" y="50800"/>
                  </a:lnTo>
                  <a:close/>
                </a:path>
              </a:pathLst>
            </a:custGeom>
            <a:solidFill>
              <a:srgbClr val="FF0000"/>
            </a:solidFill>
          </p:spPr>
        </p:sp>
      </p:grpSp>
      <p:grpSp>
        <p:nvGrpSpPr>
          <p:cNvPr name="Group 30" id="30"/>
          <p:cNvGrpSpPr/>
          <p:nvPr/>
        </p:nvGrpSpPr>
        <p:grpSpPr>
          <a:xfrm rot="0">
            <a:off x="6006546" y="6332500"/>
            <a:ext cx="515922" cy="406794"/>
            <a:chOff x="0" y="0"/>
            <a:chExt cx="687896" cy="542392"/>
          </a:xfrm>
        </p:grpSpPr>
        <p:sp>
          <p:nvSpPr>
            <p:cNvPr name="Freeform 31" id="31"/>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2" id="32"/>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3" id="33"/>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spTree>
  </p:cSld>
  <p:clrMapOvr>
    <a:masterClrMapping/>
  </p:clrMapOvr>
</p:sld>
</file>

<file path=ppt/slides/slide1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6623" y="1371877"/>
            <a:ext cx="9711307" cy="8577907"/>
            <a:chOff x="0" y="0"/>
            <a:chExt cx="12948409" cy="11437209"/>
          </a:xfrm>
        </p:grpSpPr>
        <p:sp>
          <p:nvSpPr>
            <p:cNvPr name="Freeform 3" id="3"/>
            <p:cNvSpPr/>
            <p:nvPr/>
          </p:nvSpPr>
          <p:spPr>
            <a:xfrm flipH="false" flipV="false" rot="0">
              <a:off x="0" y="0"/>
              <a:ext cx="12948412" cy="11437239"/>
            </a:xfrm>
            <a:custGeom>
              <a:avLst/>
              <a:gdLst/>
              <a:ahLst/>
              <a:cxnLst/>
              <a:rect r="r" b="b" t="t" l="l"/>
              <a:pathLst>
                <a:path h="11437239" w="12948412">
                  <a:moveTo>
                    <a:pt x="0" y="0"/>
                  </a:moveTo>
                  <a:lnTo>
                    <a:pt x="12948412" y="0"/>
                  </a:lnTo>
                  <a:lnTo>
                    <a:pt x="12948412" y="11437239"/>
                  </a:lnTo>
                  <a:lnTo>
                    <a:pt x="0" y="11437239"/>
                  </a:lnTo>
                  <a:close/>
                </a:path>
              </a:pathLst>
            </a:custGeom>
            <a:solidFill>
              <a:srgbClr val="E8E8E8"/>
            </a:solidFill>
          </p:spPr>
        </p:sp>
      </p:grpSp>
      <p:grpSp>
        <p:nvGrpSpPr>
          <p:cNvPr name="Group 4" id="4"/>
          <p:cNvGrpSpPr/>
          <p:nvPr/>
        </p:nvGrpSpPr>
        <p:grpSpPr>
          <a:xfrm rot="0">
            <a:off x="5024438" y="993640"/>
            <a:ext cx="12351315" cy="78706"/>
            <a:chOff x="0" y="0"/>
            <a:chExt cx="16468420" cy="104941"/>
          </a:xfrm>
        </p:grpSpPr>
        <p:sp>
          <p:nvSpPr>
            <p:cNvPr name="Freeform 5" id="5"/>
            <p:cNvSpPr/>
            <p:nvPr/>
          </p:nvSpPr>
          <p:spPr>
            <a:xfrm flipH="false" flipV="false" rot="0">
              <a:off x="0" y="0"/>
              <a:ext cx="16468471" cy="104902"/>
            </a:xfrm>
            <a:custGeom>
              <a:avLst/>
              <a:gdLst/>
              <a:ahLst/>
              <a:cxnLst/>
              <a:rect r="r" b="b" t="t" l="l"/>
              <a:pathLst>
                <a:path h="104902" w="16468471">
                  <a:moveTo>
                    <a:pt x="6350" y="0"/>
                  </a:moveTo>
                  <a:lnTo>
                    <a:pt x="16462121" y="92202"/>
                  </a:lnTo>
                  <a:cubicBezTo>
                    <a:pt x="16465677" y="92202"/>
                    <a:pt x="16468471" y="95123"/>
                    <a:pt x="16468471" y="98552"/>
                  </a:cubicBezTo>
                  <a:cubicBezTo>
                    <a:pt x="16468471" y="101981"/>
                    <a:pt x="16465550" y="104902"/>
                    <a:pt x="16462121" y="104902"/>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TextBox 6" id="6"/>
          <p:cNvSpPr txBox="true"/>
          <p:nvPr/>
        </p:nvSpPr>
        <p:spPr>
          <a:xfrm rot="0">
            <a:off x="626586" y="753813"/>
            <a:ext cx="4227721" cy="583163"/>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진행도중 고민했던 부분 - 2 </a:t>
            </a:r>
          </a:p>
        </p:txBody>
      </p:sp>
      <p:sp>
        <p:nvSpPr>
          <p:cNvPr name="Freeform 7" id="7"/>
          <p:cNvSpPr/>
          <p:nvPr/>
        </p:nvSpPr>
        <p:spPr>
          <a:xfrm flipH="false" flipV="false" rot="0">
            <a:off x="10515600" y="1232575"/>
            <a:ext cx="6705600" cy="3246182"/>
          </a:xfrm>
          <a:custGeom>
            <a:avLst/>
            <a:gdLst/>
            <a:ahLst/>
            <a:cxnLst/>
            <a:rect r="r" b="b" t="t" l="l"/>
            <a:pathLst>
              <a:path h="3246182" w="6705600">
                <a:moveTo>
                  <a:pt x="0" y="0"/>
                </a:moveTo>
                <a:lnTo>
                  <a:pt x="6705600" y="0"/>
                </a:lnTo>
                <a:lnTo>
                  <a:pt x="6705600" y="3246182"/>
                </a:lnTo>
                <a:lnTo>
                  <a:pt x="0" y="3246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30545" y="1516700"/>
            <a:ext cx="8513456" cy="5885855"/>
          </a:xfrm>
          <a:prstGeom prst="rect">
            <a:avLst/>
          </a:prstGeom>
        </p:spPr>
        <p:txBody>
          <a:bodyPr anchor="t" rtlCol="false" tIns="0" lIns="0" bIns="0" rIns="0">
            <a:spAutoFit/>
          </a:bodyPr>
          <a:lstStyle/>
          <a:p>
            <a:pPr algn="l">
              <a:lnSpc>
                <a:spcPts val="2160"/>
              </a:lnSpc>
            </a:pPr>
            <a:r>
              <a:rPr lang="en-US" sz="1800">
                <a:solidFill>
                  <a:srgbClr val="000000"/>
                </a:solidFill>
                <a:latin typeface="Consolas"/>
                <a:ea typeface="Consolas"/>
                <a:cs typeface="Consolas"/>
                <a:sym typeface="Consolas"/>
              </a:rPr>
              <a:t>List&lt;HcProductTagDto&gt; </a:t>
            </a:r>
            <a:r>
              <a:rPr lang="en-US" sz="1800">
                <a:solidFill>
                  <a:srgbClr val="6A3E3E"/>
                </a:solidFill>
                <a:latin typeface="Consolas"/>
                <a:ea typeface="Consolas"/>
                <a:cs typeface="Consolas"/>
                <a:sym typeface="Consolas"/>
              </a:rPr>
              <a:t>productTagList</a:t>
            </a:r>
            <a:r>
              <a:rPr lang="en-US" sz="1800">
                <a:solidFill>
                  <a:srgbClr val="000000"/>
                </a:solidFill>
                <a:latin typeface="Consolas"/>
                <a:ea typeface="Consolas"/>
                <a:cs typeface="Consolas"/>
                <a:sym typeface="Consolas"/>
              </a:rPr>
              <a:t> = </a:t>
            </a:r>
            <a:r>
              <a:rPr lang="en-US" sz="1800">
                <a:solidFill>
                  <a:srgbClr val="6A3E3E"/>
                </a:solidFill>
                <a:latin typeface="Consolas"/>
                <a:ea typeface="Consolas"/>
                <a:cs typeface="Consolas"/>
                <a:sym typeface="Consolas"/>
              </a:rPr>
              <a:t>blogVo</a:t>
            </a:r>
            <a:r>
              <a:rPr lang="en-US" sz="1800">
                <a:solidFill>
                  <a:srgbClr val="000000"/>
                </a:solidFill>
                <a:latin typeface="Consolas"/>
                <a:ea typeface="Consolas"/>
                <a:cs typeface="Consolas"/>
                <a:sym typeface="Consolas"/>
              </a:rPr>
              <a:t>.getProductTagList();</a:t>
            </a:r>
          </a:p>
          <a:p>
            <a:pPr algn="l">
              <a:lnSpc>
                <a:spcPts val="2160"/>
              </a:lnSpc>
            </a:pPr>
            <a:r>
              <a:rPr lang="en-US" sz="1800">
                <a:solidFill>
                  <a:srgbClr val="000000"/>
                </a:solidFill>
                <a:latin typeface="Consolas"/>
                <a:ea typeface="Consolas"/>
                <a:cs typeface="Consolas"/>
                <a:sym typeface="Consolas"/>
              </a:rPr>
              <a:t>List&lt;HcProductTagDto&gt; </a:t>
            </a:r>
            <a:r>
              <a:rPr lang="en-US" sz="1800">
                <a:solidFill>
                  <a:srgbClr val="6A3E3E"/>
                </a:solidFill>
                <a:latin typeface="Consolas"/>
                <a:ea typeface="Consolas"/>
                <a:cs typeface="Consolas"/>
                <a:sym typeface="Consolas"/>
              </a:rPr>
              <a:t>tbl_productTagList</a:t>
            </a:r>
            <a:r>
              <a:rPr lang="en-US" sz="1800">
                <a:solidFill>
                  <a:srgbClr val="000000"/>
                </a:solidFill>
                <a:latin typeface="Consolas"/>
                <a:ea typeface="Consolas"/>
                <a:cs typeface="Consolas"/>
                <a:sym typeface="Consolas"/>
              </a:rPr>
              <a:t> = </a:t>
            </a:r>
            <a:r>
              <a:rPr lang="en-US" sz="1800">
                <a:solidFill>
                  <a:srgbClr val="0000C0"/>
                </a:solidFill>
                <a:latin typeface="Consolas"/>
                <a:ea typeface="Consolas"/>
                <a:cs typeface="Consolas"/>
                <a:sym typeface="Consolas"/>
              </a:rPr>
              <a:t>productTagMapper</a:t>
            </a:r>
            <a:r>
              <a:rPr lang="en-US" sz="1800">
                <a:solidFill>
                  <a:srgbClr val="000000"/>
                </a:solidFill>
                <a:latin typeface="Consolas"/>
                <a:ea typeface="Consolas"/>
                <a:cs typeface="Consolas"/>
                <a:sym typeface="Consolas"/>
              </a:rPr>
              <a:t>.getTagList(</a:t>
            </a:r>
            <a:r>
              <a:rPr lang="en-US" sz="1800">
                <a:solidFill>
                  <a:srgbClr val="6A3E3E"/>
                </a:solidFill>
                <a:latin typeface="Consolas"/>
                <a:ea typeface="Consolas"/>
                <a:cs typeface="Consolas"/>
                <a:sym typeface="Consolas"/>
              </a:rPr>
              <a:t>blog_no</a:t>
            </a:r>
            <a:r>
              <a:rPr lang="en-US" sz="1800">
                <a:solidFill>
                  <a:srgbClr val="000000"/>
                </a:solidFill>
                <a:latin typeface="Consolas"/>
                <a:ea typeface="Consolas"/>
                <a:cs typeface="Consolas"/>
                <a:sym typeface="Consolas"/>
              </a:rPr>
              <a:t>);</a:t>
            </a:r>
          </a:p>
          <a:p>
            <a:pPr algn="l">
              <a:lnSpc>
                <a:spcPts val="2160"/>
              </a:lnSpc>
            </a:pPr>
            <a:r>
              <a:rPr lang="en-US" sz="1800" b="true">
                <a:solidFill>
                  <a:srgbClr val="7F0055"/>
                </a:solidFill>
                <a:latin typeface="Consolas Bold"/>
                <a:ea typeface="Consolas Bold"/>
                <a:cs typeface="Consolas Bold"/>
                <a:sym typeface="Consolas Bold"/>
              </a:rPr>
              <a:t>if</a:t>
            </a:r>
            <a:r>
              <a:rPr lang="en-US" sz="1800" b="true">
                <a:solidFill>
                  <a:srgbClr val="000000"/>
                </a:solidFill>
                <a:latin typeface="Consolas Bold"/>
                <a:ea typeface="Consolas Bold"/>
                <a:cs typeface="Consolas Bold"/>
                <a:sym typeface="Consolas Bold"/>
              </a:rPr>
              <a:t>(</a:t>
            </a:r>
            <a:r>
              <a:rPr lang="en-US" sz="1800" b="true">
                <a:solidFill>
                  <a:srgbClr val="6A3E3E"/>
                </a:solidFill>
                <a:latin typeface="Consolas Bold"/>
                <a:ea typeface="Consolas Bold"/>
                <a:cs typeface="Consolas Bold"/>
                <a:sym typeface="Consolas Bold"/>
              </a:rPr>
              <a:t>productTagList</a:t>
            </a:r>
            <a:r>
              <a:rPr lang="en-US" sz="1800" b="true">
                <a:solidFill>
                  <a:srgbClr val="000000"/>
                </a:solidFill>
                <a:latin typeface="Consolas Bold"/>
                <a:ea typeface="Consolas Bold"/>
                <a:cs typeface="Consolas Bold"/>
                <a:sym typeface="Consolas Bold"/>
              </a:rPr>
              <a:t> != </a:t>
            </a:r>
            <a:r>
              <a:rPr lang="en-US" sz="1800" b="true">
                <a:solidFill>
                  <a:srgbClr val="7F0055"/>
                </a:solidFill>
                <a:latin typeface="Consolas Bold"/>
                <a:ea typeface="Consolas Bold"/>
                <a:cs typeface="Consolas Bold"/>
                <a:sym typeface="Consolas Bold"/>
              </a:rPr>
              <a:t>null</a:t>
            </a:r>
            <a:r>
              <a:rPr lang="en-US" sz="1800" b="true">
                <a:solidFill>
                  <a:srgbClr val="000000"/>
                </a:solidFill>
                <a:latin typeface="Consolas Bold"/>
                <a:ea typeface="Consolas Bold"/>
                <a:cs typeface="Consolas Bold"/>
                <a:sym typeface="Consolas Bold"/>
              </a:rPr>
              <a:t>) {</a:t>
            </a:r>
          </a:p>
          <a:p>
            <a:pPr algn="l">
              <a:lnSpc>
                <a:spcPts val="2160"/>
              </a:lnSpc>
            </a:pPr>
            <a:r>
              <a:rPr lang="en-US" sz="1800" spc="16">
                <a:solidFill>
                  <a:srgbClr val="3F7F5F"/>
                </a:solidFill>
                <a:latin typeface="TT Rounds Condensed"/>
                <a:ea typeface="TT Rounds Condensed"/>
                <a:cs typeface="TT Rounds Condensed"/>
                <a:sym typeface="TT Rounds Condensed"/>
              </a:rPr>
              <a:t>// 기존 데이터와 중복 체크</a:t>
            </a:r>
          </a:p>
          <a:p>
            <a:pPr algn="l">
              <a:lnSpc>
                <a:spcPts val="2160"/>
              </a:lnSpc>
            </a:pPr>
            <a:r>
              <a:rPr lang="en-US" b="true" sz="1800" spc="16">
                <a:solidFill>
                  <a:srgbClr val="7F0055"/>
                </a:solidFill>
                <a:latin typeface="Consolas Bold"/>
                <a:ea typeface="Consolas Bold"/>
                <a:cs typeface="Consolas Bold"/>
                <a:sym typeface="Consolas Bold"/>
              </a:rPr>
              <a:t>for</a:t>
            </a:r>
            <a:r>
              <a:rPr lang="en-US" b="true" sz="1800" spc="16">
                <a:solidFill>
                  <a:srgbClr val="000000"/>
                </a:solidFill>
                <a:latin typeface="Consolas Bold"/>
                <a:ea typeface="Consolas Bold"/>
                <a:cs typeface="Consolas Bold"/>
                <a:sym typeface="Consolas Bold"/>
              </a:rPr>
              <a:t> ( HcProductTagDto </a:t>
            </a:r>
            <a:r>
              <a:rPr lang="en-US" b="true" sz="1800" spc="16">
                <a:solidFill>
                  <a:srgbClr val="6A3E3E"/>
                </a:solidFill>
                <a:latin typeface="Consolas Bold"/>
                <a:ea typeface="Consolas Bold"/>
                <a:cs typeface="Consolas Bold"/>
                <a:sym typeface="Consolas Bold"/>
              </a:rPr>
              <a:t>dbDto</a:t>
            </a:r>
            <a:r>
              <a:rPr lang="en-US" b="true" sz="1800" spc="16">
                <a:solidFill>
                  <a:srgbClr val="000000"/>
                </a:solidFill>
                <a:latin typeface="Consolas Bold"/>
                <a:ea typeface="Consolas Bold"/>
                <a:cs typeface="Consolas Bold"/>
                <a:sym typeface="Consolas Bold"/>
              </a:rPr>
              <a:t> : </a:t>
            </a:r>
            <a:r>
              <a:rPr lang="en-US" b="true" sz="1800" spc="16">
                <a:solidFill>
                  <a:srgbClr val="6A3E3E"/>
                </a:solidFill>
                <a:latin typeface="Consolas Bold"/>
                <a:ea typeface="Consolas Bold"/>
                <a:cs typeface="Consolas Bold"/>
                <a:sym typeface="Consolas Bold"/>
              </a:rPr>
              <a:t>tbl_productTagList</a:t>
            </a:r>
            <a:r>
              <a:rPr lang="en-US" b="true" sz="1800" spc="16">
                <a:solidFill>
                  <a:srgbClr val="000000"/>
                </a:solidFill>
                <a:latin typeface="Consolas Bold"/>
                <a:ea typeface="Consolas Bold"/>
                <a:cs typeface="Consolas Bold"/>
                <a:sym typeface="Consolas Bold"/>
              </a:rPr>
              <a:t>) {</a:t>
            </a:r>
          </a:p>
          <a:p>
            <a:pPr algn="l">
              <a:lnSpc>
                <a:spcPts val="2160"/>
              </a:lnSpc>
            </a:pPr>
            <a:r>
              <a:rPr lang="en-US" b="true" sz="1800" spc="16">
                <a:solidFill>
                  <a:srgbClr val="7F0055"/>
                </a:solidFill>
                <a:latin typeface="Consolas Bold"/>
                <a:ea typeface="Consolas Bold"/>
                <a:cs typeface="Consolas Bold"/>
                <a:sym typeface="Consolas Bold"/>
              </a:rPr>
              <a:t>int</a:t>
            </a:r>
            <a:r>
              <a:rPr lang="en-US" b="true" sz="1800" spc="16">
                <a:solidFill>
                  <a:srgbClr val="000000"/>
                </a:solidFill>
                <a:latin typeface="Consolas Bold"/>
                <a:ea typeface="Consolas Bold"/>
                <a:cs typeface="Consolas Bold"/>
                <a:sym typeface="Consolas Bold"/>
              </a:rPr>
              <a:t> </a:t>
            </a:r>
            <a:r>
              <a:rPr lang="en-US" b="true" sz="1800" spc="16">
                <a:solidFill>
                  <a:srgbClr val="6A3E3E"/>
                </a:solidFill>
                <a:latin typeface="Consolas Bold"/>
                <a:ea typeface="Consolas Bold"/>
                <a:cs typeface="Consolas Bold"/>
                <a:sym typeface="Consolas Bold"/>
              </a:rPr>
              <a:t>dbProduct_id</a:t>
            </a:r>
            <a:r>
              <a:rPr lang="en-US" b="true" sz="1800" spc="16">
                <a:solidFill>
                  <a:srgbClr val="000000"/>
                </a:solidFill>
                <a:latin typeface="Consolas Bold"/>
                <a:ea typeface="Consolas Bold"/>
                <a:cs typeface="Consolas Bold"/>
                <a:sym typeface="Consolas Bold"/>
              </a:rPr>
              <a:t> = </a:t>
            </a:r>
            <a:r>
              <a:rPr lang="en-US" b="true" sz="1800" spc="16">
                <a:solidFill>
                  <a:srgbClr val="6A3E3E"/>
                </a:solidFill>
                <a:latin typeface="Consolas Bold"/>
                <a:ea typeface="Consolas Bold"/>
                <a:cs typeface="Consolas Bold"/>
                <a:sym typeface="Consolas Bold"/>
              </a:rPr>
              <a:t>dbDto</a:t>
            </a:r>
            <a:r>
              <a:rPr lang="en-US" b="true" sz="1800" spc="16">
                <a:solidFill>
                  <a:srgbClr val="000000"/>
                </a:solidFill>
                <a:latin typeface="Consolas Bold"/>
                <a:ea typeface="Consolas Bold"/>
                <a:cs typeface="Consolas Bold"/>
                <a:sym typeface="Consolas Bold"/>
              </a:rPr>
              <a:t>.getProduct_id();</a:t>
            </a:r>
          </a:p>
          <a:p>
            <a:pPr algn="l">
              <a:lnSpc>
                <a:spcPts val="2160"/>
              </a:lnSpc>
            </a:pPr>
            <a:r>
              <a:rPr lang="en-US" sz="1800" spc="16">
                <a:solidFill>
                  <a:srgbClr val="6A3E3E"/>
                </a:solidFill>
                <a:latin typeface="Consolas"/>
                <a:ea typeface="Consolas"/>
                <a:cs typeface="Consolas"/>
                <a:sym typeface="Consolas"/>
              </a:rPr>
              <a:t>dbDto</a:t>
            </a:r>
            <a:r>
              <a:rPr lang="en-US" sz="1800" spc="16">
                <a:solidFill>
                  <a:srgbClr val="000000"/>
                </a:solidFill>
                <a:latin typeface="Consolas"/>
                <a:ea typeface="Consolas"/>
                <a:cs typeface="Consolas"/>
                <a:sym typeface="Consolas"/>
              </a:rPr>
              <a:t>.setDuplicate(</a:t>
            </a:r>
            <a:r>
              <a:rPr lang="en-US" b="true" sz="1800" spc="16">
                <a:solidFill>
                  <a:srgbClr val="7F0055"/>
                </a:solidFill>
                <a:latin typeface="Consolas Bold"/>
                <a:ea typeface="Consolas Bold"/>
                <a:cs typeface="Consolas Bold"/>
                <a:sym typeface="Consolas Bold"/>
              </a:rPr>
              <a:t>false</a:t>
            </a:r>
            <a:r>
              <a:rPr lang="en-US" b="true" sz="1800" spc="16">
                <a:solidFill>
                  <a:srgbClr val="000000"/>
                </a:solidFill>
                <a:latin typeface="Consolas Bold"/>
                <a:ea typeface="Consolas Bold"/>
                <a:cs typeface="Consolas Bold"/>
                <a:sym typeface="Consolas Bold"/>
              </a:rPr>
              <a:t>);</a:t>
            </a:r>
          </a:p>
          <a:p>
            <a:pPr algn="l">
              <a:lnSpc>
                <a:spcPts val="2160"/>
              </a:lnSpc>
            </a:pPr>
            <a:r>
              <a:rPr lang="en-US" b="true" sz="1800" spc="16">
                <a:solidFill>
                  <a:srgbClr val="7F0055"/>
                </a:solidFill>
                <a:latin typeface="Consolas Bold"/>
                <a:ea typeface="Consolas Bold"/>
                <a:cs typeface="Consolas Bold"/>
                <a:sym typeface="Consolas Bold"/>
              </a:rPr>
              <a:t>for</a:t>
            </a:r>
            <a:r>
              <a:rPr lang="en-US" b="true" sz="1800" spc="16">
                <a:solidFill>
                  <a:srgbClr val="000000"/>
                </a:solidFill>
                <a:latin typeface="Consolas Bold"/>
                <a:ea typeface="Consolas Bold"/>
                <a:cs typeface="Consolas Bold"/>
                <a:sym typeface="Consolas Bold"/>
              </a:rPr>
              <a:t> (HcProductTagDto </a:t>
            </a:r>
            <a:r>
              <a:rPr lang="en-US" b="true" sz="1800" spc="16">
                <a:solidFill>
                  <a:srgbClr val="6A3E3E"/>
                </a:solidFill>
                <a:latin typeface="Consolas Bold"/>
                <a:ea typeface="Consolas Bold"/>
                <a:cs typeface="Consolas Bold"/>
                <a:sym typeface="Consolas Bold"/>
              </a:rPr>
              <a:t>insertDto</a:t>
            </a:r>
            <a:r>
              <a:rPr lang="en-US" b="true" sz="1800" spc="16">
                <a:solidFill>
                  <a:srgbClr val="000000"/>
                </a:solidFill>
                <a:latin typeface="Consolas Bold"/>
                <a:ea typeface="Consolas Bold"/>
                <a:cs typeface="Consolas Bold"/>
                <a:sym typeface="Consolas Bold"/>
              </a:rPr>
              <a:t> : </a:t>
            </a:r>
            <a:r>
              <a:rPr lang="en-US" b="true" sz="1800" spc="16">
                <a:solidFill>
                  <a:srgbClr val="6A3E3E"/>
                </a:solidFill>
                <a:latin typeface="Consolas Bold"/>
                <a:ea typeface="Consolas Bold"/>
                <a:cs typeface="Consolas Bold"/>
                <a:sym typeface="Consolas Bold"/>
              </a:rPr>
              <a:t>productTagList</a:t>
            </a:r>
            <a:r>
              <a:rPr lang="en-US" b="true" sz="1800" spc="16">
                <a:solidFill>
                  <a:srgbClr val="000000"/>
                </a:solidFill>
                <a:latin typeface="Consolas Bold"/>
                <a:ea typeface="Consolas Bold"/>
                <a:cs typeface="Consolas Bold"/>
                <a:sym typeface="Consolas Bold"/>
              </a:rPr>
              <a:t>) {</a:t>
            </a:r>
          </a:p>
          <a:p>
            <a:pPr algn="l">
              <a:lnSpc>
                <a:spcPts val="2160"/>
              </a:lnSpc>
            </a:pPr>
            <a:r>
              <a:rPr lang="en-US" b="true" sz="1800" spc="16">
                <a:solidFill>
                  <a:srgbClr val="7F0055"/>
                </a:solidFill>
                <a:latin typeface="Consolas Bold"/>
                <a:ea typeface="Consolas Bold"/>
                <a:cs typeface="Consolas Bold"/>
                <a:sym typeface="Consolas Bold"/>
              </a:rPr>
              <a:t>int</a:t>
            </a:r>
            <a:r>
              <a:rPr lang="en-US" b="true" sz="1800" spc="16">
                <a:solidFill>
                  <a:srgbClr val="000000"/>
                </a:solidFill>
                <a:latin typeface="Consolas Bold"/>
                <a:ea typeface="Consolas Bold"/>
                <a:cs typeface="Consolas Bold"/>
                <a:sym typeface="Consolas Bold"/>
              </a:rPr>
              <a:t> </a:t>
            </a:r>
            <a:r>
              <a:rPr lang="en-US" b="true" sz="1800" spc="16">
                <a:solidFill>
                  <a:srgbClr val="6A3E3E"/>
                </a:solidFill>
                <a:latin typeface="Consolas Bold"/>
                <a:ea typeface="Consolas Bold"/>
                <a:cs typeface="Consolas Bold"/>
                <a:sym typeface="Consolas Bold"/>
              </a:rPr>
              <a:t>insertProduct_id</a:t>
            </a:r>
            <a:r>
              <a:rPr lang="en-US" b="true" sz="1800" spc="16">
                <a:solidFill>
                  <a:srgbClr val="000000"/>
                </a:solidFill>
                <a:latin typeface="Consolas Bold"/>
                <a:ea typeface="Consolas Bold"/>
                <a:cs typeface="Consolas Bold"/>
                <a:sym typeface="Consolas Bold"/>
              </a:rPr>
              <a:t> = </a:t>
            </a:r>
            <a:r>
              <a:rPr lang="en-US" b="true" sz="1800" spc="16">
                <a:solidFill>
                  <a:srgbClr val="6A3E3E"/>
                </a:solidFill>
                <a:latin typeface="Consolas Bold"/>
                <a:ea typeface="Consolas Bold"/>
                <a:cs typeface="Consolas Bold"/>
                <a:sym typeface="Consolas Bold"/>
              </a:rPr>
              <a:t>insertDto</a:t>
            </a:r>
            <a:r>
              <a:rPr lang="en-US" b="true" sz="1800" spc="16">
                <a:solidFill>
                  <a:srgbClr val="000000"/>
                </a:solidFill>
                <a:latin typeface="Consolas Bold"/>
                <a:ea typeface="Consolas Bold"/>
                <a:cs typeface="Consolas Bold"/>
                <a:sym typeface="Consolas Bold"/>
              </a:rPr>
              <a:t>.getProduct_id();</a:t>
            </a:r>
          </a:p>
          <a:p>
            <a:pPr algn="l">
              <a:lnSpc>
                <a:spcPts val="2160"/>
              </a:lnSpc>
            </a:pPr>
            <a:r>
              <a:rPr lang="en-US" b="true" sz="1800" spc="16">
                <a:solidFill>
                  <a:srgbClr val="7F0055"/>
                </a:solidFill>
                <a:latin typeface="Consolas Bold"/>
                <a:ea typeface="Consolas Bold"/>
                <a:cs typeface="Consolas Bold"/>
                <a:sym typeface="Consolas Bold"/>
              </a:rPr>
              <a:t>if</a:t>
            </a:r>
            <a:r>
              <a:rPr lang="en-US" b="true" sz="1800" spc="16">
                <a:solidFill>
                  <a:srgbClr val="000000"/>
                </a:solidFill>
                <a:latin typeface="Consolas Bold"/>
                <a:ea typeface="Consolas Bold"/>
                <a:cs typeface="Consolas Bold"/>
                <a:sym typeface="Consolas Bold"/>
              </a:rPr>
              <a:t>(</a:t>
            </a:r>
            <a:r>
              <a:rPr lang="en-US" b="true" sz="1800" spc="16">
                <a:solidFill>
                  <a:srgbClr val="6A3E3E"/>
                </a:solidFill>
                <a:latin typeface="Consolas Bold"/>
                <a:ea typeface="Consolas Bold"/>
                <a:cs typeface="Consolas Bold"/>
                <a:sym typeface="Consolas Bold"/>
              </a:rPr>
              <a:t>dbProduct_id</a:t>
            </a:r>
            <a:r>
              <a:rPr lang="en-US" b="true" sz="1800" spc="16">
                <a:solidFill>
                  <a:srgbClr val="000000"/>
                </a:solidFill>
                <a:latin typeface="Consolas Bold"/>
                <a:ea typeface="Consolas Bold"/>
                <a:cs typeface="Consolas Bold"/>
                <a:sym typeface="Consolas Bold"/>
              </a:rPr>
              <a:t> == </a:t>
            </a:r>
            <a:r>
              <a:rPr lang="en-US" b="true" sz="1800" spc="16">
                <a:solidFill>
                  <a:srgbClr val="6A3E3E"/>
                </a:solidFill>
                <a:latin typeface="Consolas Bold"/>
                <a:ea typeface="Consolas Bold"/>
                <a:cs typeface="Consolas Bold"/>
                <a:sym typeface="Consolas Bold"/>
              </a:rPr>
              <a:t>insertProduct_id</a:t>
            </a:r>
            <a:r>
              <a:rPr lang="en-US" b="true" sz="1800" spc="16">
                <a:solidFill>
                  <a:srgbClr val="000000"/>
                </a:solidFill>
                <a:latin typeface="Consolas Bold"/>
                <a:ea typeface="Consolas Bold"/>
                <a:cs typeface="Consolas Bold"/>
                <a:sym typeface="Consolas Bold"/>
              </a:rPr>
              <a:t>) {</a:t>
            </a:r>
          </a:p>
          <a:p>
            <a:pPr algn="l">
              <a:lnSpc>
                <a:spcPts val="2160"/>
              </a:lnSpc>
            </a:pPr>
            <a:r>
              <a:rPr lang="en-US" sz="1800" spc="16">
                <a:solidFill>
                  <a:srgbClr val="6A3E3E"/>
                </a:solidFill>
                <a:latin typeface="Consolas"/>
                <a:ea typeface="Consolas"/>
                <a:cs typeface="Consolas"/>
                <a:sym typeface="Consolas"/>
              </a:rPr>
              <a:t>dbDto</a:t>
            </a:r>
            <a:r>
              <a:rPr lang="en-US" sz="1800" spc="16">
                <a:solidFill>
                  <a:srgbClr val="000000"/>
                </a:solidFill>
                <a:latin typeface="Consolas"/>
                <a:ea typeface="Consolas"/>
                <a:cs typeface="Consolas"/>
                <a:sym typeface="Consolas"/>
              </a:rPr>
              <a:t>.setDuplicate(</a:t>
            </a:r>
            <a:r>
              <a:rPr lang="en-US" b="true" sz="1800" spc="16">
                <a:solidFill>
                  <a:srgbClr val="7F0055"/>
                </a:solidFill>
                <a:latin typeface="Consolas Bold"/>
                <a:ea typeface="Consolas Bold"/>
                <a:cs typeface="Consolas Bold"/>
                <a:sym typeface="Consolas Bold"/>
              </a:rPr>
              <a:t>true</a:t>
            </a:r>
            <a:r>
              <a:rPr lang="en-US" b="true" sz="1800" spc="16">
                <a:solidFill>
                  <a:srgbClr val="000000"/>
                </a:solidFill>
                <a:latin typeface="Consolas Bold"/>
                <a:ea typeface="Consolas Bold"/>
                <a:cs typeface="Consolas Bold"/>
                <a:sym typeface="Consolas Bold"/>
              </a:rPr>
              <a:t>);</a:t>
            </a:r>
          </a:p>
          <a:p>
            <a:pPr algn="l">
              <a:lnSpc>
                <a:spcPts val="2160"/>
              </a:lnSpc>
            </a:pPr>
            <a:r>
              <a:rPr lang="en-US" b="true" sz="1800" spc="16">
                <a:solidFill>
                  <a:srgbClr val="7F0055"/>
                </a:solidFill>
                <a:latin typeface="Consolas Bold"/>
                <a:ea typeface="Consolas Bold"/>
                <a:cs typeface="Consolas Bold"/>
                <a:sym typeface="Consolas Bold"/>
              </a:rPr>
              <a:t>break</a:t>
            </a:r>
            <a:r>
              <a:rPr lang="en-US" b="true" sz="1800" spc="16">
                <a:solidFill>
                  <a:srgbClr val="000000"/>
                </a:solidFill>
                <a:latin typeface="Consolas Bold"/>
                <a:ea typeface="Consolas Bold"/>
                <a:cs typeface="Consolas Bold"/>
                <a:sym typeface="Consolas Bold"/>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3F7F5F"/>
                </a:solidFill>
                <a:latin typeface="TT Rounds Condensed"/>
                <a:ea typeface="TT Rounds Condensed"/>
                <a:cs typeface="TT Rounds Condensed"/>
                <a:sym typeface="TT Rounds Condensed"/>
              </a:rPr>
              <a:t>// 중복 되지 않았다면 삭제</a:t>
            </a:r>
          </a:p>
          <a:p>
            <a:pPr algn="l">
              <a:lnSpc>
                <a:spcPts val="2160"/>
              </a:lnSpc>
            </a:pPr>
            <a:r>
              <a:rPr lang="en-US" b="true" sz="1800" spc="16">
                <a:solidFill>
                  <a:srgbClr val="7F0055"/>
                </a:solidFill>
                <a:latin typeface="Consolas Bold"/>
                <a:ea typeface="Consolas Bold"/>
                <a:cs typeface="Consolas Bold"/>
                <a:sym typeface="Consolas Bold"/>
              </a:rPr>
              <a:t>if</a:t>
            </a:r>
            <a:r>
              <a:rPr lang="en-US" b="true" sz="1800" spc="16">
                <a:solidFill>
                  <a:srgbClr val="000000"/>
                </a:solidFill>
                <a:latin typeface="Consolas Bold"/>
                <a:ea typeface="Consolas Bold"/>
                <a:cs typeface="Consolas Bold"/>
                <a:sym typeface="Consolas Bold"/>
              </a:rPr>
              <a:t>(!</a:t>
            </a:r>
            <a:r>
              <a:rPr lang="en-US" b="true" sz="1800" spc="16">
                <a:solidFill>
                  <a:srgbClr val="6A3E3E"/>
                </a:solidFill>
                <a:latin typeface="Consolas Bold"/>
                <a:ea typeface="Consolas Bold"/>
                <a:cs typeface="Consolas Bold"/>
                <a:sym typeface="Consolas Bold"/>
              </a:rPr>
              <a:t>dbDto</a:t>
            </a:r>
            <a:r>
              <a:rPr lang="en-US" b="true" sz="1800" spc="16">
                <a:solidFill>
                  <a:srgbClr val="000000"/>
                </a:solidFill>
                <a:latin typeface="Consolas Bold"/>
                <a:ea typeface="Consolas Bold"/>
                <a:cs typeface="Consolas Bold"/>
                <a:sym typeface="Consolas Bold"/>
              </a:rPr>
              <a:t>.isDuplicate()) {</a:t>
            </a:r>
          </a:p>
          <a:p>
            <a:pPr algn="l">
              <a:lnSpc>
                <a:spcPts val="2160"/>
              </a:lnSpc>
            </a:pPr>
            <a:r>
              <a:rPr lang="en-US" sz="1800" spc="16">
                <a:solidFill>
                  <a:srgbClr val="0000C0"/>
                </a:solidFill>
                <a:latin typeface="Consolas"/>
                <a:ea typeface="Consolas"/>
                <a:cs typeface="Consolas"/>
                <a:sym typeface="Consolas"/>
              </a:rPr>
              <a:t>productTagMapper</a:t>
            </a:r>
            <a:r>
              <a:rPr lang="en-US" sz="1800" spc="16">
                <a:solidFill>
                  <a:srgbClr val="000000"/>
                </a:solidFill>
                <a:latin typeface="Consolas"/>
                <a:ea typeface="Consolas"/>
                <a:cs typeface="Consolas"/>
                <a:sym typeface="Consolas"/>
              </a:rPr>
              <a:t>.deleteByPrimaryKey(</a:t>
            </a:r>
            <a:r>
              <a:rPr lang="en-US" sz="1800" spc="16">
                <a:solidFill>
                  <a:srgbClr val="6A3E3E"/>
                </a:solidFill>
                <a:latin typeface="Consolas"/>
                <a:ea typeface="Consolas"/>
                <a:cs typeface="Consolas"/>
                <a:sym typeface="Consolas"/>
              </a:rPr>
              <a:t>dbDto</a:t>
            </a: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p>
        </p:txBody>
      </p:sp>
      <p:sp>
        <p:nvSpPr>
          <p:cNvPr name="TextBox 9" id="9"/>
          <p:cNvSpPr txBox="true"/>
          <p:nvPr/>
        </p:nvSpPr>
        <p:spPr>
          <a:xfrm rot="0">
            <a:off x="10820400" y="1569097"/>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해결</a:t>
            </a:r>
          </a:p>
        </p:txBody>
      </p:sp>
      <p:sp>
        <p:nvSpPr>
          <p:cNvPr name="TextBox 10" id="10"/>
          <p:cNvSpPr txBox="true"/>
          <p:nvPr/>
        </p:nvSpPr>
        <p:spPr>
          <a:xfrm rot="0">
            <a:off x="10829762" y="2105047"/>
            <a:ext cx="6258515" cy="2055143"/>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상품 코드 태그 처리: 상품 코드를 태그로 받아와, 해당 상품 코드가 기존 DB에 저장된 리스트와 일치하는지 확인합니다.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리스트 비교 및 삭제: 받은 리스트와 수정할 리스트를 이중 for 문을 사용하여 비교하고, 일치하지 않는 항목은 삭제합니다.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새로운 태그 구분: 새로 생성된 태그에는 blog_no를 부여하지 않아서, 새로 만든 태그를 구분합니다. (수정 창에서부터 blog_no를 부여하지 않음)</a:t>
            </a:r>
          </a:p>
        </p:txBody>
      </p:sp>
      <p:grpSp>
        <p:nvGrpSpPr>
          <p:cNvPr name="Group 11" id="11"/>
          <p:cNvGrpSpPr/>
          <p:nvPr/>
        </p:nvGrpSpPr>
        <p:grpSpPr>
          <a:xfrm rot="0">
            <a:off x="10344821" y="5321103"/>
            <a:ext cx="6705600" cy="4020416"/>
            <a:chOff x="0" y="0"/>
            <a:chExt cx="8940800" cy="5360555"/>
          </a:xfrm>
        </p:grpSpPr>
        <p:sp>
          <p:nvSpPr>
            <p:cNvPr name="Freeform 12" id="12"/>
            <p:cNvSpPr/>
            <p:nvPr/>
          </p:nvSpPr>
          <p:spPr>
            <a:xfrm flipH="false" flipV="false" rot="0">
              <a:off x="0" y="0"/>
              <a:ext cx="8940800" cy="5360543"/>
            </a:xfrm>
            <a:custGeom>
              <a:avLst/>
              <a:gdLst/>
              <a:ahLst/>
              <a:cxnLst/>
              <a:rect r="r" b="b" t="t" l="l"/>
              <a:pathLst>
                <a:path h="5360543" w="8940800">
                  <a:moveTo>
                    <a:pt x="0" y="0"/>
                  </a:moveTo>
                  <a:lnTo>
                    <a:pt x="8940800" y="0"/>
                  </a:lnTo>
                  <a:lnTo>
                    <a:pt x="8940800" y="5360543"/>
                  </a:lnTo>
                  <a:lnTo>
                    <a:pt x="0" y="5360543"/>
                  </a:lnTo>
                  <a:close/>
                </a:path>
              </a:pathLst>
            </a:custGeom>
            <a:solidFill>
              <a:srgbClr val="E8E8E8"/>
            </a:solidFill>
          </p:spPr>
        </p:sp>
        <p:sp>
          <p:nvSpPr>
            <p:cNvPr name="TextBox 13" id="13"/>
            <p:cNvSpPr txBox="true"/>
            <p:nvPr/>
          </p:nvSpPr>
          <p:spPr>
            <a:xfrm>
              <a:off x="0" y="-38100"/>
              <a:ext cx="8940800" cy="5398655"/>
            </a:xfrm>
            <a:prstGeom prst="rect">
              <a:avLst/>
            </a:prstGeom>
          </p:spPr>
          <p:txBody>
            <a:bodyPr anchor="t" rtlCol="false" tIns="50800" lIns="50800" bIns="50800" rIns="50800"/>
            <a:lstStyle/>
            <a:p>
              <a:pPr algn="l">
                <a:lnSpc>
                  <a:spcPts val="2160"/>
                </a:lnSpc>
              </a:pPr>
              <a:r>
                <a:rPr lang="en-US" sz="1800">
                  <a:solidFill>
                    <a:srgbClr val="6A3E3E"/>
                  </a:solidFill>
                  <a:latin typeface="Consolas"/>
                  <a:ea typeface="Consolas"/>
                  <a:cs typeface="Consolas"/>
                  <a:sym typeface="Consolas"/>
                </a:rPr>
                <a:t>productTagList</a:t>
              </a:r>
              <a:r>
                <a:rPr lang="en-US" sz="1800">
                  <a:solidFill>
                    <a:srgbClr val="000000"/>
                  </a:solidFill>
                  <a:latin typeface="Consolas"/>
                  <a:ea typeface="Consolas"/>
                  <a:cs typeface="Consolas"/>
                  <a:sym typeface="Consolas"/>
                </a:rPr>
                <a:t>.forEach(</a:t>
              </a:r>
              <a:r>
                <a:rPr lang="en-US" sz="1800">
                  <a:solidFill>
                    <a:srgbClr val="6A3E3E"/>
                  </a:solidFill>
                  <a:latin typeface="Consolas"/>
                  <a:ea typeface="Consolas"/>
                  <a:cs typeface="Consolas"/>
                  <a:sym typeface="Consolas"/>
                </a:rPr>
                <a:t>dto</a:t>
              </a:r>
              <a:r>
                <a:rPr lang="en-US" sz="1800">
                  <a:solidFill>
                    <a:srgbClr val="000000"/>
                  </a:solidFill>
                  <a:latin typeface="Consolas"/>
                  <a:ea typeface="Consolas"/>
                  <a:cs typeface="Consolas"/>
                  <a:sym typeface="Consolas"/>
                </a:rPr>
                <a:t> -&gt; {</a:t>
              </a:r>
            </a:p>
            <a:p>
              <a:pPr algn="l">
                <a:lnSpc>
                  <a:spcPts val="2160"/>
                </a:lnSpc>
              </a:pPr>
              <a:r>
                <a:rPr lang="en-US" sz="1800" b="true">
                  <a:solidFill>
                    <a:srgbClr val="7F0055"/>
                  </a:solidFill>
                  <a:latin typeface="Consolas Bold"/>
                  <a:ea typeface="Consolas Bold"/>
                  <a:cs typeface="Consolas Bold"/>
                  <a:sym typeface="Consolas Bold"/>
                </a:rPr>
                <a:t>int</a:t>
              </a:r>
              <a:r>
                <a:rPr lang="en-US" sz="1800" b="true">
                  <a:solidFill>
                    <a:srgbClr val="000000"/>
                  </a:solidFill>
                  <a:latin typeface="Consolas Bold"/>
                  <a:ea typeface="Consolas Bold"/>
                  <a:cs typeface="Consolas Bold"/>
                  <a:sym typeface="Consolas Bold"/>
                </a:rPr>
                <a:t> </a:t>
              </a:r>
              <a:r>
                <a:rPr lang="en-US" sz="1800" b="true">
                  <a:solidFill>
                    <a:srgbClr val="6A3E3E"/>
                  </a:solidFill>
                  <a:latin typeface="Consolas Bold"/>
                  <a:ea typeface="Consolas Bold"/>
                  <a:cs typeface="Consolas Bold"/>
                  <a:sym typeface="Consolas Bold"/>
                </a:rPr>
                <a:t>tag_blog_no</a:t>
              </a:r>
              <a:r>
                <a:rPr lang="en-US" sz="1800" b="true">
                  <a:solidFill>
                    <a:srgbClr val="000000"/>
                  </a:solidFill>
                  <a:latin typeface="Consolas Bold"/>
                  <a:ea typeface="Consolas Bold"/>
                  <a:cs typeface="Consolas Bold"/>
                  <a:sym typeface="Consolas Bold"/>
                </a:rPr>
                <a:t> = </a:t>
              </a:r>
              <a:r>
                <a:rPr lang="en-US" sz="1800" b="true">
                  <a:solidFill>
                    <a:srgbClr val="6A3E3E"/>
                  </a:solidFill>
                  <a:latin typeface="Consolas Bold"/>
                  <a:ea typeface="Consolas Bold"/>
                  <a:cs typeface="Consolas Bold"/>
                  <a:sym typeface="Consolas Bold"/>
                </a:rPr>
                <a:t>dto</a:t>
              </a:r>
              <a:r>
                <a:rPr lang="en-US" sz="1800" b="true">
                  <a:solidFill>
                    <a:srgbClr val="000000"/>
                  </a:solidFill>
                  <a:latin typeface="Consolas Bold"/>
                  <a:ea typeface="Consolas Bold"/>
                  <a:cs typeface="Consolas Bold"/>
                  <a:sym typeface="Consolas Bold"/>
                </a:rPr>
                <a:t>.getBlog_no();</a:t>
              </a:r>
            </a:p>
            <a:p>
              <a:pPr algn="l">
                <a:lnSpc>
                  <a:spcPts val="2160"/>
                </a:lnSpc>
              </a:pPr>
              <a:r>
                <a:rPr lang="en-US" sz="1800" spc="16">
                  <a:solidFill>
                    <a:srgbClr val="3F7F5F"/>
                  </a:solidFill>
                  <a:latin typeface="TT Rounds Condensed"/>
                  <a:ea typeface="TT Rounds Condensed"/>
                  <a:cs typeface="TT Rounds Condensed"/>
                  <a:sym typeface="TT Rounds Condensed"/>
                </a:rPr>
                <a:t>//새로 만든 태그인지 체크</a:t>
              </a:r>
            </a:p>
            <a:p>
              <a:pPr algn="l">
                <a:lnSpc>
                  <a:spcPts val="2160"/>
                </a:lnSpc>
              </a:pPr>
              <a:r>
                <a:rPr lang="en-US" b="true" sz="1800" spc="16">
                  <a:solidFill>
                    <a:srgbClr val="7F0055"/>
                  </a:solidFill>
                  <a:latin typeface="Consolas Bold"/>
                  <a:ea typeface="Consolas Bold"/>
                  <a:cs typeface="Consolas Bold"/>
                  <a:sym typeface="Consolas Bold"/>
                </a:rPr>
                <a:t>if</a:t>
              </a:r>
              <a:r>
                <a:rPr lang="en-US" b="true" sz="1800" spc="16">
                  <a:solidFill>
                    <a:srgbClr val="000000"/>
                  </a:solidFill>
                  <a:latin typeface="Consolas Bold"/>
                  <a:ea typeface="Consolas Bold"/>
                  <a:cs typeface="Consolas Bold"/>
                  <a:sym typeface="Consolas Bold"/>
                </a:rPr>
                <a:t>(</a:t>
              </a:r>
              <a:r>
                <a:rPr lang="en-US" b="true" sz="1800" spc="16">
                  <a:solidFill>
                    <a:srgbClr val="6A3E3E"/>
                  </a:solidFill>
                  <a:latin typeface="Consolas Bold"/>
                  <a:ea typeface="Consolas Bold"/>
                  <a:cs typeface="Consolas Bold"/>
                  <a:sym typeface="Consolas Bold"/>
                </a:rPr>
                <a:t>tag_blog_no</a:t>
              </a:r>
              <a:r>
                <a:rPr lang="en-US" b="true" sz="1800" spc="16">
                  <a:solidFill>
                    <a:srgbClr val="000000"/>
                  </a:solidFill>
                  <a:latin typeface="Consolas Bold"/>
                  <a:ea typeface="Consolas Bold"/>
                  <a:cs typeface="Consolas Bold"/>
                  <a:sym typeface="Consolas Bold"/>
                </a:rPr>
                <a:t> == 0) {</a:t>
              </a:r>
            </a:p>
            <a:p>
              <a:pPr algn="l">
                <a:lnSpc>
                  <a:spcPts val="2160"/>
                </a:lnSpc>
              </a:pPr>
              <a:r>
                <a:rPr lang="en-US" sz="1800" spc="16">
                  <a:solidFill>
                    <a:srgbClr val="000000"/>
                  </a:solidFill>
                  <a:latin typeface="Consolas"/>
                  <a:ea typeface="Consolas"/>
                  <a:cs typeface="Consolas"/>
                  <a:sym typeface="Consolas"/>
                </a:rPr>
                <a:t>System.</a:t>
              </a:r>
              <a:r>
                <a:rPr lang="en-US" b="true" sz="1800" i="true" spc="16">
                  <a:solidFill>
                    <a:srgbClr val="0000C0"/>
                  </a:solidFill>
                  <a:latin typeface="Consolas Bold Italics"/>
                  <a:ea typeface="Consolas Bold Italics"/>
                  <a:cs typeface="Consolas Bold Italics"/>
                  <a:sym typeface="Consolas Bold Italics"/>
                </a:rPr>
                <a:t>out</a:t>
              </a:r>
              <a:r>
                <a:rPr lang="en-US" b="true" sz="1800" i="true" spc="16">
                  <a:solidFill>
                    <a:srgbClr val="000000"/>
                  </a:solidFill>
                  <a:latin typeface="Consolas Bold Italics"/>
                  <a:ea typeface="Consolas Bold Italics"/>
                  <a:cs typeface="Consolas Bold Italics"/>
                  <a:sym typeface="Consolas Bold Italics"/>
                </a:rPr>
                <a:t>.println(</a:t>
              </a:r>
              <a:r>
                <a:rPr lang="en-US" b="true" sz="1800" i="true" spc="16">
                  <a:solidFill>
                    <a:srgbClr val="2A00FF"/>
                  </a:solidFill>
                  <a:latin typeface="Consolas Bold Italics"/>
                  <a:ea typeface="Consolas Bold Italics"/>
                  <a:cs typeface="Consolas Bold Italics"/>
                  <a:sym typeface="Consolas Bold Italics"/>
                </a:rPr>
                <a:t>"태그생성"</a:t>
              </a:r>
              <a:r>
                <a:rPr lang="en-US" b="true" sz="1800" i="true" spc="16">
                  <a:solidFill>
                    <a:srgbClr val="000000"/>
                  </a:solidFill>
                  <a:latin typeface="Consolas Bold Italics"/>
                  <a:ea typeface="Consolas Bold Italics"/>
                  <a:cs typeface="Consolas Bold Italics"/>
                  <a:sym typeface="Consolas Bold Italics"/>
                </a:rPr>
                <a:t>);</a:t>
              </a:r>
            </a:p>
            <a:p>
              <a:pPr algn="l">
                <a:lnSpc>
                  <a:spcPts val="2160"/>
                </a:lnSpc>
              </a:pPr>
              <a:r>
                <a:rPr lang="en-US" sz="1800" spc="16">
                  <a:solidFill>
                    <a:srgbClr val="6A3E3E"/>
                  </a:solidFill>
                  <a:latin typeface="Consolas"/>
                  <a:ea typeface="Consolas"/>
                  <a:cs typeface="Consolas"/>
                  <a:sym typeface="Consolas"/>
                </a:rPr>
                <a:t>dto</a:t>
              </a:r>
              <a:r>
                <a:rPr lang="en-US" sz="1800" spc="16">
                  <a:solidFill>
                    <a:srgbClr val="000000"/>
                  </a:solidFill>
                  <a:latin typeface="Consolas"/>
                  <a:ea typeface="Consolas"/>
                  <a:cs typeface="Consolas"/>
                  <a:sym typeface="Consolas"/>
                </a:rPr>
                <a:t>.setBlog_no(</a:t>
              </a:r>
              <a:r>
                <a:rPr lang="en-US" sz="1800" spc="16">
                  <a:solidFill>
                    <a:srgbClr val="6A3E3E"/>
                  </a:solidFill>
                  <a:latin typeface="Consolas"/>
                  <a:ea typeface="Consolas"/>
                  <a:cs typeface="Consolas"/>
                  <a:sym typeface="Consolas"/>
                </a:rPr>
                <a:t>blog_no</a:t>
              </a: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C0"/>
                  </a:solidFill>
                  <a:latin typeface="Consolas"/>
                  <a:ea typeface="Consolas"/>
                  <a:cs typeface="Consolas"/>
                  <a:sym typeface="Consolas"/>
                </a:rPr>
                <a:t>productTagMapper</a:t>
              </a:r>
              <a:r>
                <a:rPr lang="en-US" sz="1800" spc="16">
                  <a:solidFill>
                    <a:srgbClr val="000000"/>
                  </a:solidFill>
                  <a:latin typeface="Consolas"/>
                  <a:ea typeface="Consolas"/>
                  <a:cs typeface="Consolas"/>
                  <a:sym typeface="Consolas"/>
                </a:rPr>
                <a:t>.insert(</a:t>
              </a:r>
              <a:r>
                <a:rPr lang="en-US" sz="1800" spc="16">
                  <a:solidFill>
                    <a:srgbClr val="6A3E3E"/>
                  </a:solidFill>
                  <a:latin typeface="Consolas"/>
                  <a:ea typeface="Consolas"/>
                  <a:cs typeface="Consolas"/>
                  <a:sym typeface="Consolas"/>
                </a:rPr>
                <a:t>dto</a:t>
              </a: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r>
                <a:rPr lang="en-US" b="true" sz="1800" spc="16">
                  <a:solidFill>
                    <a:srgbClr val="7F0055"/>
                  </a:solidFill>
                  <a:latin typeface="Consolas Bold"/>
                  <a:ea typeface="Consolas Bold"/>
                  <a:cs typeface="Consolas Bold"/>
                  <a:sym typeface="Consolas Bold"/>
                </a:rPr>
                <a:t>else</a:t>
              </a:r>
              <a:r>
                <a:rPr lang="en-US" b="true" sz="1800" spc="16">
                  <a:solidFill>
                    <a:srgbClr val="000000"/>
                  </a:solidFill>
                  <a:latin typeface="Consolas Bold"/>
                  <a:ea typeface="Consolas Bold"/>
                  <a:cs typeface="Consolas Bold"/>
                  <a:sym typeface="Consolas Bold"/>
                </a:rPr>
                <a:t> {</a:t>
              </a:r>
            </a:p>
            <a:p>
              <a:pPr algn="l">
                <a:lnSpc>
                  <a:spcPts val="2160"/>
                </a:lnSpc>
              </a:pPr>
              <a:r>
                <a:rPr lang="en-US" sz="1800" spc="16">
                  <a:solidFill>
                    <a:srgbClr val="0000C0"/>
                  </a:solidFill>
                  <a:latin typeface="Consolas"/>
                  <a:ea typeface="Consolas"/>
                  <a:cs typeface="Consolas"/>
                  <a:sym typeface="Consolas"/>
                </a:rPr>
                <a:t>productTagMapper</a:t>
              </a:r>
              <a:r>
                <a:rPr lang="en-US" sz="1800" spc="16">
                  <a:solidFill>
                    <a:srgbClr val="000000"/>
                  </a:solidFill>
                  <a:latin typeface="Consolas"/>
                  <a:ea typeface="Consolas"/>
                  <a:cs typeface="Consolas"/>
                  <a:sym typeface="Consolas"/>
                </a:rPr>
                <a:t>.update(</a:t>
              </a:r>
              <a:r>
                <a:rPr lang="en-US" sz="1800" spc="16">
                  <a:solidFill>
                    <a:srgbClr val="6A3E3E"/>
                  </a:solidFill>
                  <a:latin typeface="Consolas"/>
                  <a:ea typeface="Consolas"/>
                  <a:cs typeface="Consolas"/>
                  <a:sym typeface="Consolas"/>
                </a:rPr>
                <a:t>dto</a:t>
              </a: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sz="1800" spc="16">
                  <a:solidFill>
                    <a:srgbClr val="000000"/>
                  </a:solidFill>
                  <a:latin typeface="Consolas"/>
                  <a:ea typeface="Consolas"/>
                  <a:cs typeface="Consolas"/>
                  <a:sym typeface="Consolas"/>
                </a:rPr>
                <a:t>}</a:t>
              </a:r>
            </a:p>
            <a:p>
              <a:pPr algn="l">
                <a:lnSpc>
                  <a:spcPts val="2160"/>
                </a:lnSpc>
              </a:pPr>
              <a:r>
                <a:rPr lang="en-US" b="true" sz="1800" spc="16">
                  <a:solidFill>
                    <a:srgbClr val="7F0055"/>
                  </a:solidFill>
                  <a:latin typeface="Consolas Bold"/>
                  <a:ea typeface="Consolas Bold"/>
                  <a:cs typeface="Consolas Bold"/>
                  <a:sym typeface="Consolas Bold"/>
                </a:rPr>
                <a:t>return</a:t>
              </a:r>
              <a:r>
                <a:rPr lang="en-US" b="true" sz="1800" spc="16">
                  <a:solidFill>
                    <a:srgbClr val="000000"/>
                  </a:solidFill>
                  <a:latin typeface="Consolas Bold"/>
                  <a:ea typeface="Consolas Bold"/>
                  <a:cs typeface="Consolas Bold"/>
                  <a:sym typeface="Consolas Bold"/>
                </a:rPr>
                <a:t> (</a:t>
              </a:r>
              <a:r>
                <a:rPr lang="en-US" b="true" sz="1800" spc="16">
                  <a:solidFill>
                    <a:srgbClr val="6A3E3E"/>
                  </a:solidFill>
                  <a:latin typeface="Consolas Bold"/>
                  <a:ea typeface="Consolas Bold"/>
                  <a:cs typeface="Consolas Bold"/>
                  <a:sym typeface="Consolas Bold"/>
                </a:rPr>
                <a:t>result</a:t>
              </a:r>
              <a:r>
                <a:rPr lang="en-US" b="true" sz="1800" spc="16">
                  <a:solidFill>
                    <a:srgbClr val="000000"/>
                  </a:solidFill>
                  <a:latin typeface="Consolas Bold"/>
                  <a:ea typeface="Consolas Bold"/>
                  <a:cs typeface="Consolas Bold"/>
                  <a:sym typeface="Consolas Bold"/>
                </a:rPr>
                <a:t> &gt; 0)? </a:t>
              </a:r>
              <a:r>
                <a:rPr lang="en-US" b="true" sz="1800" spc="16">
                  <a:solidFill>
                    <a:srgbClr val="7F0055"/>
                  </a:solidFill>
                  <a:latin typeface="Consolas Bold"/>
                  <a:ea typeface="Consolas Bold"/>
                  <a:cs typeface="Consolas Bold"/>
                  <a:sym typeface="Consolas Bold"/>
                </a:rPr>
                <a:t>true</a:t>
              </a:r>
              <a:r>
                <a:rPr lang="en-US" b="true" sz="1800" spc="16">
                  <a:solidFill>
                    <a:srgbClr val="000000"/>
                  </a:solidFill>
                  <a:latin typeface="Consolas Bold"/>
                  <a:ea typeface="Consolas Bold"/>
                  <a:cs typeface="Consolas Bold"/>
                  <a:sym typeface="Consolas Bold"/>
                </a:rPr>
                <a:t> : </a:t>
              </a:r>
              <a:r>
                <a:rPr lang="en-US" b="true" sz="1800" spc="16">
                  <a:solidFill>
                    <a:srgbClr val="7F0055"/>
                  </a:solidFill>
                  <a:latin typeface="Consolas Bold"/>
                  <a:ea typeface="Consolas Bold"/>
                  <a:cs typeface="Consolas Bold"/>
                  <a:sym typeface="Consolas Bold"/>
                </a:rPr>
                <a:t>false</a:t>
              </a:r>
              <a:r>
                <a:rPr lang="en-US" b="true" sz="1800" spc="16">
                  <a:solidFill>
                    <a:srgbClr val="000000"/>
                  </a:solidFill>
                  <a:latin typeface="Consolas Bold"/>
                  <a:ea typeface="Consolas Bold"/>
                  <a:cs typeface="Consolas Bold"/>
                  <a:sym typeface="Consolas Bold"/>
                </a:rPr>
                <a:t>;</a:t>
              </a:r>
            </a:p>
          </p:txBody>
        </p:sp>
      </p:grpSp>
      <p:grpSp>
        <p:nvGrpSpPr>
          <p:cNvPr name="Group 14" id="14"/>
          <p:cNvGrpSpPr/>
          <p:nvPr/>
        </p:nvGrpSpPr>
        <p:grpSpPr>
          <a:xfrm rot="0">
            <a:off x="430460" y="2462879"/>
            <a:ext cx="9329623" cy="4462298"/>
            <a:chOff x="0" y="0"/>
            <a:chExt cx="12439497" cy="5949731"/>
          </a:xfrm>
        </p:grpSpPr>
        <p:sp>
          <p:nvSpPr>
            <p:cNvPr name="Freeform 15" id="15"/>
            <p:cNvSpPr/>
            <p:nvPr/>
          </p:nvSpPr>
          <p:spPr>
            <a:xfrm flipH="false" flipV="false" rot="0">
              <a:off x="0" y="0"/>
              <a:ext cx="12439523" cy="5949696"/>
            </a:xfrm>
            <a:custGeom>
              <a:avLst/>
              <a:gdLst/>
              <a:ahLst/>
              <a:cxnLst/>
              <a:rect r="r" b="b" t="t" l="l"/>
              <a:pathLst>
                <a:path h="5949696" w="12439523">
                  <a:moveTo>
                    <a:pt x="25400" y="0"/>
                  </a:moveTo>
                  <a:lnTo>
                    <a:pt x="12414123" y="0"/>
                  </a:lnTo>
                  <a:cubicBezTo>
                    <a:pt x="12428093" y="0"/>
                    <a:pt x="12439523" y="11430"/>
                    <a:pt x="12439523" y="25400"/>
                  </a:cubicBezTo>
                  <a:lnTo>
                    <a:pt x="12439523" y="5924296"/>
                  </a:lnTo>
                  <a:cubicBezTo>
                    <a:pt x="12439523" y="5938266"/>
                    <a:pt x="12428093" y="5949696"/>
                    <a:pt x="12414123" y="5949696"/>
                  </a:cubicBezTo>
                  <a:lnTo>
                    <a:pt x="25400" y="5949696"/>
                  </a:lnTo>
                  <a:cubicBezTo>
                    <a:pt x="11430" y="5949696"/>
                    <a:pt x="0" y="5938266"/>
                    <a:pt x="0" y="5924296"/>
                  </a:cubicBezTo>
                  <a:lnTo>
                    <a:pt x="0" y="25400"/>
                  </a:lnTo>
                  <a:cubicBezTo>
                    <a:pt x="0" y="11430"/>
                    <a:pt x="11430" y="0"/>
                    <a:pt x="25400" y="0"/>
                  </a:cubicBezTo>
                  <a:moveTo>
                    <a:pt x="25400" y="50800"/>
                  </a:moveTo>
                  <a:lnTo>
                    <a:pt x="25400" y="25400"/>
                  </a:lnTo>
                  <a:lnTo>
                    <a:pt x="50800" y="25400"/>
                  </a:lnTo>
                  <a:lnTo>
                    <a:pt x="50800" y="5924296"/>
                  </a:lnTo>
                  <a:lnTo>
                    <a:pt x="25400" y="5924296"/>
                  </a:lnTo>
                  <a:lnTo>
                    <a:pt x="25400" y="5898896"/>
                  </a:lnTo>
                  <a:lnTo>
                    <a:pt x="12414123" y="5898896"/>
                  </a:lnTo>
                  <a:lnTo>
                    <a:pt x="12414123" y="5924296"/>
                  </a:lnTo>
                  <a:lnTo>
                    <a:pt x="12388723" y="5924296"/>
                  </a:lnTo>
                  <a:lnTo>
                    <a:pt x="12388723" y="25400"/>
                  </a:lnTo>
                  <a:lnTo>
                    <a:pt x="12414123" y="25400"/>
                  </a:lnTo>
                  <a:lnTo>
                    <a:pt x="12414123" y="50800"/>
                  </a:lnTo>
                  <a:lnTo>
                    <a:pt x="25400" y="50800"/>
                  </a:lnTo>
                  <a:close/>
                </a:path>
              </a:pathLst>
            </a:custGeom>
            <a:solidFill>
              <a:srgbClr val="FF0000"/>
            </a:solidFill>
          </p:spPr>
        </p:sp>
      </p:grpSp>
      <p:grpSp>
        <p:nvGrpSpPr>
          <p:cNvPr name="Group 16" id="16"/>
          <p:cNvGrpSpPr/>
          <p:nvPr/>
        </p:nvGrpSpPr>
        <p:grpSpPr>
          <a:xfrm rot="0">
            <a:off x="430460" y="1292350"/>
            <a:ext cx="9329623" cy="756027"/>
            <a:chOff x="0" y="0"/>
            <a:chExt cx="12439497" cy="1008036"/>
          </a:xfrm>
        </p:grpSpPr>
        <p:sp>
          <p:nvSpPr>
            <p:cNvPr name="Freeform 17" id="17"/>
            <p:cNvSpPr/>
            <p:nvPr/>
          </p:nvSpPr>
          <p:spPr>
            <a:xfrm flipH="false" flipV="false" rot="0">
              <a:off x="0" y="0"/>
              <a:ext cx="12439523" cy="1007999"/>
            </a:xfrm>
            <a:custGeom>
              <a:avLst/>
              <a:gdLst/>
              <a:ahLst/>
              <a:cxnLst/>
              <a:rect r="r" b="b" t="t" l="l"/>
              <a:pathLst>
                <a:path h="1007999" w="12439523">
                  <a:moveTo>
                    <a:pt x="25400" y="0"/>
                  </a:moveTo>
                  <a:lnTo>
                    <a:pt x="12414123" y="0"/>
                  </a:lnTo>
                  <a:cubicBezTo>
                    <a:pt x="12428093" y="0"/>
                    <a:pt x="12439523" y="11430"/>
                    <a:pt x="12439523" y="25400"/>
                  </a:cubicBezTo>
                  <a:lnTo>
                    <a:pt x="12439523" y="982599"/>
                  </a:lnTo>
                  <a:cubicBezTo>
                    <a:pt x="12439523" y="996569"/>
                    <a:pt x="12428093" y="1007999"/>
                    <a:pt x="12414123" y="1007999"/>
                  </a:cubicBezTo>
                  <a:lnTo>
                    <a:pt x="25400" y="1007999"/>
                  </a:lnTo>
                  <a:cubicBezTo>
                    <a:pt x="11430" y="1007999"/>
                    <a:pt x="0" y="996569"/>
                    <a:pt x="0" y="982599"/>
                  </a:cubicBezTo>
                  <a:lnTo>
                    <a:pt x="0" y="25400"/>
                  </a:lnTo>
                  <a:cubicBezTo>
                    <a:pt x="0" y="11430"/>
                    <a:pt x="11430" y="0"/>
                    <a:pt x="25400" y="0"/>
                  </a:cubicBezTo>
                  <a:moveTo>
                    <a:pt x="25400" y="50800"/>
                  </a:moveTo>
                  <a:lnTo>
                    <a:pt x="25400" y="25400"/>
                  </a:lnTo>
                  <a:lnTo>
                    <a:pt x="50800" y="25400"/>
                  </a:lnTo>
                  <a:lnTo>
                    <a:pt x="50800" y="982599"/>
                  </a:lnTo>
                  <a:lnTo>
                    <a:pt x="25400" y="982599"/>
                  </a:lnTo>
                  <a:lnTo>
                    <a:pt x="25400" y="957199"/>
                  </a:lnTo>
                  <a:lnTo>
                    <a:pt x="12414123" y="957199"/>
                  </a:lnTo>
                  <a:lnTo>
                    <a:pt x="12414123" y="982599"/>
                  </a:lnTo>
                  <a:lnTo>
                    <a:pt x="12388723" y="982599"/>
                  </a:lnTo>
                  <a:lnTo>
                    <a:pt x="12388723" y="25400"/>
                  </a:lnTo>
                  <a:lnTo>
                    <a:pt x="12414123" y="25400"/>
                  </a:lnTo>
                  <a:lnTo>
                    <a:pt x="12414123" y="50800"/>
                  </a:lnTo>
                  <a:lnTo>
                    <a:pt x="25400" y="50800"/>
                  </a:lnTo>
                  <a:close/>
                </a:path>
              </a:pathLst>
            </a:custGeom>
            <a:solidFill>
              <a:srgbClr val="FF0000"/>
            </a:solidFill>
          </p:spPr>
        </p:sp>
      </p:grpSp>
      <p:grpSp>
        <p:nvGrpSpPr>
          <p:cNvPr name="Group 18" id="18"/>
          <p:cNvGrpSpPr/>
          <p:nvPr/>
        </p:nvGrpSpPr>
        <p:grpSpPr>
          <a:xfrm rot="0">
            <a:off x="158700" y="2199550"/>
            <a:ext cx="515922" cy="406794"/>
            <a:chOff x="0" y="0"/>
            <a:chExt cx="687896" cy="542392"/>
          </a:xfrm>
        </p:grpSpPr>
        <p:sp>
          <p:nvSpPr>
            <p:cNvPr name="Freeform 19" id="1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0" id="2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1" id="2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2" id="22"/>
          <p:cNvGrpSpPr/>
          <p:nvPr/>
        </p:nvGrpSpPr>
        <p:grpSpPr>
          <a:xfrm rot="0">
            <a:off x="158700" y="1071476"/>
            <a:ext cx="515922" cy="406794"/>
            <a:chOff x="0" y="0"/>
            <a:chExt cx="687896" cy="542392"/>
          </a:xfrm>
        </p:grpSpPr>
        <p:sp>
          <p:nvSpPr>
            <p:cNvPr name="Freeform 23" id="2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4" id="2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5" id="2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26" id="26"/>
          <p:cNvGrpSpPr/>
          <p:nvPr/>
        </p:nvGrpSpPr>
        <p:grpSpPr>
          <a:xfrm rot="0">
            <a:off x="10348018" y="5357781"/>
            <a:ext cx="5139632" cy="3715693"/>
            <a:chOff x="0" y="0"/>
            <a:chExt cx="6852843" cy="4954257"/>
          </a:xfrm>
        </p:grpSpPr>
        <p:sp>
          <p:nvSpPr>
            <p:cNvPr name="Freeform 27" id="27"/>
            <p:cNvSpPr/>
            <p:nvPr/>
          </p:nvSpPr>
          <p:spPr>
            <a:xfrm flipH="false" flipV="false" rot="0">
              <a:off x="0" y="0"/>
              <a:ext cx="6852793" cy="4954270"/>
            </a:xfrm>
            <a:custGeom>
              <a:avLst/>
              <a:gdLst/>
              <a:ahLst/>
              <a:cxnLst/>
              <a:rect r="r" b="b" t="t" l="l"/>
              <a:pathLst>
                <a:path h="4954270" w="6852793">
                  <a:moveTo>
                    <a:pt x="25400" y="0"/>
                  </a:moveTo>
                  <a:lnTo>
                    <a:pt x="6827393" y="0"/>
                  </a:lnTo>
                  <a:cubicBezTo>
                    <a:pt x="6841363" y="0"/>
                    <a:pt x="6852793" y="11430"/>
                    <a:pt x="6852793" y="25400"/>
                  </a:cubicBezTo>
                  <a:lnTo>
                    <a:pt x="6852793" y="4928870"/>
                  </a:lnTo>
                  <a:cubicBezTo>
                    <a:pt x="6852793" y="4942840"/>
                    <a:pt x="6841363" y="4954270"/>
                    <a:pt x="6827393" y="4954270"/>
                  </a:cubicBezTo>
                  <a:lnTo>
                    <a:pt x="25400" y="4954270"/>
                  </a:lnTo>
                  <a:cubicBezTo>
                    <a:pt x="11430" y="4954270"/>
                    <a:pt x="0" y="4942840"/>
                    <a:pt x="0" y="4928870"/>
                  </a:cubicBezTo>
                  <a:lnTo>
                    <a:pt x="0" y="25400"/>
                  </a:lnTo>
                  <a:cubicBezTo>
                    <a:pt x="0" y="11430"/>
                    <a:pt x="11430" y="0"/>
                    <a:pt x="25400" y="0"/>
                  </a:cubicBezTo>
                  <a:moveTo>
                    <a:pt x="25400" y="50800"/>
                  </a:moveTo>
                  <a:lnTo>
                    <a:pt x="25400" y="25400"/>
                  </a:lnTo>
                  <a:lnTo>
                    <a:pt x="50800" y="25400"/>
                  </a:lnTo>
                  <a:lnTo>
                    <a:pt x="50800" y="4928870"/>
                  </a:lnTo>
                  <a:lnTo>
                    <a:pt x="25400" y="4928870"/>
                  </a:lnTo>
                  <a:lnTo>
                    <a:pt x="25400" y="4903470"/>
                  </a:lnTo>
                  <a:lnTo>
                    <a:pt x="6827393" y="4903470"/>
                  </a:lnTo>
                  <a:lnTo>
                    <a:pt x="6827393" y="4928870"/>
                  </a:lnTo>
                  <a:lnTo>
                    <a:pt x="6801993" y="4928870"/>
                  </a:lnTo>
                  <a:lnTo>
                    <a:pt x="6801993" y="25400"/>
                  </a:lnTo>
                  <a:lnTo>
                    <a:pt x="6827393" y="25400"/>
                  </a:lnTo>
                  <a:lnTo>
                    <a:pt x="6827393" y="50800"/>
                  </a:lnTo>
                  <a:lnTo>
                    <a:pt x="25400" y="50800"/>
                  </a:lnTo>
                  <a:close/>
                </a:path>
              </a:pathLst>
            </a:custGeom>
            <a:solidFill>
              <a:srgbClr val="FF0000"/>
            </a:solidFill>
          </p:spPr>
        </p:sp>
      </p:grpSp>
      <p:grpSp>
        <p:nvGrpSpPr>
          <p:cNvPr name="Group 28" id="28"/>
          <p:cNvGrpSpPr/>
          <p:nvPr/>
        </p:nvGrpSpPr>
        <p:grpSpPr>
          <a:xfrm rot="0">
            <a:off x="10137231" y="5144015"/>
            <a:ext cx="515922" cy="406794"/>
            <a:chOff x="0" y="0"/>
            <a:chExt cx="687896" cy="542392"/>
          </a:xfrm>
        </p:grpSpPr>
        <p:sp>
          <p:nvSpPr>
            <p:cNvPr name="Freeform 29" id="2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0" id="3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1" id="3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spTree>
  </p:cSld>
  <p:clrMapOvr>
    <a:masterClrMapping/>
  </p:clrMapOvr>
</p:sld>
</file>

<file path=ppt/slides/slide1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7561" y="1197250"/>
            <a:ext cx="9711307" cy="8577907"/>
            <a:chOff x="0" y="0"/>
            <a:chExt cx="12948409" cy="11437209"/>
          </a:xfrm>
        </p:grpSpPr>
        <p:sp>
          <p:nvSpPr>
            <p:cNvPr name="Freeform 3" id="3"/>
            <p:cNvSpPr/>
            <p:nvPr/>
          </p:nvSpPr>
          <p:spPr>
            <a:xfrm flipH="false" flipV="false" rot="0">
              <a:off x="0" y="0"/>
              <a:ext cx="12948412" cy="11437239"/>
            </a:xfrm>
            <a:custGeom>
              <a:avLst/>
              <a:gdLst/>
              <a:ahLst/>
              <a:cxnLst/>
              <a:rect r="r" b="b" t="t" l="l"/>
              <a:pathLst>
                <a:path h="11437239" w="12948412">
                  <a:moveTo>
                    <a:pt x="0" y="0"/>
                  </a:moveTo>
                  <a:lnTo>
                    <a:pt x="12948412" y="0"/>
                  </a:lnTo>
                  <a:lnTo>
                    <a:pt x="12948412" y="11437239"/>
                  </a:lnTo>
                  <a:lnTo>
                    <a:pt x="0" y="11437239"/>
                  </a:lnTo>
                  <a:close/>
                </a:path>
              </a:pathLst>
            </a:custGeom>
            <a:solidFill>
              <a:srgbClr val="E8E8E8"/>
            </a:solidFill>
          </p:spPr>
        </p:sp>
      </p:grpSp>
      <p:grpSp>
        <p:nvGrpSpPr>
          <p:cNvPr name="Group 4" id="4"/>
          <p:cNvGrpSpPr/>
          <p:nvPr/>
        </p:nvGrpSpPr>
        <p:grpSpPr>
          <a:xfrm rot="0">
            <a:off x="5024438" y="993640"/>
            <a:ext cx="12351315" cy="78706"/>
            <a:chOff x="0" y="0"/>
            <a:chExt cx="16468420" cy="104941"/>
          </a:xfrm>
        </p:grpSpPr>
        <p:sp>
          <p:nvSpPr>
            <p:cNvPr name="Freeform 5" id="5"/>
            <p:cNvSpPr/>
            <p:nvPr/>
          </p:nvSpPr>
          <p:spPr>
            <a:xfrm flipH="false" flipV="false" rot="0">
              <a:off x="0" y="0"/>
              <a:ext cx="16468471" cy="104902"/>
            </a:xfrm>
            <a:custGeom>
              <a:avLst/>
              <a:gdLst/>
              <a:ahLst/>
              <a:cxnLst/>
              <a:rect r="r" b="b" t="t" l="l"/>
              <a:pathLst>
                <a:path h="104902" w="16468471">
                  <a:moveTo>
                    <a:pt x="6350" y="0"/>
                  </a:moveTo>
                  <a:lnTo>
                    <a:pt x="16462121" y="92202"/>
                  </a:lnTo>
                  <a:cubicBezTo>
                    <a:pt x="16465677" y="92202"/>
                    <a:pt x="16468471" y="95123"/>
                    <a:pt x="16468471" y="98552"/>
                  </a:cubicBezTo>
                  <a:cubicBezTo>
                    <a:pt x="16468471" y="101981"/>
                    <a:pt x="16465550" y="104902"/>
                    <a:pt x="16462121" y="104902"/>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TextBox 6" id="6"/>
          <p:cNvSpPr txBox="true"/>
          <p:nvPr/>
        </p:nvSpPr>
        <p:spPr>
          <a:xfrm rot="0">
            <a:off x="626586" y="753813"/>
            <a:ext cx="4227721" cy="618108"/>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진행도중 고민했던 부분 - 3 </a:t>
            </a:r>
          </a:p>
        </p:txBody>
      </p:sp>
      <p:sp>
        <p:nvSpPr>
          <p:cNvPr name="Freeform 7" id="7"/>
          <p:cNvSpPr/>
          <p:nvPr/>
        </p:nvSpPr>
        <p:spPr>
          <a:xfrm flipH="false" flipV="false" rot="0">
            <a:off x="10348779" y="784059"/>
            <a:ext cx="6855390" cy="8298352"/>
          </a:xfrm>
          <a:custGeom>
            <a:avLst/>
            <a:gdLst/>
            <a:ahLst/>
            <a:cxnLst/>
            <a:rect r="r" b="b" t="t" l="l"/>
            <a:pathLst>
              <a:path h="8298352" w="6855390">
                <a:moveTo>
                  <a:pt x="0" y="0"/>
                </a:moveTo>
                <a:lnTo>
                  <a:pt x="6855390" y="0"/>
                </a:lnTo>
                <a:lnTo>
                  <a:pt x="6855390" y="8298352"/>
                </a:lnTo>
                <a:lnTo>
                  <a:pt x="0" y="8298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30545" y="1516700"/>
            <a:ext cx="8818255" cy="8348067"/>
          </a:xfrm>
          <a:prstGeom prst="rect">
            <a:avLst/>
          </a:prstGeom>
        </p:spPr>
        <p:txBody>
          <a:bodyPr anchor="t" rtlCol="false" tIns="0" lIns="0" bIns="0" rIns="0">
            <a:spAutoFit/>
          </a:bodyPr>
          <a:lstStyle/>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select </a:t>
            </a:r>
            <a:r>
              <a:rPr lang="en-US" sz="1800">
                <a:solidFill>
                  <a:srgbClr val="7F007F"/>
                </a:solidFill>
                <a:latin typeface="Consolas"/>
                <a:ea typeface="Consolas"/>
                <a:cs typeface="Consolas"/>
                <a:sym typeface="Consolas"/>
              </a:rPr>
              <a:t>id</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"getListWithPage" </a:t>
            </a:r>
            <a:r>
              <a:rPr lang="en-US" sz="1800" i="true">
                <a:solidFill>
                  <a:srgbClr val="7F007F"/>
                </a:solidFill>
                <a:latin typeface="Consolas Italics"/>
                <a:ea typeface="Consolas Italics"/>
                <a:cs typeface="Consolas Italics"/>
                <a:sym typeface="Consolas Italics"/>
              </a:rPr>
              <a:t>resultType</a:t>
            </a:r>
            <a:r>
              <a:rPr lang="en-US" sz="1800" i="true">
                <a:solidFill>
                  <a:srgbClr val="000000"/>
                </a:solidFill>
                <a:latin typeface="Consolas Italics"/>
                <a:ea typeface="Consolas Italics"/>
                <a:cs typeface="Consolas Italics"/>
                <a:sym typeface="Consolas Italics"/>
              </a:rPr>
              <a:t>=</a:t>
            </a:r>
            <a:r>
              <a:rPr lang="en-US" sz="1800" i="true">
                <a:solidFill>
                  <a:srgbClr val="2A00FF"/>
                </a:solidFill>
                <a:latin typeface="Consolas Italics"/>
                <a:ea typeface="Consolas Italics"/>
                <a:cs typeface="Consolas Italics"/>
                <a:sym typeface="Consolas Italics"/>
              </a:rPr>
              <a:t>"BlogVo"</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0000"/>
                </a:solidFill>
                <a:latin typeface="Consolas"/>
                <a:ea typeface="Consolas"/>
                <a:cs typeface="Consolas"/>
                <a:sym typeface="Consolas"/>
              </a:rPr>
              <a:t>  select b.blog_no, b.user_id, b.blog_content, b.redgdate, b.updatedate, b.user_name,</a:t>
            </a:r>
          </a:p>
          <a:p>
            <a:pPr algn="l">
              <a:lnSpc>
                <a:spcPts val="2160"/>
              </a:lnSpc>
            </a:pPr>
            <a:r>
              <a:rPr lang="en-US" sz="1800">
                <a:solidFill>
                  <a:srgbClr val="000000"/>
                </a:solidFill>
                <a:latin typeface="Consolas"/>
                <a:ea typeface="Consolas"/>
                <a:cs typeface="Consolas"/>
                <a:sym typeface="Consolas"/>
              </a:rPr>
              <a:t>  (SELECT COUNT(*) FROM tbl_blog_like l WHERE l.blog_no = b.blog_no) AS likes_count,</a:t>
            </a:r>
          </a:p>
          <a:p>
            <a:pPr algn="l">
              <a:lnSpc>
                <a:spcPts val="2160"/>
              </a:lnSpc>
            </a:pPr>
            <a:r>
              <a:rPr lang="en-US" sz="1800">
                <a:solidFill>
                  <a:srgbClr val="000000"/>
                </a:solidFill>
                <a:latin typeface="Consolas"/>
                <a:ea typeface="Consolas"/>
                <a:cs typeface="Consolas"/>
                <a:sym typeface="Consolas"/>
              </a:rPr>
              <a:t>  (SELECT COUNT(*) FROM tbl_user_follow uf WHERE uf.user_following = b.user_id) AS followers_count</a:t>
            </a:r>
          </a:p>
          <a:p>
            <a:pPr algn="l">
              <a:lnSpc>
                <a:spcPts val="2160"/>
              </a:lnSpc>
            </a:pPr>
            <a:r>
              <a:rPr lang="en-US" sz="1800">
                <a:solidFill>
                  <a:srgbClr val="000000"/>
                </a:solidFill>
                <a:latin typeface="Consolas"/>
                <a:ea typeface="Consolas"/>
                <a:cs typeface="Consolas"/>
                <a:sym typeface="Consolas"/>
              </a:rPr>
              <a:t>  from tbl_blog b</a:t>
            </a:r>
          </a:p>
          <a:p>
            <a:pPr algn="l">
              <a:lnSpc>
                <a:spcPts val="2160"/>
              </a:lnSpc>
            </a:pPr>
            <a:r>
              <a:rPr lang="en-US" sz="1800">
                <a:solidFill>
                  <a:srgbClr val="000000"/>
                </a:solidFill>
                <a:latin typeface="Consolas"/>
                <a:ea typeface="Consolas"/>
                <a:cs typeface="Consolas"/>
                <a:sym typeface="Consolas"/>
              </a:rPr>
              <a:t>  </a:t>
            </a: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if </a:t>
            </a:r>
            <a:r>
              <a:rPr lang="en-US" sz="1800">
                <a:solidFill>
                  <a:srgbClr val="7F007F"/>
                </a:solidFill>
                <a:latin typeface="Consolas"/>
                <a:ea typeface="Consolas"/>
                <a:cs typeface="Consolas"/>
                <a:sym typeface="Consolas"/>
              </a:rPr>
              <a:t>test</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"type == 'P'.toString()"</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0000"/>
                </a:solidFill>
                <a:latin typeface="Consolas"/>
                <a:ea typeface="Consolas"/>
                <a:cs typeface="Consolas"/>
                <a:sym typeface="Consolas"/>
              </a:rPr>
              <a:t>  LEFT JOIN tbl_product p ON b.product_id = p.product_id</a:t>
            </a:r>
          </a:p>
          <a:p>
            <a:pPr algn="l">
              <a:lnSpc>
                <a:spcPts val="2160"/>
              </a:lnSpc>
            </a:pPr>
            <a:r>
              <a:rPr lang="en-US" sz="1800">
                <a:solidFill>
                  <a:srgbClr val="000000"/>
                </a:solidFill>
                <a:latin typeface="Consolas"/>
                <a:ea typeface="Consolas"/>
                <a:cs typeface="Consolas"/>
                <a:sym typeface="Consolas"/>
              </a:rPr>
              <a:t>  </a:t>
            </a: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if</a:t>
            </a:r>
            <a:r>
              <a:rPr lang="en-US" sz="1800">
                <a:solidFill>
                  <a:srgbClr val="008080"/>
                </a:solidFill>
                <a:latin typeface="Consolas"/>
                <a:ea typeface="Consolas"/>
                <a:cs typeface="Consolas"/>
                <a:sym typeface="Consolas"/>
              </a:rPr>
              <a:t>&gt;</a:t>
            </a:r>
          </a:p>
          <a:p>
            <a:pPr algn="l">
              <a:lnSpc>
                <a:spcPts val="2160"/>
              </a:lnSpc>
            </a:pPr>
            <a:r>
              <a:rPr lang="en-US" sz="1800">
                <a:solidFill>
                  <a:srgbClr val="000000"/>
                </a:solidFill>
                <a:latin typeface="Consolas"/>
                <a:ea typeface="Consolas"/>
                <a:cs typeface="Consolas"/>
                <a:sym typeface="Consolas"/>
              </a:rPr>
              <a:t>  </a:t>
            </a: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if </a:t>
            </a:r>
            <a:r>
              <a:rPr lang="en-US" sz="1800">
                <a:solidFill>
                  <a:srgbClr val="7F007F"/>
                </a:solidFill>
                <a:latin typeface="Consolas"/>
                <a:ea typeface="Consolas"/>
                <a:cs typeface="Consolas"/>
                <a:sym typeface="Consolas"/>
              </a:rPr>
              <a:t>test</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"type != null"</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0000"/>
                </a:solidFill>
                <a:latin typeface="Consolas"/>
                <a:ea typeface="Consolas"/>
                <a:cs typeface="Consolas"/>
                <a:sym typeface="Consolas"/>
              </a:rPr>
              <a:t>  </a:t>
            </a: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where</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choose</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 </a:t>
            </a:r>
            <a:r>
              <a:rPr lang="en-US" sz="1800">
                <a:solidFill>
                  <a:srgbClr val="7F007F"/>
                </a:solidFill>
                <a:latin typeface="Consolas"/>
                <a:ea typeface="Consolas"/>
                <a:cs typeface="Consolas"/>
                <a:sym typeface="Consolas"/>
              </a:rPr>
              <a:t>test</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"type == 'T'.toString()"</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0000"/>
                </a:solidFill>
                <a:latin typeface="Consolas"/>
                <a:ea typeface="Consolas"/>
                <a:cs typeface="Consolas"/>
                <a:sym typeface="Consolas"/>
              </a:rPr>
              <a:t> b.blog_content like '%' || #{keyword} || '%'</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 </a:t>
            </a:r>
            <a:r>
              <a:rPr lang="en-US" sz="1800">
                <a:solidFill>
                  <a:srgbClr val="7F007F"/>
                </a:solidFill>
                <a:latin typeface="Consolas"/>
                <a:ea typeface="Consolas"/>
                <a:cs typeface="Consolas"/>
                <a:sym typeface="Consolas"/>
              </a:rPr>
              <a:t>test</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"type == 'P'.toString()"</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0000"/>
                </a:solidFill>
                <a:latin typeface="Consolas"/>
                <a:ea typeface="Consolas"/>
                <a:cs typeface="Consolas"/>
                <a:sym typeface="Consolas"/>
              </a:rPr>
              <a:t> p.product_name like '%' || #{keyword} || '%'</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 </a:t>
            </a:r>
            <a:r>
              <a:rPr lang="en-US" sz="1800">
                <a:solidFill>
                  <a:srgbClr val="7F007F"/>
                </a:solidFill>
                <a:latin typeface="Consolas"/>
                <a:ea typeface="Consolas"/>
                <a:cs typeface="Consolas"/>
                <a:sym typeface="Consolas"/>
              </a:rPr>
              <a:t>test</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"type == 'W'.toString()"</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0000"/>
                </a:solidFill>
                <a:latin typeface="Consolas"/>
                <a:ea typeface="Consolas"/>
                <a:cs typeface="Consolas"/>
                <a:sym typeface="Consolas"/>
              </a:rPr>
              <a:t> b.user_name like '%' || #{keyword} || '%'</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choose</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where</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if</a:t>
            </a:r>
            <a:r>
              <a:rPr lang="en-US" sz="1800">
                <a:solidFill>
                  <a:srgbClr val="008080"/>
                </a:solidFill>
                <a:latin typeface="Consolas"/>
                <a:ea typeface="Consolas"/>
                <a:cs typeface="Consolas"/>
                <a:sym typeface="Consolas"/>
              </a:rPr>
              <a:t>&gt;</a:t>
            </a:r>
          </a:p>
          <a:p>
            <a:pPr algn="l">
              <a:lnSpc>
                <a:spcPts val="2160"/>
              </a:lnSpc>
            </a:pPr>
            <a:r>
              <a:rPr lang="en-US" sz="1800">
                <a:solidFill>
                  <a:srgbClr val="000000"/>
                </a:solidFill>
                <a:latin typeface="Consolas"/>
                <a:ea typeface="Consolas"/>
                <a:cs typeface="Consolas"/>
                <a:sym typeface="Consolas"/>
              </a:rPr>
              <a:t>  order by </a:t>
            </a:r>
          </a:p>
          <a:p>
            <a:pPr algn="l">
              <a:lnSpc>
                <a:spcPts val="2160"/>
              </a:lnSpc>
            </a:pPr>
            <a:r>
              <a:rPr lang="en-US" sz="1800">
                <a:solidFill>
                  <a:srgbClr val="000000"/>
                </a:solidFill>
                <a:latin typeface="Consolas"/>
                <a:ea typeface="Consolas"/>
                <a:cs typeface="Consolas"/>
                <a:sym typeface="Consolas"/>
              </a:rPr>
              <a:t>  likes_count DESC, followers_count DESC</a:t>
            </a:r>
          </a:p>
          <a:p>
            <a:pPr algn="l">
              <a:lnSpc>
                <a:spcPts val="2160"/>
              </a:lnSpc>
            </a:pPr>
            <a:r>
              <a:rPr lang="en-US" sz="1800">
                <a:solidFill>
                  <a:srgbClr val="000000"/>
                </a:solidFill>
                <a:latin typeface="Consolas"/>
                <a:ea typeface="Consolas"/>
                <a:cs typeface="Consolas"/>
                <a:sym typeface="Consolas"/>
              </a:rPr>
              <a:t>  offset #{pageNum} * 10 rows fetch next #{limit} rows only</a:t>
            </a:r>
          </a:p>
          <a:p>
            <a:pPr algn="l">
              <a:lnSpc>
                <a:spcPts val="2160"/>
              </a:lnSpc>
            </a:pPr>
            <a:r>
              <a:rPr lang="en-US" sz="1800">
                <a:solidFill>
                  <a:srgbClr val="000000"/>
                </a:solidFill>
                <a:latin typeface="Consolas"/>
                <a:ea typeface="Consolas"/>
                <a:cs typeface="Consolas"/>
                <a:sym typeface="Consolas"/>
              </a:rPr>
              <a:t>  </a:t>
            </a: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select</a:t>
            </a:r>
            <a:r>
              <a:rPr lang="en-US" sz="1800">
                <a:solidFill>
                  <a:srgbClr val="008080"/>
                </a:solidFill>
                <a:latin typeface="Consolas"/>
                <a:ea typeface="Consolas"/>
                <a:cs typeface="Consolas"/>
                <a:sym typeface="Consolas"/>
              </a:rPr>
              <a:t>&gt;</a:t>
            </a:r>
          </a:p>
        </p:txBody>
      </p:sp>
      <p:sp>
        <p:nvSpPr>
          <p:cNvPr name="TextBox 9" id="9"/>
          <p:cNvSpPr txBox="true"/>
          <p:nvPr/>
        </p:nvSpPr>
        <p:spPr>
          <a:xfrm rot="0">
            <a:off x="10653579" y="1362910"/>
            <a:ext cx="449580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문제 – 검색 알고리즘 만들기</a:t>
            </a:r>
          </a:p>
        </p:txBody>
      </p:sp>
      <p:sp>
        <p:nvSpPr>
          <p:cNvPr name="TextBox 10" id="10"/>
          <p:cNvSpPr txBox="true"/>
          <p:nvPr/>
        </p:nvSpPr>
        <p:spPr>
          <a:xfrm rot="0">
            <a:off x="10662941" y="1898860"/>
            <a:ext cx="6258515" cy="7069336"/>
          </a:xfrm>
          <a:prstGeom prst="rect">
            <a:avLst/>
          </a:prstGeom>
        </p:spPr>
        <p:txBody>
          <a:bodyPr anchor="t" rtlCol="false" tIns="0" lIns="0" bIns="0" rIns="0">
            <a:spAutoFit/>
          </a:bodyPr>
          <a:lstStyle/>
          <a:p>
            <a:pPr algn="l">
              <a:lnSpc>
                <a:spcPts val="2335"/>
              </a:lnSpc>
            </a:pPr>
            <a:r>
              <a:rPr lang="en-US" sz="2000" spc="-95">
                <a:solidFill>
                  <a:srgbClr val="000000"/>
                </a:solidFill>
                <a:latin typeface="Source Han Sans KR"/>
                <a:ea typeface="Source Han Sans KR"/>
                <a:cs typeface="Source Han Sans KR"/>
                <a:sym typeface="Source Han Sans KR"/>
              </a:rPr>
              <a:t>페이스북과 같은 게시판에서는 게시글 번호로 리스트를 출력하는 것이 아니라, 사용자의 선호도에 따라 웹 애플리케이션이 게시글을 제공해 줍니다.</a:t>
            </a:r>
          </a:p>
          <a:p>
            <a:pPr algn="l">
              <a:lnSpc>
                <a:spcPts val="2335"/>
              </a:lnSpc>
            </a:pPr>
          </a:p>
          <a:p>
            <a:pPr algn="l">
              <a:lnSpc>
                <a:spcPts val="2335"/>
              </a:lnSpc>
            </a:pPr>
            <a:r>
              <a:rPr lang="en-US" sz="2000" spc="-95">
                <a:solidFill>
                  <a:srgbClr val="000000"/>
                </a:solidFill>
                <a:latin typeface="Source Han Sans KR"/>
                <a:ea typeface="Source Han Sans KR"/>
                <a:cs typeface="Source Han Sans KR"/>
                <a:sym typeface="Source Han Sans KR"/>
              </a:rPr>
              <a:t> 따라서, 사용자가 팔로우한 게시글 중에서 '좋아요'가 높은 순으로 정렬하여 출력하는 SQL 문을 작성했습니다.</a:t>
            </a:r>
          </a:p>
          <a:p>
            <a:pPr algn="l">
              <a:lnSpc>
                <a:spcPts val="2335"/>
              </a:lnSpc>
            </a:pPr>
          </a:p>
          <a:p>
            <a:pPr algn="l">
              <a:lnSpc>
                <a:spcPts val="2335"/>
              </a:lnSpc>
            </a:pPr>
            <a:r>
              <a:rPr lang="en-US" sz="2000" spc="-95">
                <a:solidFill>
                  <a:srgbClr val="000000"/>
                </a:solidFill>
                <a:latin typeface="Source Han Sans KR"/>
                <a:ea typeface="Source Han Sans KR"/>
                <a:cs typeface="Source Han Sans KR"/>
                <a:sym typeface="Source Han Sans KR"/>
              </a:rPr>
              <a:t>이렇게 하면 팔로우 수가 많은 게시글이 우선적으로 노출되지만, 반대로 다른 글들이 노출되지 않는 문제도 발생할 수 있습니다. </a:t>
            </a:r>
          </a:p>
          <a:p>
            <a:pPr algn="l">
              <a:lnSpc>
                <a:spcPts val="2335"/>
              </a:lnSpc>
            </a:pPr>
          </a:p>
          <a:p>
            <a:pPr algn="l">
              <a:lnSpc>
                <a:spcPts val="2335"/>
              </a:lnSpc>
            </a:pPr>
            <a:r>
              <a:rPr lang="en-US" sz="2000" spc="-95">
                <a:solidFill>
                  <a:srgbClr val="000000"/>
                </a:solidFill>
                <a:latin typeface="Source Han Sans KR"/>
                <a:ea typeface="Source Han Sans KR"/>
                <a:cs typeface="Source Han Sans KR"/>
                <a:sym typeface="Source Han Sans KR"/>
              </a:rPr>
              <a:t>이를 보완하기 위해 사용자에게 상품 이름 검색이나 작성자 검색 기능을 추가로 제공하였습니다.</a:t>
            </a:r>
          </a:p>
          <a:p>
            <a:pPr algn="l">
              <a:lnSpc>
                <a:spcPts val="2335"/>
              </a:lnSpc>
            </a:pPr>
          </a:p>
          <a:p>
            <a:pPr algn="l">
              <a:lnSpc>
                <a:spcPts val="2335"/>
              </a:lnSpc>
            </a:pPr>
            <a:r>
              <a:rPr lang="en-US" sz="2000" spc="-95">
                <a:solidFill>
                  <a:srgbClr val="000000"/>
                </a:solidFill>
                <a:latin typeface="Source Han Sans KR"/>
                <a:ea typeface="Source Han Sans KR"/>
                <a:cs typeface="Source Han Sans KR"/>
                <a:sym typeface="Source Han Sans KR"/>
              </a:rPr>
              <a:t>Sql문 최적화</a:t>
            </a:r>
          </a:p>
          <a:p>
            <a:pPr algn="l" marL="241300" indent="-120650" lvl="1">
              <a:lnSpc>
                <a:spcPts val="2335"/>
              </a:lnSpc>
              <a:buAutoNum type="arabicPeriod" startAt="1"/>
            </a:pPr>
            <a:r>
              <a:rPr lang="en-US" b="true" sz="2000" spc="-95">
                <a:solidFill>
                  <a:srgbClr val="000000"/>
                </a:solidFill>
                <a:latin typeface="Source Han Sans KR Bold"/>
                <a:ea typeface="Source Han Sans KR Bold"/>
                <a:cs typeface="Source Han Sans KR Bold"/>
                <a:sym typeface="Source Han Sans KR Bold"/>
              </a:rPr>
              <a:t>서브쿼리 사용</a:t>
            </a:r>
            <a:r>
              <a:rPr lang="en-US" sz="2000" spc="-95">
                <a:solidFill>
                  <a:srgbClr val="000000"/>
                </a:solidFill>
                <a:latin typeface="Source Han Sans KR"/>
                <a:ea typeface="Source Han Sans KR"/>
                <a:cs typeface="Source Han Sans KR"/>
                <a:sym typeface="Source Han Sans KR"/>
              </a:rPr>
              <a:t>: SELECT 절에서 서브쿼리를 사용하여 FROM 절에서 테이블 조인을 하지 않고도 필요한 정보만을 효율적으로 가져오도록 처리했습니다.</a:t>
            </a:r>
          </a:p>
          <a:p>
            <a:pPr algn="l" marL="241300" indent="-120650" lvl="1">
              <a:lnSpc>
                <a:spcPts val="2335"/>
              </a:lnSpc>
              <a:buAutoNum type="arabicPeriod" startAt="1"/>
            </a:pPr>
            <a:r>
              <a:rPr lang="en-US" b="true" sz="2000" spc="-95">
                <a:solidFill>
                  <a:srgbClr val="000000"/>
                </a:solidFill>
                <a:latin typeface="Source Han Sans KR Bold"/>
                <a:ea typeface="Source Han Sans KR Bold"/>
                <a:cs typeface="Source Han Sans KR Bold"/>
                <a:sym typeface="Source Han Sans KR Bold"/>
              </a:rPr>
              <a:t>상품 테이블의 조건 처리</a:t>
            </a:r>
            <a:r>
              <a:rPr lang="en-US" sz="2000" spc="-95">
                <a:solidFill>
                  <a:srgbClr val="000000"/>
                </a:solidFill>
                <a:latin typeface="Source Han Sans KR"/>
                <a:ea typeface="Source Han Sans KR"/>
                <a:cs typeface="Source Han Sans KR"/>
                <a:sym typeface="Source Han Sans KR"/>
              </a:rPr>
              <a:t>: 특정 조건에서 다른 테이블의 WHERE 절을 사용해야 하는 경우에는, FROM 절에서 조인을 통해 작업할 수 있도록 하였습니다.</a:t>
            </a:r>
          </a:p>
          <a:p>
            <a:pPr algn="l" marL="241300" indent="-120650" lvl="1">
              <a:lnSpc>
                <a:spcPts val="2335"/>
              </a:lnSpc>
              <a:buAutoNum type="arabicPeriod" startAt="1"/>
            </a:pPr>
            <a:r>
              <a:rPr lang="en-US" b="true" sz="2000" spc="-95">
                <a:solidFill>
                  <a:srgbClr val="000000"/>
                </a:solidFill>
                <a:latin typeface="Source Han Sans KR Bold"/>
                <a:ea typeface="Source Han Sans KR Bold"/>
                <a:cs typeface="Source Han Sans KR Bold"/>
                <a:sym typeface="Source Han Sans KR Bold"/>
              </a:rPr>
              <a:t>검색 조건에 따른 분리</a:t>
            </a:r>
            <a:r>
              <a:rPr lang="en-US" sz="2000" spc="-95">
                <a:solidFill>
                  <a:srgbClr val="000000"/>
                </a:solidFill>
                <a:latin typeface="Source Han Sans KR"/>
                <a:ea typeface="Source Han Sans KR"/>
                <a:cs typeface="Source Han Sans KR"/>
                <a:sym typeface="Source Han Sans KR"/>
              </a:rPr>
              <a:t>: 검색 조건에 따라 결과가 나올 수 있도록 SQL 쿼리를 분리하여 처리했습니다.</a:t>
            </a:r>
          </a:p>
          <a:p>
            <a:pPr algn="l" marL="241300" indent="-120650" lvl="1">
              <a:lnSpc>
                <a:spcPts val="2335"/>
              </a:lnSpc>
              <a:buAutoNum type="arabicPeriod" startAt="1"/>
            </a:pPr>
            <a:r>
              <a:rPr lang="en-US" b="true" sz="2000" spc="-95">
                <a:solidFill>
                  <a:srgbClr val="000000"/>
                </a:solidFill>
                <a:latin typeface="Source Han Sans KR Bold"/>
                <a:ea typeface="Source Han Sans KR Bold"/>
                <a:cs typeface="Source Han Sans KR Bold"/>
                <a:sym typeface="Source Han Sans KR Bold"/>
              </a:rPr>
              <a:t>Offset과 Fetch 사용</a:t>
            </a:r>
            <a:r>
              <a:rPr lang="en-US" sz="2000" spc="-95">
                <a:solidFill>
                  <a:srgbClr val="000000"/>
                </a:solidFill>
                <a:latin typeface="Source Han Sans KR"/>
                <a:ea typeface="Source Han Sans KR"/>
                <a:cs typeface="Source Han Sans KR"/>
                <a:sym typeface="Source Han Sans KR"/>
              </a:rPr>
              <a:t>: OFFSET과 FETCH 기능을 사용하여 성능적으로 유리한 SQL 문을 구성하였습니다</a:t>
            </a:r>
          </a:p>
        </p:txBody>
      </p:sp>
      <p:grpSp>
        <p:nvGrpSpPr>
          <p:cNvPr name="Group 11" id="11"/>
          <p:cNvGrpSpPr/>
          <p:nvPr/>
        </p:nvGrpSpPr>
        <p:grpSpPr>
          <a:xfrm rot="0">
            <a:off x="510531" y="3676650"/>
            <a:ext cx="7280919" cy="952500"/>
            <a:chOff x="0" y="0"/>
            <a:chExt cx="9707892" cy="1270000"/>
          </a:xfrm>
        </p:grpSpPr>
        <p:sp>
          <p:nvSpPr>
            <p:cNvPr name="Freeform 12" id="12"/>
            <p:cNvSpPr/>
            <p:nvPr/>
          </p:nvSpPr>
          <p:spPr>
            <a:xfrm flipH="false" flipV="false" rot="0">
              <a:off x="0" y="0"/>
              <a:ext cx="9707880" cy="1270000"/>
            </a:xfrm>
            <a:custGeom>
              <a:avLst/>
              <a:gdLst/>
              <a:ahLst/>
              <a:cxnLst/>
              <a:rect r="r" b="b" t="t" l="l"/>
              <a:pathLst>
                <a:path h="1270000" w="9707880">
                  <a:moveTo>
                    <a:pt x="25400" y="0"/>
                  </a:moveTo>
                  <a:lnTo>
                    <a:pt x="9682480" y="0"/>
                  </a:lnTo>
                  <a:cubicBezTo>
                    <a:pt x="9696450" y="0"/>
                    <a:pt x="9707880" y="11430"/>
                    <a:pt x="9707880" y="25400"/>
                  </a:cubicBezTo>
                  <a:lnTo>
                    <a:pt x="9707880" y="1244600"/>
                  </a:lnTo>
                  <a:cubicBezTo>
                    <a:pt x="9707880" y="1258570"/>
                    <a:pt x="9696450" y="1270000"/>
                    <a:pt x="9682480" y="1270000"/>
                  </a:cubicBezTo>
                  <a:lnTo>
                    <a:pt x="25400" y="1270000"/>
                  </a:lnTo>
                  <a:cubicBezTo>
                    <a:pt x="11430" y="1270000"/>
                    <a:pt x="0" y="1258570"/>
                    <a:pt x="0" y="1244600"/>
                  </a:cubicBezTo>
                  <a:lnTo>
                    <a:pt x="0" y="25400"/>
                  </a:lnTo>
                  <a:cubicBezTo>
                    <a:pt x="0" y="11430"/>
                    <a:pt x="11430" y="0"/>
                    <a:pt x="25400" y="0"/>
                  </a:cubicBezTo>
                  <a:moveTo>
                    <a:pt x="25400" y="50800"/>
                  </a:moveTo>
                  <a:lnTo>
                    <a:pt x="25400" y="25400"/>
                  </a:lnTo>
                  <a:lnTo>
                    <a:pt x="50800" y="25400"/>
                  </a:lnTo>
                  <a:lnTo>
                    <a:pt x="50800" y="1244600"/>
                  </a:lnTo>
                  <a:lnTo>
                    <a:pt x="25400" y="1244600"/>
                  </a:lnTo>
                  <a:lnTo>
                    <a:pt x="25400" y="1219200"/>
                  </a:lnTo>
                  <a:lnTo>
                    <a:pt x="9682480" y="1219200"/>
                  </a:lnTo>
                  <a:lnTo>
                    <a:pt x="9682480" y="1244600"/>
                  </a:lnTo>
                  <a:lnTo>
                    <a:pt x="9657080" y="1244600"/>
                  </a:lnTo>
                  <a:lnTo>
                    <a:pt x="9657080" y="25400"/>
                  </a:lnTo>
                  <a:lnTo>
                    <a:pt x="9682480" y="25400"/>
                  </a:lnTo>
                  <a:lnTo>
                    <a:pt x="9682480" y="50800"/>
                  </a:lnTo>
                  <a:lnTo>
                    <a:pt x="25400" y="50800"/>
                  </a:lnTo>
                  <a:close/>
                </a:path>
              </a:pathLst>
            </a:custGeom>
            <a:solidFill>
              <a:srgbClr val="FF0000"/>
            </a:solidFill>
          </p:spPr>
        </p:sp>
      </p:grpSp>
      <p:grpSp>
        <p:nvGrpSpPr>
          <p:cNvPr name="Group 13" id="13"/>
          <p:cNvGrpSpPr/>
          <p:nvPr/>
        </p:nvGrpSpPr>
        <p:grpSpPr>
          <a:xfrm rot="0">
            <a:off x="684046" y="8713150"/>
            <a:ext cx="7488404" cy="908845"/>
            <a:chOff x="0" y="0"/>
            <a:chExt cx="9984539" cy="1211793"/>
          </a:xfrm>
        </p:grpSpPr>
        <p:sp>
          <p:nvSpPr>
            <p:cNvPr name="Freeform 14" id="14"/>
            <p:cNvSpPr/>
            <p:nvPr/>
          </p:nvSpPr>
          <p:spPr>
            <a:xfrm flipH="false" flipV="false" rot="0">
              <a:off x="0" y="0"/>
              <a:ext cx="9984486" cy="1211834"/>
            </a:xfrm>
            <a:custGeom>
              <a:avLst/>
              <a:gdLst/>
              <a:ahLst/>
              <a:cxnLst/>
              <a:rect r="r" b="b" t="t" l="l"/>
              <a:pathLst>
                <a:path h="1211834" w="9984486">
                  <a:moveTo>
                    <a:pt x="25400" y="0"/>
                  </a:moveTo>
                  <a:lnTo>
                    <a:pt x="9959086" y="0"/>
                  </a:lnTo>
                  <a:cubicBezTo>
                    <a:pt x="9973056" y="0"/>
                    <a:pt x="9984486" y="11430"/>
                    <a:pt x="9984486" y="25400"/>
                  </a:cubicBezTo>
                  <a:lnTo>
                    <a:pt x="9984486" y="1186434"/>
                  </a:lnTo>
                  <a:cubicBezTo>
                    <a:pt x="9984486" y="1200404"/>
                    <a:pt x="9973056" y="1211834"/>
                    <a:pt x="9959086" y="1211834"/>
                  </a:cubicBezTo>
                  <a:lnTo>
                    <a:pt x="25400" y="1211834"/>
                  </a:lnTo>
                  <a:cubicBezTo>
                    <a:pt x="11430" y="1211834"/>
                    <a:pt x="0" y="1200404"/>
                    <a:pt x="0" y="1186434"/>
                  </a:cubicBezTo>
                  <a:lnTo>
                    <a:pt x="0" y="25400"/>
                  </a:lnTo>
                  <a:cubicBezTo>
                    <a:pt x="0" y="11430"/>
                    <a:pt x="11430" y="0"/>
                    <a:pt x="25400" y="0"/>
                  </a:cubicBezTo>
                  <a:moveTo>
                    <a:pt x="25400" y="50800"/>
                  </a:moveTo>
                  <a:lnTo>
                    <a:pt x="25400" y="25400"/>
                  </a:lnTo>
                  <a:lnTo>
                    <a:pt x="50800" y="25400"/>
                  </a:lnTo>
                  <a:lnTo>
                    <a:pt x="50800" y="1186434"/>
                  </a:lnTo>
                  <a:lnTo>
                    <a:pt x="25400" y="1186434"/>
                  </a:lnTo>
                  <a:lnTo>
                    <a:pt x="25400" y="1161034"/>
                  </a:lnTo>
                  <a:lnTo>
                    <a:pt x="9959086" y="1161034"/>
                  </a:lnTo>
                  <a:lnTo>
                    <a:pt x="9959086" y="1186434"/>
                  </a:lnTo>
                  <a:lnTo>
                    <a:pt x="9933686" y="1186434"/>
                  </a:lnTo>
                  <a:lnTo>
                    <a:pt x="9933686" y="25400"/>
                  </a:lnTo>
                  <a:lnTo>
                    <a:pt x="9959086" y="25400"/>
                  </a:lnTo>
                  <a:lnTo>
                    <a:pt x="9959086" y="50800"/>
                  </a:lnTo>
                  <a:lnTo>
                    <a:pt x="25400" y="50800"/>
                  </a:lnTo>
                  <a:close/>
                </a:path>
              </a:pathLst>
            </a:custGeom>
            <a:solidFill>
              <a:srgbClr val="FF0000"/>
            </a:solidFill>
          </p:spPr>
        </p:sp>
      </p:grpSp>
      <p:grpSp>
        <p:nvGrpSpPr>
          <p:cNvPr name="Group 15" id="15"/>
          <p:cNvGrpSpPr/>
          <p:nvPr/>
        </p:nvGrpSpPr>
        <p:grpSpPr>
          <a:xfrm rot="0">
            <a:off x="510532" y="2398697"/>
            <a:ext cx="8953560" cy="1163653"/>
            <a:chOff x="0" y="0"/>
            <a:chExt cx="11938080" cy="1551537"/>
          </a:xfrm>
        </p:grpSpPr>
        <p:sp>
          <p:nvSpPr>
            <p:cNvPr name="Freeform 16" id="16"/>
            <p:cNvSpPr/>
            <p:nvPr/>
          </p:nvSpPr>
          <p:spPr>
            <a:xfrm flipH="false" flipV="false" rot="0">
              <a:off x="0" y="0"/>
              <a:ext cx="11938127" cy="1551559"/>
            </a:xfrm>
            <a:custGeom>
              <a:avLst/>
              <a:gdLst/>
              <a:ahLst/>
              <a:cxnLst/>
              <a:rect r="r" b="b" t="t" l="l"/>
              <a:pathLst>
                <a:path h="1551559" w="11938127">
                  <a:moveTo>
                    <a:pt x="25400" y="0"/>
                  </a:moveTo>
                  <a:lnTo>
                    <a:pt x="11912727" y="0"/>
                  </a:lnTo>
                  <a:cubicBezTo>
                    <a:pt x="11926697" y="0"/>
                    <a:pt x="11938127" y="11430"/>
                    <a:pt x="11938127" y="25400"/>
                  </a:cubicBezTo>
                  <a:lnTo>
                    <a:pt x="11938127" y="1526159"/>
                  </a:lnTo>
                  <a:cubicBezTo>
                    <a:pt x="11938127" y="1540129"/>
                    <a:pt x="11926697" y="1551559"/>
                    <a:pt x="11912727" y="1551559"/>
                  </a:cubicBezTo>
                  <a:lnTo>
                    <a:pt x="25400" y="1551559"/>
                  </a:lnTo>
                  <a:cubicBezTo>
                    <a:pt x="11430" y="1551559"/>
                    <a:pt x="0" y="1540129"/>
                    <a:pt x="0" y="1526159"/>
                  </a:cubicBezTo>
                  <a:lnTo>
                    <a:pt x="0" y="25400"/>
                  </a:lnTo>
                  <a:cubicBezTo>
                    <a:pt x="0" y="11430"/>
                    <a:pt x="11430" y="0"/>
                    <a:pt x="25400" y="0"/>
                  </a:cubicBezTo>
                  <a:moveTo>
                    <a:pt x="25400" y="50800"/>
                  </a:moveTo>
                  <a:lnTo>
                    <a:pt x="25400" y="25400"/>
                  </a:lnTo>
                  <a:lnTo>
                    <a:pt x="50800" y="25400"/>
                  </a:lnTo>
                  <a:lnTo>
                    <a:pt x="50800" y="1526159"/>
                  </a:lnTo>
                  <a:lnTo>
                    <a:pt x="25400" y="1526159"/>
                  </a:lnTo>
                  <a:lnTo>
                    <a:pt x="25400" y="1500759"/>
                  </a:lnTo>
                  <a:lnTo>
                    <a:pt x="11912727" y="1500759"/>
                  </a:lnTo>
                  <a:lnTo>
                    <a:pt x="11912727" y="1526159"/>
                  </a:lnTo>
                  <a:lnTo>
                    <a:pt x="11887327" y="1526159"/>
                  </a:lnTo>
                  <a:lnTo>
                    <a:pt x="11887327" y="25400"/>
                  </a:lnTo>
                  <a:lnTo>
                    <a:pt x="11912727" y="25400"/>
                  </a:lnTo>
                  <a:lnTo>
                    <a:pt x="11912727" y="50800"/>
                  </a:lnTo>
                  <a:lnTo>
                    <a:pt x="25400" y="50800"/>
                  </a:lnTo>
                  <a:close/>
                </a:path>
              </a:pathLst>
            </a:custGeom>
            <a:solidFill>
              <a:srgbClr val="FF0000"/>
            </a:solidFill>
          </p:spPr>
        </p:sp>
      </p:grpSp>
      <p:grpSp>
        <p:nvGrpSpPr>
          <p:cNvPr name="Group 17" id="17"/>
          <p:cNvGrpSpPr/>
          <p:nvPr/>
        </p:nvGrpSpPr>
        <p:grpSpPr>
          <a:xfrm rot="0">
            <a:off x="215503" y="2197512"/>
            <a:ext cx="515922" cy="406794"/>
            <a:chOff x="0" y="0"/>
            <a:chExt cx="687896" cy="542392"/>
          </a:xfrm>
        </p:grpSpPr>
        <p:sp>
          <p:nvSpPr>
            <p:cNvPr name="Freeform 18" id="18"/>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9" id="19"/>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0" id="20"/>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21" id="21"/>
          <p:cNvGrpSpPr/>
          <p:nvPr/>
        </p:nvGrpSpPr>
        <p:grpSpPr>
          <a:xfrm rot="0">
            <a:off x="293374" y="3695592"/>
            <a:ext cx="515922" cy="406794"/>
            <a:chOff x="0" y="0"/>
            <a:chExt cx="687896" cy="542392"/>
          </a:xfrm>
        </p:grpSpPr>
        <p:sp>
          <p:nvSpPr>
            <p:cNvPr name="Freeform 22" id="2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3" id="2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4" id="2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5" id="25"/>
          <p:cNvGrpSpPr/>
          <p:nvPr/>
        </p:nvGrpSpPr>
        <p:grpSpPr>
          <a:xfrm rot="0">
            <a:off x="542181" y="4603642"/>
            <a:ext cx="7104347" cy="3835508"/>
            <a:chOff x="0" y="0"/>
            <a:chExt cx="9472463" cy="5114011"/>
          </a:xfrm>
        </p:grpSpPr>
        <p:sp>
          <p:nvSpPr>
            <p:cNvPr name="Freeform 26" id="26"/>
            <p:cNvSpPr/>
            <p:nvPr/>
          </p:nvSpPr>
          <p:spPr>
            <a:xfrm flipH="false" flipV="false" rot="0">
              <a:off x="0" y="0"/>
              <a:ext cx="9472422" cy="5114036"/>
            </a:xfrm>
            <a:custGeom>
              <a:avLst/>
              <a:gdLst/>
              <a:ahLst/>
              <a:cxnLst/>
              <a:rect r="r" b="b" t="t" l="l"/>
              <a:pathLst>
                <a:path h="5114036" w="9472422">
                  <a:moveTo>
                    <a:pt x="25400" y="0"/>
                  </a:moveTo>
                  <a:lnTo>
                    <a:pt x="9447022" y="0"/>
                  </a:lnTo>
                  <a:cubicBezTo>
                    <a:pt x="9460992" y="0"/>
                    <a:pt x="9472422" y="11430"/>
                    <a:pt x="9472422" y="25400"/>
                  </a:cubicBezTo>
                  <a:lnTo>
                    <a:pt x="9472422" y="5088636"/>
                  </a:lnTo>
                  <a:cubicBezTo>
                    <a:pt x="9472422" y="5102606"/>
                    <a:pt x="9460992" y="5114036"/>
                    <a:pt x="9447022" y="5114036"/>
                  </a:cubicBezTo>
                  <a:lnTo>
                    <a:pt x="25400" y="5114036"/>
                  </a:lnTo>
                  <a:cubicBezTo>
                    <a:pt x="11430" y="5114036"/>
                    <a:pt x="0" y="5102606"/>
                    <a:pt x="0" y="5088636"/>
                  </a:cubicBezTo>
                  <a:lnTo>
                    <a:pt x="0" y="25400"/>
                  </a:lnTo>
                  <a:cubicBezTo>
                    <a:pt x="0" y="11430"/>
                    <a:pt x="11430" y="0"/>
                    <a:pt x="25400" y="0"/>
                  </a:cubicBezTo>
                  <a:moveTo>
                    <a:pt x="25400" y="50800"/>
                  </a:moveTo>
                  <a:lnTo>
                    <a:pt x="25400" y="25400"/>
                  </a:lnTo>
                  <a:lnTo>
                    <a:pt x="50800" y="25400"/>
                  </a:lnTo>
                  <a:lnTo>
                    <a:pt x="50800" y="5088636"/>
                  </a:lnTo>
                  <a:lnTo>
                    <a:pt x="25400" y="5088636"/>
                  </a:lnTo>
                  <a:lnTo>
                    <a:pt x="25400" y="5063236"/>
                  </a:lnTo>
                  <a:lnTo>
                    <a:pt x="9447022" y="5063236"/>
                  </a:lnTo>
                  <a:lnTo>
                    <a:pt x="9447022" y="5088636"/>
                  </a:lnTo>
                  <a:lnTo>
                    <a:pt x="9421622" y="5088636"/>
                  </a:lnTo>
                  <a:lnTo>
                    <a:pt x="9421622" y="25400"/>
                  </a:lnTo>
                  <a:lnTo>
                    <a:pt x="9447022" y="25400"/>
                  </a:lnTo>
                  <a:lnTo>
                    <a:pt x="9447022" y="50800"/>
                  </a:lnTo>
                  <a:lnTo>
                    <a:pt x="25400" y="50800"/>
                  </a:lnTo>
                  <a:close/>
                </a:path>
              </a:pathLst>
            </a:custGeom>
            <a:solidFill>
              <a:srgbClr val="FF0000"/>
            </a:solidFill>
          </p:spPr>
        </p:sp>
      </p:grpSp>
      <p:grpSp>
        <p:nvGrpSpPr>
          <p:cNvPr name="Group 27" id="27"/>
          <p:cNvGrpSpPr/>
          <p:nvPr/>
        </p:nvGrpSpPr>
        <p:grpSpPr>
          <a:xfrm rot="0">
            <a:off x="325193" y="4406703"/>
            <a:ext cx="515922" cy="406794"/>
            <a:chOff x="0" y="0"/>
            <a:chExt cx="687896" cy="542392"/>
          </a:xfrm>
        </p:grpSpPr>
        <p:sp>
          <p:nvSpPr>
            <p:cNvPr name="Freeform 28" id="28"/>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9" id="29"/>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0" id="30"/>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31" id="31"/>
          <p:cNvGrpSpPr/>
          <p:nvPr/>
        </p:nvGrpSpPr>
        <p:grpSpPr>
          <a:xfrm rot="0">
            <a:off x="404861" y="8538928"/>
            <a:ext cx="515922" cy="406794"/>
            <a:chOff x="0" y="0"/>
            <a:chExt cx="687896" cy="542392"/>
          </a:xfrm>
        </p:grpSpPr>
        <p:sp>
          <p:nvSpPr>
            <p:cNvPr name="Freeform 32" id="3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3" id="3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4" id="3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spTree>
  </p:cSld>
  <p:clrMapOvr>
    <a:masterClrMapping/>
  </p:clrMapOvr>
</p:sld>
</file>

<file path=ppt/slides/slide1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6623" y="1371878"/>
            <a:ext cx="9595577" cy="8700708"/>
            <a:chOff x="0" y="0"/>
            <a:chExt cx="12794103" cy="11600944"/>
          </a:xfrm>
        </p:grpSpPr>
        <p:sp>
          <p:nvSpPr>
            <p:cNvPr name="Freeform 3" id="3"/>
            <p:cNvSpPr/>
            <p:nvPr/>
          </p:nvSpPr>
          <p:spPr>
            <a:xfrm flipH="false" flipV="false" rot="0">
              <a:off x="0" y="0"/>
              <a:ext cx="12794107" cy="11600942"/>
            </a:xfrm>
            <a:custGeom>
              <a:avLst/>
              <a:gdLst/>
              <a:ahLst/>
              <a:cxnLst/>
              <a:rect r="r" b="b" t="t" l="l"/>
              <a:pathLst>
                <a:path h="11600942" w="12794107">
                  <a:moveTo>
                    <a:pt x="0" y="0"/>
                  </a:moveTo>
                  <a:lnTo>
                    <a:pt x="12794107" y="0"/>
                  </a:lnTo>
                  <a:lnTo>
                    <a:pt x="12794107" y="11600942"/>
                  </a:lnTo>
                  <a:lnTo>
                    <a:pt x="0" y="11600942"/>
                  </a:lnTo>
                  <a:close/>
                </a:path>
              </a:pathLst>
            </a:custGeom>
            <a:solidFill>
              <a:srgbClr val="E8E8E8"/>
            </a:solidFill>
          </p:spPr>
        </p:sp>
      </p:grpSp>
      <p:grpSp>
        <p:nvGrpSpPr>
          <p:cNvPr name="Group 4" id="4"/>
          <p:cNvGrpSpPr/>
          <p:nvPr/>
        </p:nvGrpSpPr>
        <p:grpSpPr>
          <a:xfrm rot="0">
            <a:off x="5024438" y="993640"/>
            <a:ext cx="12351315" cy="78706"/>
            <a:chOff x="0" y="0"/>
            <a:chExt cx="16468420" cy="104941"/>
          </a:xfrm>
        </p:grpSpPr>
        <p:sp>
          <p:nvSpPr>
            <p:cNvPr name="Freeform 5" id="5"/>
            <p:cNvSpPr/>
            <p:nvPr/>
          </p:nvSpPr>
          <p:spPr>
            <a:xfrm flipH="false" flipV="false" rot="0">
              <a:off x="0" y="0"/>
              <a:ext cx="16468471" cy="104902"/>
            </a:xfrm>
            <a:custGeom>
              <a:avLst/>
              <a:gdLst/>
              <a:ahLst/>
              <a:cxnLst/>
              <a:rect r="r" b="b" t="t" l="l"/>
              <a:pathLst>
                <a:path h="104902" w="16468471">
                  <a:moveTo>
                    <a:pt x="6350" y="0"/>
                  </a:moveTo>
                  <a:lnTo>
                    <a:pt x="16462121" y="92202"/>
                  </a:lnTo>
                  <a:cubicBezTo>
                    <a:pt x="16465677" y="92202"/>
                    <a:pt x="16468471" y="95123"/>
                    <a:pt x="16468471" y="98552"/>
                  </a:cubicBezTo>
                  <a:cubicBezTo>
                    <a:pt x="16468471" y="101981"/>
                    <a:pt x="16465550" y="104902"/>
                    <a:pt x="16462121" y="104902"/>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TextBox 6" id="6"/>
          <p:cNvSpPr txBox="true"/>
          <p:nvPr/>
        </p:nvSpPr>
        <p:spPr>
          <a:xfrm rot="0">
            <a:off x="626586" y="753813"/>
            <a:ext cx="4227721" cy="618108"/>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진행도중 고민했던 부분 - 3 </a:t>
            </a:r>
          </a:p>
        </p:txBody>
      </p:sp>
      <p:sp>
        <p:nvSpPr>
          <p:cNvPr name="Freeform 7" id="7"/>
          <p:cNvSpPr/>
          <p:nvPr/>
        </p:nvSpPr>
        <p:spPr>
          <a:xfrm flipH="false" flipV="false" rot="0">
            <a:off x="10451731" y="1093556"/>
            <a:ext cx="7235612" cy="5802544"/>
          </a:xfrm>
          <a:custGeom>
            <a:avLst/>
            <a:gdLst/>
            <a:ahLst/>
            <a:cxnLst/>
            <a:rect r="r" b="b" t="t" l="l"/>
            <a:pathLst>
              <a:path h="5802544" w="7235612">
                <a:moveTo>
                  <a:pt x="0" y="0"/>
                </a:moveTo>
                <a:lnTo>
                  <a:pt x="7235612" y="0"/>
                </a:lnTo>
                <a:lnTo>
                  <a:pt x="7235612" y="5802544"/>
                </a:lnTo>
                <a:lnTo>
                  <a:pt x="0" y="5802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30545" y="1516700"/>
            <a:ext cx="8818255" cy="8625066"/>
          </a:xfrm>
          <a:prstGeom prst="rect">
            <a:avLst/>
          </a:prstGeom>
        </p:spPr>
        <p:txBody>
          <a:bodyPr anchor="t" rtlCol="false" tIns="0" lIns="0" bIns="0" rIns="0">
            <a:spAutoFit/>
          </a:bodyPr>
          <a:lstStyle/>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select </a:t>
            </a:r>
            <a:r>
              <a:rPr lang="en-US" sz="1800">
                <a:solidFill>
                  <a:srgbClr val="7F007F"/>
                </a:solidFill>
                <a:latin typeface="Consolas"/>
                <a:ea typeface="Consolas"/>
                <a:cs typeface="Consolas"/>
                <a:sym typeface="Consolas"/>
              </a:rPr>
              <a:t>id</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"getListWithPage" </a:t>
            </a:r>
            <a:r>
              <a:rPr lang="en-US" sz="1800" i="true">
                <a:solidFill>
                  <a:srgbClr val="7F007F"/>
                </a:solidFill>
                <a:latin typeface="Consolas Italics"/>
                <a:ea typeface="Consolas Italics"/>
                <a:cs typeface="Consolas Italics"/>
                <a:sym typeface="Consolas Italics"/>
              </a:rPr>
              <a:t>resultType</a:t>
            </a:r>
            <a:r>
              <a:rPr lang="en-US" sz="1800" i="true">
                <a:solidFill>
                  <a:srgbClr val="000000"/>
                </a:solidFill>
                <a:latin typeface="Consolas Italics"/>
                <a:ea typeface="Consolas Italics"/>
                <a:cs typeface="Consolas Italics"/>
                <a:sym typeface="Consolas Italics"/>
              </a:rPr>
              <a:t>=</a:t>
            </a:r>
            <a:r>
              <a:rPr lang="en-US" sz="1800" i="true">
                <a:solidFill>
                  <a:srgbClr val="2A00FF"/>
                </a:solidFill>
                <a:latin typeface="Consolas Italics"/>
                <a:ea typeface="Consolas Italics"/>
                <a:cs typeface="Consolas Italics"/>
                <a:sym typeface="Consolas Italics"/>
              </a:rPr>
              <a:t>"BlogVo"</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0000"/>
                </a:solidFill>
                <a:latin typeface="Consolas"/>
                <a:ea typeface="Consolas"/>
                <a:cs typeface="Consolas"/>
                <a:sym typeface="Consolas"/>
              </a:rPr>
              <a:t>  select * from (</a:t>
            </a:r>
          </a:p>
          <a:p>
            <a:pPr algn="l">
              <a:lnSpc>
                <a:spcPts val="2160"/>
              </a:lnSpc>
            </a:pPr>
            <a:r>
              <a:rPr lang="en-US" sz="1800">
                <a:solidFill>
                  <a:srgbClr val="000000"/>
                </a:solidFill>
                <a:latin typeface="Consolas"/>
                <a:ea typeface="Consolas"/>
                <a:cs typeface="Consolas"/>
                <a:sym typeface="Consolas"/>
              </a:rPr>
              <a:t>  select b.blog_no, b.user_id, b.blog_content, b.regdate, b.updatedate, b.user_name,</a:t>
            </a:r>
          </a:p>
          <a:p>
            <a:pPr algn="l">
              <a:lnSpc>
                <a:spcPts val="2160"/>
              </a:lnSpc>
            </a:pPr>
            <a:r>
              <a:rPr lang="en-US" sz="1800">
                <a:solidFill>
                  <a:srgbClr val="000000"/>
                </a:solidFill>
                <a:latin typeface="Consolas"/>
                <a:ea typeface="Consolas"/>
                <a:cs typeface="Consolas"/>
                <a:sym typeface="Consolas"/>
              </a:rPr>
              <a:t>  (SELECT COUNT(*) FROM tbl_blog_like l WHERE l.blog_no = b.blog_no) AS likes_count,</a:t>
            </a:r>
          </a:p>
          <a:p>
            <a:pPr algn="l">
              <a:lnSpc>
                <a:spcPts val="2160"/>
              </a:lnSpc>
            </a:pPr>
            <a:r>
              <a:rPr lang="en-US" sz="1800">
                <a:solidFill>
                  <a:srgbClr val="000000"/>
                </a:solidFill>
                <a:latin typeface="Consolas"/>
                <a:ea typeface="Consolas"/>
                <a:cs typeface="Consolas"/>
                <a:sym typeface="Consolas"/>
              </a:rPr>
              <a:t>  (SELECT COUNT(*) FROM tbl_user_follow uf WHERE uf.user_following = b.user_id) AS followers_count, rownum as rn</a:t>
            </a:r>
          </a:p>
          <a:p>
            <a:pPr algn="l">
              <a:lnSpc>
                <a:spcPts val="2160"/>
              </a:lnSpc>
            </a:pPr>
            <a:r>
              <a:rPr lang="en-US" sz="1800">
                <a:solidFill>
                  <a:srgbClr val="000000"/>
                </a:solidFill>
                <a:latin typeface="Consolas"/>
                <a:ea typeface="Consolas"/>
                <a:cs typeface="Consolas"/>
                <a:sym typeface="Consolas"/>
              </a:rPr>
              <a:t>  from tbl_blog b</a:t>
            </a:r>
          </a:p>
          <a:p>
            <a:pPr algn="l">
              <a:lnSpc>
                <a:spcPts val="2160"/>
              </a:lnSpc>
            </a:pPr>
            <a:r>
              <a:rPr lang="en-US" sz="1800">
                <a:solidFill>
                  <a:srgbClr val="000000"/>
                </a:solidFill>
                <a:latin typeface="Consolas"/>
                <a:ea typeface="Consolas"/>
                <a:cs typeface="Consolas"/>
                <a:sym typeface="Consolas"/>
              </a:rPr>
              <a:t>  </a:t>
            </a: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if </a:t>
            </a:r>
            <a:r>
              <a:rPr lang="en-US" sz="1800">
                <a:solidFill>
                  <a:srgbClr val="7F007F"/>
                </a:solidFill>
                <a:latin typeface="Consolas"/>
                <a:ea typeface="Consolas"/>
                <a:cs typeface="Consolas"/>
                <a:sym typeface="Consolas"/>
              </a:rPr>
              <a:t>test</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"type == 'P'.toString()"</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0000"/>
                </a:solidFill>
                <a:latin typeface="Consolas"/>
                <a:ea typeface="Consolas"/>
                <a:cs typeface="Consolas"/>
                <a:sym typeface="Consolas"/>
              </a:rPr>
              <a:t>  LEFT JOIN tbl_product p ON b.product_id = p.product_id</a:t>
            </a:r>
          </a:p>
          <a:p>
            <a:pPr algn="l">
              <a:lnSpc>
                <a:spcPts val="2160"/>
              </a:lnSpc>
            </a:pPr>
            <a:r>
              <a:rPr lang="en-US" sz="1800">
                <a:solidFill>
                  <a:srgbClr val="000000"/>
                </a:solidFill>
                <a:latin typeface="Consolas"/>
                <a:ea typeface="Consolas"/>
                <a:cs typeface="Consolas"/>
                <a:sym typeface="Consolas"/>
              </a:rPr>
              <a:t>  </a:t>
            </a: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if</a:t>
            </a:r>
            <a:r>
              <a:rPr lang="en-US" sz="1800">
                <a:solidFill>
                  <a:srgbClr val="008080"/>
                </a:solidFill>
                <a:latin typeface="Consolas"/>
                <a:ea typeface="Consolas"/>
                <a:cs typeface="Consolas"/>
                <a:sym typeface="Consolas"/>
              </a:rPr>
              <a:t>&gt;</a:t>
            </a:r>
          </a:p>
          <a:p>
            <a:pPr algn="l">
              <a:lnSpc>
                <a:spcPts val="2160"/>
              </a:lnSpc>
            </a:pPr>
            <a:r>
              <a:rPr lang="en-US" sz="1800">
                <a:solidFill>
                  <a:srgbClr val="000000"/>
                </a:solidFill>
                <a:latin typeface="Consolas"/>
                <a:ea typeface="Consolas"/>
                <a:cs typeface="Consolas"/>
                <a:sym typeface="Consolas"/>
              </a:rPr>
              <a:t> </a:t>
            </a: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where</a:t>
            </a:r>
            <a:r>
              <a:rPr lang="en-US" sz="1800">
                <a:solidFill>
                  <a:srgbClr val="008080"/>
                </a:solidFill>
                <a:latin typeface="Consolas"/>
                <a:ea typeface="Consolas"/>
                <a:cs typeface="Consolas"/>
                <a:sym typeface="Consolas"/>
              </a:rPr>
              <a:t>&gt;</a:t>
            </a:r>
          </a:p>
          <a:p>
            <a:pPr algn="l">
              <a:lnSpc>
                <a:spcPts val="2160"/>
              </a:lnSpc>
            </a:pPr>
            <a:r>
              <a:rPr lang="en-US" sz="1800">
                <a:solidFill>
                  <a:srgbClr val="000000"/>
                </a:solidFill>
                <a:latin typeface="Consolas"/>
                <a:ea typeface="Consolas"/>
                <a:cs typeface="Consolas"/>
                <a:sym typeface="Consolas"/>
              </a:rPr>
              <a:t>  </a:t>
            </a: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if </a:t>
            </a:r>
            <a:r>
              <a:rPr lang="en-US" sz="1800">
                <a:solidFill>
                  <a:srgbClr val="7F007F"/>
                </a:solidFill>
                <a:latin typeface="Consolas"/>
                <a:ea typeface="Consolas"/>
                <a:cs typeface="Consolas"/>
                <a:sym typeface="Consolas"/>
              </a:rPr>
              <a:t>test</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"type != null"</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choose</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 </a:t>
            </a:r>
            <a:r>
              <a:rPr lang="en-US" sz="1800">
                <a:solidFill>
                  <a:srgbClr val="7F007F"/>
                </a:solidFill>
                <a:latin typeface="Consolas"/>
                <a:ea typeface="Consolas"/>
                <a:cs typeface="Consolas"/>
                <a:sym typeface="Consolas"/>
              </a:rPr>
              <a:t>test</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"type == 'T'.toString()"</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0000"/>
                </a:solidFill>
                <a:latin typeface="Consolas"/>
                <a:ea typeface="Consolas"/>
                <a:cs typeface="Consolas"/>
                <a:sym typeface="Consolas"/>
              </a:rPr>
              <a:t> b.blog_content like '%' || #{keyword} || '%'</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 </a:t>
            </a:r>
            <a:r>
              <a:rPr lang="en-US" sz="1800">
                <a:solidFill>
                  <a:srgbClr val="7F007F"/>
                </a:solidFill>
                <a:latin typeface="Consolas"/>
                <a:ea typeface="Consolas"/>
                <a:cs typeface="Consolas"/>
                <a:sym typeface="Consolas"/>
              </a:rPr>
              <a:t>test</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"type == 'P'.toString()"</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0000"/>
                </a:solidFill>
                <a:latin typeface="Consolas"/>
                <a:ea typeface="Consolas"/>
                <a:cs typeface="Consolas"/>
                <a:sym typeface="Consolas"/>
              </a:rPr>
              <a:t> p.product_name like '%' || #{keyword} || '%'</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 </a:t>
            </a:r>
            <a:r>
              <a:rPr lang="en-US" sz="1800">
                <a:solidFill>
                  <a:srgbClr val="7F007F"/>
                </a:solidFill>
                <a:latin typeface="Consolas"/>
                <a:ea typeface="Consolas"/>
                <a:cs typeface="Consolas"/>
                <a:sym typeface="Consolas"/>
              </a:rPr>
              <a:t>test</a:t>
            </a:r>
            <a:r>
              <a:rPr lang="en-US" sz="1800">
                <a:solidFill>
                  <a:srgbClr val="000000"/>
                </a:solidFill>
                <a:latin typeface="Consolas"/>
                <a:ea typeface="Consolas"/>
                <a:cs typeface="Consolas"/>
                <a:sym typeface="Consolas"/>
              </a:rPr>
              <a:t>=</a:t>
            </a:r>
            <a:r>
              <a:rPr lang="en-US" sz="1800" i="true">
                <a:solidFill>
                  <a:srgbClr val="2A00FF"/>
                </a:solidFill>
                <a:latin typeface="Consolas Italics"/>
                <a:ea typeface="Consolas Italics"/>
                <a:cs typeface="Consolas Italics"/>
                <a:sym typeface="Consolas Italics"/>
              </a:rPr>
              <a:t>"type == 'W'.toString()"</a:t>
            </a:r>
            <a:r>
              <a:rPr lang="en-US" sz="1800" i="true">
                <a:solidFill>
                  <a:srgbClr val="008080"/>
                </a:solidFill>
                <a:latin typeface="Consolas Italics"/>
                <a:ea typeface="Consolas Italics"/>
                <a:cs typeface="Consolas Italics"/>
                <a:sym typeface="Consolas Italics"/>
              </a:rPr>
              <a:t>&gt;</a:t>
            </a:r>
          </a:p>
          <a:p>
            <a:pPr algn="l">
              <a:lnSpc>
                <a:spcPts val="2160"/>
              </a:lnSpc>
            </a:pPr>
            <a:r>
              <a:rPr lang="en-US" sz="1800">
                <a:solidFill>
                  <a:srgbClr val="000000"/>
                </a:solidFill>
                <a:latin typeface="Consolas"/>
                <a:ea typeface="Consolas"/>
                <a:cs typeface="Consolas"/>
                <a:sym typeface="Consolas"/>
              </a:rPr>
              <a:t> b.user_name like '%' || #{keyword} || '%'</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when</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choose</a:t>
            </a:r>
            <a:r>
              <a:rPr lang="en-US" sz="1800">
                <a:solidFill>
                  <a:srgbClr val="008080"/>
                </a:solidFill>
                <a:latin typeface="Consolas"/>
                <a:ea typeface="Consolas"/>
                <a:cs typeface="Consolas"/>
                <a:sym typeface="Consolas"/>
              </a:rPr>
              <a:t>&gt;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if</a:t>
            </a:r>
            <a:r>
              <a:rPr lang="en-US" sz="1800">
                <a:solidFill>
                  <a:srgbClr val="008080"/>
                </a:solidFill>
                <a:latin typeface="Consolas"/>
                <a:ea typeface="Consolas"/>
                <a:cs typeface="Consolas"/>
                <a:sym typeface="Consolas"/>
              </a:rPr>
              <a:t>&gt;</a:t>
            </a:r>
          </a:p>
          <a:p>
            <a:pPr algn="l">
              <a:lnSpc>
                <a:spcPts val="2160"/>
              </a:lnSpc>
            </a:pPr>
            <a:r>
              <a:rPr lang="en-US" sz="1800">
                <a:solidFill>
                  <a:srgbClr val="000000"/>
                </a:solidFill>
                <a:latin typeface="Consolas"/>
                <a:ea typeface="Consolas"/>
                <a:cs typeface="Consolas"/>
                <a:sym typeface="Consolas"/>
              </a:rPr>
              <a:t>and rownum </a:t>
            </a:r>
            <a:r>
              <a:rPr lang="en-US" sz="1800">
                <a:solidFill>
                  <a:srgbClr val="2A00FF"/>
                </a:solidFill>
                <a:latin typeface="Consolas"/>
                <a:ea typeface="Consolas"/>
                <a:cs typeface="Consolas"/>
                <a:sym typeface="Consolas"/>
              </a:rPr>
              <a:t>&amp;lt;</a:t>
            </a:r>
            <a:r>
              <a:rPr lang="en-US" sz="1800">
                <a:solidFill>
                  <a:srgbClr val="000000"/>
                </a:solidFill>
                <a:latin typeface="Consolas"/>
                <a:ea typeface="Consolas"/>
                <a:cs typeface="Consolas"/>
                <a:sym typeface="Consolas"/>
              </a:rPr>
              <a:t>= #{pageNum} * #{limit})</a:t>
            </a:r>
          </a:p>
          <a:p>
            <a:pPr algn="l">
              <a:lnSpc>
                <a:spcPts val="2160"/>
              </a:lnSpc>
            </a:pP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where</a:t>
            </a:r>
            <a:r>
              <a:rPr lang="en-US" sz="1800">
                <a:solidFill>
                  <a:srgbClr val="008080"/>
                </a:solidFill>
                <a:latin typeface="Consolas"/>
                <a:ea typeface="Consolas"/>
                <a:cs typeface="Consolas"/>
                <a:sym typeface="Consolas"/>
              </a:rPr>
              <a:t>&gt;</a:t>
            </a:r>
          </a:p>
          <a:p>
            <a:pPr algn="l">
              <a:lnSpc>
                <a:spcPts val="2160"/>
              </a:lnSpc>
            </a:pPr>
            <a:r>
              <a:rPr lang="en-US" sz="1800">
                <a:solidFill>
                  <a:srgbClr val="000000"/>
                </a:solidFill>
                <a:latin typeface="Consolas"/>
                <a:ea typeface="Consolas"/>
                <a:cs typeface="Consolas"/>
                <a:sym typeface="Consolas"/>
              </a:rPr>
              <a:t>where rn </a:t>
            </a:r>
            <a:r>
              <a:rPr lang="en-US" sz="1800">
                <a:solidFill>
                  <a:srgbClr val="2A00FF"/>
                </a:solidFill>
                <a:latin typeface="Consolas"/>
                <a:ea typeface="Consolas"/>
                <a:cs typeface="Consolas"/>
                <a:sym typeface="Consolas"/>
              </a:rPr>
              <a:t>&amp;gt;</a:t>
            </a:r>
            <a:r>
              <a:rPr lang="en-US" sz="1800">
                <a:solidFill>
                  <a:srgbClr val="000000"/>
                </a:solidFill>
                <a:latin typeface="Consolas"/>
                <a:ea typeface="Consolas"/>
                <a:cs typeface="Consolas"/>
                <a:sym typeface="Consolas"/>
              </a:rPr>
              <a:t> (#{pageNum} - 1 ) * #{limit} </a:t>
            </a:r>
          </a:p>
          <a:p>
            <a:pPr algn="l">
              <a:lnSpc>
                <a:spcPts val="2160"/>
              </a:lnSpc>
            </a:pPr>
            <a:r>
              <a:rPr lang="en-US" sz="1800">
                <a:solidFill>
                  <a:srgbClr val="000000"/>
                </a:solidFill>
                <a:latin typeface="Consolas"/>
                <a:ea typeface="Consolas"/>
                <a:cs typeface="Consolas"/>
                <a:sym typeface="Consolas"/>
              </a:rPr>
              <a:t>  order by followers_count DESC,likes_count DESC</a:t>
            </a:r>
          </a:p>
          <a:p>
            <a:pPr algn="l">
              <a:lnSpc>
                <a:spcPts val="2160"/>
              </a:lnSpc>
            </a:pPr>
            <a:r>
              <a:rPr lang="en-US" sz="1800">
                <a:solidFill>
                  <a:srgbClr val="000000"/>
                </a:solidFill>
                <a:latin typeface="Consolas"/>
                <a:ea typeface="Consolas"/>
                <a:cs typeface="Consolas"/>
                <a:sym typeface="Consolas"/>
              </a:rPr>
              <a:t>  </a:t>
            </a:r>
            <a:r>
              <a:rPr lang="en-US" sz="1800">
                <a:solidFill>
                  <a:srgbClr val="008080"/>
                </a:solidFill>
                <a:latin typeface="Consolas"/>
                <a:ea typeface="Consolas"/>
                <a:cs typeface="Consolas"/>
                <a:sym typeface="Consolas"/>
              </a:rPr>
              <a:t>&lt;/</a:t>
            </a:r>
            <a:r>
              <a:rPr lang="en-US" sz="1800">
                <a:solidFill>
                  <a:srgbClr val="3F7F7F"/>
                </a:solidFill>
                <a:latin typeface="Consolas"/>
                <a:ea typeface="Consolas"/>
                <a:cs typeface="Consolas"/>
                <a:sym typeface="Consolas"/>
              </a:rPr>
              <a:t>select</a:t>
            </a:r>
            <a:r>
              <a:rPr lang="en-US" sz="1800">
                <a:solidFill>
                  <a:srgbClr val="008080"/>
                </a:solidFill>
                <a:latin typeface="Consolas"/>
                <a:ea typeface="Consolas"/>
                <a:cs typeface="Consolas"/>
                <a:sym typeface="Consolas"/>
              </a:rPr>
              <a:t>&gt;</a:t>
            </a:r>
          </a:p>
        </p:txBody>
      </p:sp>
      <p:sp>
        <p:nvSpPr>
          <p:cNvPr name="TextBox 9" id="9"/>
          <p:cNvSpPr txBox="true"/>
          <p:nvPr/>
        </p:nvSpPr>
        <p:spPr>
          <a:xfrm rot="0">
            <a:off x="10820400" y="1569097"/>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해결</a:t>
            </a:r>
          </a:p>
        </p:txBody>
      </p:sp>
      <p:sp>
        <p:nvSpPr>
          <p:cNvPr name="TextBox 10" id="10"/>
          <p:cNvSpPr txBox="true"/>
          <p:nvPr/>
        </p:nvSpPr>
        <p:spPr>
          <a:xfrm rot="0">
            <a:off x="10829762" y="2105047"/>
            <a:ext cx="6541228" cy="4119811"/>
          </a:xfrm>
          <a:prstGeom prst="rect">
            <a:avLst/>
          </a:prstGeom>
        </p:spPr>
        <p:txBody>
          <a:bodyPr anchor="t" rtlCol="false" tIns="0" lIns="0" bIns="0" rIns="0">
            <a:spAutoFit/>
          </a:bodyPr>
          <a:lstStyle/>
          <a:p>
            <a:pPr algn="l">
              <a:lnSpc>
                <a:spcPts val="2335"/>
              </a:lnSpc>
            </a:pPr>
            <a:r>
              <a:rPr lang="en-US" b="true" sz="2000" spc="-95">
                <a:solidFill>
                  <a:srgbClr val="000000"/>
                </a:solidFill>
                <a:latin typeface="Source Han Sans KR Bold"/>
                <a:ea typeface="Source Han Sans KR Bold"/>
                <a:cs typeface="Source Han Sans KR Bold"/>
                <a:sym typeface="Source Han Sans KR Bold"/>
              </a:rPr>
              <a:t>새로운 문제 : Oracle 버전 차이에 따른 쿼리 실행 문제</a:t>
            </a:r>
          </a:p>
          <a:p>
            <a:pPr algn="l">
              <a:lnSpc>
                <a:spcPts val="2335"/>
              </a:lnSpc>
            </a:pPr>
            <a:r>
              <a:rPr lang="en-US" sz="2000" spc="-95">
                <a:solidFill>
                  <a:srgbClr val="000000"/>
                </a:solidFill>
                <a:latin typeface="Source Han Sans KR"/>
                <a:ea typeface="Source Han Sans KR"/>
                <a:cs typeface="Source Han Sans KR"/>
                <a:sym typeface="Source Han Sans KR"/>
              </a:rPr>
              <a:t>이전에 작성했던 SQL 쿼리를 실행하려고 했으나, Oracle 12c버전부터 OFFSET과 FETCH가 지원된다는 사실을 알게 되었습니다. </a:t>
            </a:r>
          </a:p>
          <a:p>
            <a:pPr algn="l">
              <a:lnSpc>
                <a:spcPts val="2335"/>
              </a:lnSpc>
            </a:pPr>
          </a:p>
          <a:p>
            <a:pPr algn="l">
              <a:lnSpc>
                <a:spcPts val="2335"/>
              </a:lnSpc>
            </a:pPr>
            <a:r>
              <a:rPr lang="en-US" sz="2000" spc="-95">
                <a:solidFill>
                  <a:srgbClr val="000000"/>
                </a:solidFill>
                <a:latin typeface="Source Han Sans KR"/>
                <a:ea typeface="Source Han Sans KR"/>
                <a:cs typeface="Source Han Sans KR"/>
                <a:sym typeface="Source Han Sans KR"/>
              </a:rPr>
              <a:t>이로 인해, 동일한 로직을 사용하기 위해 쿼리를 다시 작성해야 했습니다.</a:t>
            </a:r>
          </a:p>
          <a:p>
            <a:pPr algn="l">
              <a:lnSpc>
                <a:spcPts val="2335"/>
              </a:lnSpc>
            </a:pPr>
          </a:p>
          <a:p>
            <a:pPr algn="l">
              <a:lnSpc>
                <a:spcPts val="2335"/>
              </a:lnSpc>
            </a:pPr>
            <a:r>
              <a:rPr lang="en-US" b="true" sz="2000" spc="-95">
                <a:solidFill>
                  <a:srgbClr val="000000"/>
                </a:solidFill>
                <a:latin typeface="Source Han Sans KR Bold"/>
                <a:ea typeface="Source Han Sans KR Bold"/>
                <a:cs typeface="Source Han Sans KR Bold"/>
                <a:sym typeface="Source Han Sans KR Bold"/>
              </a:rPr>
              <a:t>ROWNUM을 사용한 페이징 처리</a:t>
            </a:r>
          </a:p>
          <a:p>
            <a:pPr algn="l" marL="241300" indent="-120650" lvl="1">
              <a:lnSpc>
                <a:spcPts val="2335"/>
              </a:lnSpc>
              <a:buAutoNum type="arabicPeriod" startAt="1"/>
            </a:pPr>
            <a:r>
              <a:rPr lang="en-US" b="true" sz="2000" spc="-95">
                <a:solidFill>
                  <a:srgbClr val="000000"/>
                </a:solidFill>
                <a:latin typeface="Source Han Sans KR Bold"/>
                <a:ea typeface="Source Han Sans KR Bold"/>
                <a:cs typeface="Source Han Sans KR Bold"/>
                <a:sym typeface="Source Han Sans KR Bold"/>
              </a:rPr>
              <a:t>서브쿼리 사용: </a:t>
            </a:r>
            <a:r>
              <a:rPr lang="en-US" sz="2000" spc="-95">
                <a:solidFill>
                  <a:srgbClr val="000000"/>
                </a:solidFill>
                <a:latin typeface="Source Han Sans KR"/>
                <a:ea typeface="Source Han Sans KR"/>
                <a:cs typeface="Source Han Sans KR"/>
                <a:sym typeface="Source Han Sans KR"/>
              </a:rPr>
              <a:t>FROM 절에 서브쿼리를 사용하여 필요한 정보의 행수를 계산합니다.</a:t>
            </a:r>
          </a:p>
          <a:p>
            <a:pPr algn="l" marL="241300" indent="-120650" lvl="1">
              <a:lnSpc>
                <a:spcPts val="2335"/>
              </a:lnSpc>
              <a:buAutoNum type="arabicPeriod" startAt="1"/>
            </a:pPr>
            <a:r>
              <a:rPr lang="en-US" b="true" sz="2000" spc="-95">
                <a:solidFill>
                  <a:srgbClr val="000000"/>
                </a:solidFill>
                <a:latin typeface="Source Han Sans KR Bold"/>
                <a:ea typeface="Source Han Sans KR Bold"/>
                <a:cs typeface="Source Han Sans KR Bold"/>
                <a:sym typeface="Source Han Sans KR Bold"/>
              </a:rPr>
              <a:t>페이징 처리: </a:t>
            </a:r>
            <a:r>
              <a:rPr lang="en-US" sz="2000" spc="-95">
                <a:solidFill>
                  <a:srgbClr val="000000"/>
                </a:solidFill>
                <a:latin typeface="Source Han Sans KR"/>
                <a:ea typeface="Source Han Sans KR"/>
                <a:cs typeface="Source Han Sans KR"/>
                <a:sym typeface="Source Han Sans KR"/>
              </a:rPr>
              <a:t>가져온 행수에서 ROWNUM - 1을 사용하여 보여주기 위한 LIMIT 개수만큼 데이터를 가져오도록 처리했습니다.</a:t>
            </a:r>
          </a:p>
        </p:txBody>
      </p:sp>
      <p:grpSp>
        <p:nvGrpSpPr>
          <p:cNvPr name="Group 11" id="11"/>
          <p:cNvGrpSpPr/>
          <p:nvPr/>
        </p:nvGrpSpPr>
        <p:grpSpPr>
          <a:xfrm rot="0">
            <a:off x="581607" y="2136436"/>
            <a:ext cx="9038643" cy="6797736"/>
            <a:chOff x="0" y="0"/>
            <a:chExt cx="12051524" cy="9063648"/>
          </a:xfrm>
        </p:grpSpPr>
        <p:sp>
          <p:nvSpPr>
            <p:cNvPr name="Freeform 12" id="12"/>
            <p:cNvSpPr/>
            <p:nvPr/>
          </p:nvSpPr>
          <p:spPr>
            <a:xfrm flipH="false" flipV="false" rot="0">
              <a:off x="0" y="0"/>
              <a:ext cx="12051538" cy="9063609"/>
            </a:xfrm>
            <a:custGeom>
              <a:avLst/>
              <a:gdLst/>
              <a:ahLst/>
              <a:cxnLst/>
              <a:rect r="r" b="b" t="t" l="l"/>
              <a:pathLst>
                <a:path h="9063609" w="12051538">
                  <a:moveTo>
                    <a:pt x="25400" y="0"/>
                  </a:moveTo>
                  <a:lnTo>
                    <a:pt x="12026138" y="0"/>
                  </a:lnTo>
                  <a:cubicBezTo>
                    <a:pt x="12040108" y="0"/>
                    <a:pt x="12051538" y="11430"/>
                    <a:pt x="12051538" y="25400"/>
                  </a:cubicBezTo>
                  <a:lnTo>
                    <a:pt x="12051538" y="9038209"/>
                  </a:lnTo>
                  <a:cubicBezTo>
                    <a:pt x="12051538" y="9052178"/>
                    <a:pt x="12040108" y="9063609"/>
                    <a:pt x="12026138" y="9063609"/>
                  </a:cubicBezTo>
                  <a:lnTo>
                    <a:pt x="25400" y="9063609"/>
                  </a:lnTo>
                  <a:cubicBezTo>
                    <a:pt x="11430" y="9063609"/>
                    <a:pt x="0" y="9052178"/>
                    <a:pt x="0" y="9038209"/>
                  </a:cubicBezTo>
                  <a:lnTo>
                    <a:pt x="0" y="25400"/>
                  </a:lnTo>
                  <a:cubicBezTo>
                    <a:pt x="0" y="11430"/>
                    <a:pt x="11430" y="0"/>
                    <a:pt x="25400" y="0"/>
                  </a:cubicBezTo>
                  <a:moveTo>
                    <a:pt x="25400" y="50800"/>
                  </a:moveTo>
                  <a:lnTo>
                    <a:pt x="25400" y="25400"/>
                  </a:lnTo>
                  <a:lnTo>
                    <a:pt x="50800" y="25400"/>
                  </a:lnTo>
                  <a:lnTo>
                    <a:pt x="50800" y="9038209"/>
                  </a:lnTo>
                  <a:lnTo>
                    <a:pt x="25400" y="9038209"/>
                  </a:lnTo>
                  <a:lnTo>
                    <a:pt x="25400" y="9012809"/>
                  </a:lnTo>
                  <a:lnTo>
                    <a:pt x="12026138" y="9012809"/>
                  </a:lnTo>
                  <a:lnTo>
                    <a:pt x="12026138" y="9038209"/>
                  </a:lnTo>
                  <a:lnTo>
                    <a:pt x="12000738" y="9038209"/>
                  </a:lnTo>
                  <a:lnTo>
                    <a:pt x="12000738" y="25400"/>
                  </a:lnTo>
                  <a:lnTo>
                    <a:pt x="12026138" y="25400"/>
                  </a:lnTo>
                  <a:lnTo>
                    <a:pt x="12026138" y="50800"/>
                  </a:lnTo>
                  <a:lnTo>
                    <a:pt x="25400" y="50800"/>
                  </a:lnTo>
                  <a:close/>
                </a:path>
              </a:pathLst>
            </a:custGeom>
            <a:solidFill>
              <a:srgbClr val="FF0000"/>
            </a:solidFill>
          </p:spPr>
        </p:sp>
      </p:grpSp>
      <p:grpSp>
        <p:nvGrpSpPr>
          <p:cNvPr name="Group 13" id="13"/>
          <p:cNvGrpSpPr/>
          <p:nvPr/>
        </p:nvGrpSpPr>
        <p:grpSpPr>
          <a:xfrm rot="0">
            <a:off x="368625" y="2037072"/>
            <a:ext cx="515922" cy="406794"/>
            <a:chOff x="0" y="0"/>
            <a:chExt cx="687896" cy="542392"/>
          </a:xfrm>
        </p:grpSpPr>
        <p:sp>
          <p:nvSpPr>
            <p:cNvPr name="Freeform 14" id="14"/>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5" id="15"/>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6" id="16"/>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7" id="17"/>
          <p:cNvGrpSpPr/>
          <p:nvPr/>
        </p:nvGrpSpPr>
        <p:grpSpPr>
          <a:xfrm rot="0">
            <a:off x="581607" y="9214646"/>
            <a:ext cx="6219243" cy="605331"/>
            <a:chOff x="0" y="0"/>
            <a:chExt cx="8292324" cy="807108"/>
          </a:xfrm>
        </p:grpSpPr>
        <p:sp>
          <p:nvSpPr>
            <p:cNvPr name="Freeform 18" id="18"/>
            <p:cNvSpPr/>
            <p:nvPr/>
          </p:nvSpPr>
          <p:spPr>
            <a:xfrm flipH="false" flipV="false" rot="0">
              <a:off x="0" y="0"/>
              <a:ext cx="8292338" cy="807085"/>
            </a:xfrm>
            <a:custGeom>
              <a:avLst/>
              <a:gdLst/>
              <a:ahLst/>
              <a:cxnLst/>
              <a:rect r="r" b="b" t="t" l="l"/>
              <a:pathLst>
                <a:path h="807085" w="8292338">
                  <a:moveTo>
                    <a:pt x="25400" y="0"/>
                  </a:moveTo>
                  <a:lnTo>
                    <a:pt x="8266938" y="0"/>
                  </a:lnTo>
                  <a:cubicBezTo>
                    <a:pt x="8280908" y="0"/>
                    <a:pt x="8292338" y="11430"/>
                    <a:pt x="8292338" y="25400"/>
                  </a:cubicBezTo>
                  <a:lnTo>
                    <a:pt x="8292338" y="781685"/>
                  </a:lnTo>
                  <a:cubicBezTo>
                    <a:pt x="8292338" y="795655"/>
                    <a:pt x="8280908" y="807085"/>
                    <a:pt x="8266938" y="807085"/>
                  </a:cubicBezTo>
                  <a:lnTo>
                    <a:pt x="25400" y="807085"/>
                  </a:lnTo>
                  <a:cubicBezTo>
                    <a:pt x="11430" y="807085"/>
                    <a:pt x="0" y="795655"/>
                    <a:pt x="0" y="781685"/>
                  </a:cubicBezTo>
                  <a:lnTo>
                    <a:pt x="0" y="25400"/>
                  </a:lnTo>
                  <a:cubicBezTo>
                    <a:pt x="0" y="11430"/>
                    <a:pt x="11430" y="0"/>
                    <a:pt x="25400" y="0"/>
                  </a:cubicBezTo>
                  <a:moveTo>
                    <a:pt x="25400" y="50800"/>
                  </a:moveTo>
                  <a:lnTo>
                    <a:pt x="25400" y="25400"/>
                  </a:lnTo>
                  <a:lnTo>
                    <a:pt x="50800" y="25400"/>
                  </a:lnTo>
                  <a:lnTo>
                    <a:pt x="50800" y="781685"/>
                  </a:lnTo>
                  <a:lnTo>
                    <a:pt x="25400" y="781685"/>
                  </a:lnTo>
                  <a:lnTo>
                    <a:pt x="25400" y="756285"/>
                  </a:lnTo>
                  <a:lnTo>
                    <a:pt x="8266938" y="756285"/>
                  </a:lnTo>
                  <a:lnTo>
                    <a:pt x="8266938" y="781685"/>
                  </a:lnTo>
                  <a:lnTo>
                    <a:pt x="8241538" y="781685"/>
                  </a:lnTo>
                  <a:lnTo>
                    <a:pt x="8241538" y="25400"/>
                  </a:lnTo>
                  <a:lnTo>
                    <a:pt x="8266938" y="25400"/>
                  </a:lnTo>
                  <a:lnTo>
                    <a:pt x="8266938" y="50800"/>
                  </a:lnTo>
                  <a:lnTo>
                    <a:pt x="25400" y="50800"/>
                  </a:lnTo>
                  <a:close/>
                </a:path>
              </a:pathLst>
            </a:custGeom>
            <a:solidFill>
              <a:srgbClr val="FF0000"/>
            </a:solidFill>
          </p:spPr>
        </p:sp>
      </p:grpSp>
      <p:grpSp>
        <p:nvGrpSpPr>
          <p:cNvPr name="Group 19" id="19"/>
          <p:cNvGrpSpPr/>
          <p:nvPr/>
        </p:nvGrpSpPr>
        <p:grpSpPr>
          <a:xfrm rot="0">
            <a:off x="373923" y="9021417"/>
            <a:ext cx="515922" cy="406794"/>
            <a:chOff x="0" y="0"/>
            <a:chExt cx="687896" cy="542392"/>
          </a:xfrm>
        </p:grpSpPr>
        <p:sp>
          <p:nvSpPr>
            <p:cNvPr name="Freeform 20" id="20"/>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1" id="21"/>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2" id="22"/>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spTree>
  </p:cSld>
  <p:clrMapOvr>
    <a:masterClrMapping/>
  </p:clrMapOvr>
</p:sld>
</file>

<file path=ppt/slides/slide1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54504" y="1019176"/>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10512610" y="1540426"/>
            <a:ext cx="7373087" cy="8190017"/>
            <a:chOff x="0" y="0"/>
            <a:chExt cx="1941883" cy="2157042"/>
          </a:xfrm>
        </p:grpSpPr>
        <p:sp>
          <p:nvSpPr>
            <p:cNvPr name="Freeform 5" id="5"/>
            <p:cNvSpPr/>
            <p:nvPr/>
          </p:nvSpPr>
          <p:spPr>
            <a:xfrm flipH="false" flipV="false" rot="0">
              <a:off x="0" y="0"/>
              <a:ext cx="1941883" cy="2157042"/>
            </a:xfrm>
            <a:custGeom>
              <a:avLst/>
              <a:gdLst/>
              <a:ahLst/>
              <a:cxnLst/>
              <a:rect r="r" b="b" t="t" l="l"/>
              <a:pathLst>
                <a:path h="2157042" w="1941883">
                  <a:moveTo>
                    <a:pt x="105002" y="0"/>
                  </a:moveTo>
                  <a:lnTo>
                    <a:pt x="1836881" y="0"/>
                  </a:lnTo>
                  <a:cubicBezTo>
                    <a:pt x="1864729" y="0"/>
                    <a:pt x="1891437" y="11063"/>
                    <a:pt x="1911129" y="30754"/>
                  </a:cubicBezTo>
                  <a:cubicBezTo>
                    <a:pt x="1930820" y="50446"/>
                    <a:pt x="1941883" y="77154"/>
                    <a:pt x="1941883" y="105002"/>
                  </a:cubicBezTo>
                  <a:lnTo>
                    <a:pt x="1941883" y="2052039"/>
                  </a:lnTo>
                  <a:cubicBezTo>
                    <a:pt x="1941883" y="2079888"/>
                    <a:pt x="1930820" y="2106595"/>
                    <a:pt x="1911129" y="2126287"/>
                  </a:cubicBezTo>
                  <a:cubicBezTo>
                    <a:pt x="1891437" y="2145979"/>
                    <a:pt x="1864729" y="2157042"/>
                    <a:pt x="1836881" y="2157042"/>
                  </a:cubicBezTo>
                  <a:lnTo>
                    <a:pt x="105002" y="2157042"/>
                  </a:lnTo>
                  <a:cubicBezTo>
                    <a:pt x="77154" y="2157042"/>
                    <a:pt x="50446" y="2145979"/>
                    <a:pt x="30754" y="2126287"/>
                  </a:cubicBezTo>
                  <a:cubicBezTo>
                    <a:pt x="11063" y="2106595"/>
                    <a:pt x="0" y="2079888"/>
                    <a:pt x="0" y="2052039"/>
                  </a:cubicBezTo>
                  <a:lnTo>
                    <a:pt x="0" y="105002"/>
                  </a:lnTo>
                  <a:cubicBezTo>
                    <a:pt x="0" y="77154"/>
                    <a:pt x="11063" y="50446"/>
                    <a:pt x="30754" y="30754"/>
                  </a:cubicBezTo>
                  <a:cubicBezTo>
                    <a:pt x="50446" y="11063"/>
                    <a:pt x="77154" y="0"/>
                    <a:pt x="105002" y="0"/>
                  </a:cubicBezTo>
                  <a:close/>
                </a:path>
              </a:pathLst>
            </a:custGeom>
            <a:solidFill>
              <a:srgbClr val="E8E8E8"/>
            </a:solidFill>
          </p:spPr>
        </p:sp>
        <p:sp>
          <p:nvSpPr>
            <p:cNvPr name="TextBox 6" id="6"/>
            <p:cNvSpPr txBox="true"/>
            <p:nvPr/>
          </p:nvSpPr>
          <p:spPr>
            <a:xfrm>
              <a:off x="0" y="-38100"/>
              <a:ext cx="1941883" cy="2195142"/>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5024438" y="993640"/>
            <a:ext cx="12351315" cy="78706"/>
            <a:chOff x="0" y="0"/>
            <a:chExt cx="16468420" cy="104941"/>
          </a:xfrm>
        </p:grpSpPr>
        <p:sp>
          <p:nvSpPr>
            <p:cNvPr name="Freeform 8" id="8"/>
            <p:cNvSpPr/>
            <p:nvPr/>
          </p:nvSpPr>
          <p:spPr>
            <a:xfrm flipH="false" flipV="false" rot="0">
              <a:off x="0" y="0"/>
              <a:ext cx="16468471" cy="104902"/>
            </a:xfrm>
            <a:custGeom>
              <a:avLst/>
              <a:gdLst/>
              <a:ahLst/>
              <a:cxnLst/>
              <a:rect r="r" b="b" t="t" l="l"/>
              <a:pathLst>
                <a:path h="104902" w="16468471">
                  <a:moveTo>
                    <a:pt x="6350" y="0"/>
                  </a:moveTo>
                  <a:lnTo>
                    <a:pt x="16462121" y="92202"/>
                  </a:lnTo>
                  <a:cubicBezTo>
                    <a:pt x="16465677" y="92202"/>
                    <a:pt x="16468471" y="95123"/>
                    <a:pt x="16468471" y="98552"/>
                  </a:cubicBezTo>
                  <a:cubicBezTo>
                    <a:pt x="16468471" y="101981"/>
                    <a:pt x="16465550" y="104902"/>
                    <a:pt x="16462121" y="104902"/>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Freeform 9" id="9"/>
          <p:cNvSpPr/>
          <p:nvPr/>
        </p:nvSpPr>
        <p:spPr>
          <a:xfrm flipH="false" flipV="false" rot="0">
            <a:off x="379397" y="1726256"/>
            <a:ext cx="9832051" cy="8211194"/>
          </a:xfrm>
          <a:custGeom>
            <a:avLst/>
            <a:gdLst/>
            <a:ahLst/>
            <a:cxnLst/>
            <a:rect r="r" b="b" t="t" l="l"/>
            <a:pathLst>
              <a:path h="8211194" w="9832051">
                <a:moveTo>
                  <a:pt x="0" y="0"/>
                </a:moveTo>
                <a:lnTo>
                  <a:pt x="9832051" y="0"/>
                </a:lnTo>
                <a:lnTo>
                  <a:pt x="9832051" y="8211195"/>
                </a:lnTo>
                <a:lnTo>
                  <a:pt x="0" y="8211195"/>
                </a:lnTo>
                <a:lnTo>
                  <a:pt x="0" y="0"/>
                </a:lnTo>
                <a:close/>
              </a:path>
            </a:pathLst>
          </a:custGeom>
          <a:blipFill>
            <a:blip r:embed="rId2"/>
            <a:stretch>
              <a:fillRect l="0" t="0" r="0" b="-45034"/>
            </a:stretch>
          </a:blipFill>
        </p:spPr>
      </p:sp>
      <p:sp>
        <p:nvSpPr>
          <p:cNvPr name="TextBox 10" id="10"/>
          <p:cNvSpPr txBox="true"/>
          <p:nvPr/>
        </p:nvSpPr>
        <p:spPr>
          <a:xfrm rot="0">
            <a:off x="379397" y="284507"/>
            <a:ext cx="4174014" cy="1073975"/>
          </a:xfrm>
          <a:prstGeom prst="rect">
            <a:avLst/>
          </a:prstGeom>
        </p:spPr>
        <p:txBody>
          <a:bodyPr anchor="t" rtlCol="false" tIns="0" lIns="0" bIns="0" rIns="0">
            <a:spAutoFit/>
          </a:bodyPr>
          <a:lstStyle/>
          <a:p>
            <a:pPr algn="l">
              <a:lnSpc>
                <a:spcPts val="4328"/>
              </a:lnSpc>
            </a:pPr>
            <a:r>
              <a:rPr lang="en-US" sz="3092" spc="-194" b="true">
                <a:solidFill>
                  <a:srgbClr val="000000"/>
                </a:solidFill>
                <a:latin typeface="Source Han Sans KR Bold"/>
                <a:ea typeface="Source Han Sans KR Bold"/>
                <a:cs typeface="Source Han Sans KR Bold"/>
                <a:sym typeface="Source Han Sans KR Bold"/>
              </a:rPr>
              <a:t>장한나 </a:t>
            </a:r>
          </a:p>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진행 도중 고민했던 부분 - 1 </a:t>
            </a:r>
          </a:p>
        </p:txBody>
      </p:sp>
      <p:grpSp>
        <p:nvGrpSpPr>
          <p:cNvPr name="Group 11" id="11"/>
          <p:cNvGrpSpPr/>
          <p:nvPr/>
        </p:nvGrpSpPr>
        <p:grpSpPr>
          <a:xfrm rot="0">
            <a:off x="1324096" y="4339742"/>
            <a:ext cx="8192777" cy="1769614"/>
            <a:chOff x="0" y="0"/>
            <a:chExt cx="2157768" cy="466071"/>
          </a:xfrm>
        </p:grpSpPr>
        <p:sp>
          <p:nvSpPr>
            <p:cNvPr name="Freeform 12" id="12"/>
            <p:cNvSpPr/>
            <p:nvPr/>
          </p:nvSpPr>
          <p:spPr>
            <a:xfrm flipH="false" flipV="false" rot="0">
              <a:off x="0" y="0"/>
              <a:ext cx="2157768" cy="466071"/>
            </a:xfrm>
            <a:custGeom>
              <a:avLst/>
              <a:gdLst/>
              <a:ahLst/>
              <a:cxnLst/>
              <a:rect r="r" b="b" t="t" l="l"/>
              <a:pathLst>
                <a:path h="466071" w="2157768">
                  <a:moveTo>
                    <a:pt x="0" y="0"/>
                  </a:moveTo>
                  <a:lnTo>
                    <a:pt x="2157768" y="0"/>
                  </a:lnTo>
                  <a:lnTo>
                    <a:pt x="2157768" y="466071"/>
                  </a:lnTo>
                  <a:lnTo>
                    <a:pt x="0" y="466071"/>
                  </a:lnTo>
                  <a:close/>
                </a:path>
              </a:pathLst>
            </a:custGeom>
            <a:solidFill>
              <a:srgbClr val="000000">
                <a:alpha val="0"/>
              </a:srgbClr>
            </a:solidFill>
            <a:ln w="38100" cap="sq">
              <a:solidFill>
                <a:srgbClr val="F80A0A"/>
              </a:solidFill>
              <a:prstDash val="solid"/>
              <a:miter/>
            </a:ln>
          </p:spPr>
        </p:sp>
        <p:sp>
          <p:nvSpPr>
            <p:cNvPr name="TextBox 13" id="13"/>
            <p:cNvSpPr txBox="true"/>
            <p:nvPr/>
          </p:nvSpPr>
          <p:spPr>
            <a:xfrm>
              <a:off x="0" y="-47625"/>
              <a:ext cx="2157768" cy="513696"/>
            </a:xfrm>
            <a:prstGeom prst="rect">
              <a:avLst/>
            </a:prstGeom>
          </p:spPr>
          <p:txBody>
            <a:bodyPr anchor="ctr" rtlCol="false" tIns="50800" lIns="50800" bIns="50800" rIns="50800"/>
            <a:lstStyle/>
            <a:p>
              <a:pPr algn="ctr">
                <a:lnSpc>
                  <a:spcPts val="3671"/>
                </a:lnSpc>
              </a:pPr>
            </a:p>
          </p:txBody>
        </p:sp>
      </p:grpSp>
      <p:sp>
        <p:nvSpPr>
          <p:cNvPr name="TextBox 14" id="14"/>
          <p:cNvSpPr txBox="true"/>
          <p:nvPr/>
        </p:nvSpPr>
        <p:spPr>
          <a:xfrm rot="0">
            <a:off x="10909733" y="2268435"/>
            <a:ext cx="6578840" cy="7490255"/>
          </a:xfrm>
          <a:prstGeom prst="rect">
            <a:avLst/>
          </a:prstGeom>
        </p:spPr>
        <p:txBody>
          <a:bodyPr anchor="t" rtlCol="false" tIns="0" lIns="0" bIns="0" rIns="0">
            <a:spAutoFit/>
          </a:bodyPr>
          <a:lstStyle/>
          <a:p>
            <a:pPr algn="l">
              <a:lnSpc>
                <a:spcPts val="4017"/>
              </a:lnSpc>
            </a:pPr>
            <a:r>
              <a:rPr lang="en-US" sz="2871" spc="-160">
                <a:solidFill>
                  <a:srgbClr val="000000"/>
                </a:solidFill>
                <a:latin typeface="Source Han Sans KR"/>
                <a:ea typeface="Source Han Sans KR"/>
                <a:cs typeface="Source Han Sans KR"/>
                <a:sym typeface="Source Han Sans KR"/>
              </a:rPr>
              <a:t>&lt;고민&gt; </a:t>
            </a:r>
          </a:p>
          <a:p>
            <a:pPr algn="l">
              <a:lnSpc>
                <a:spcPts val="4017"/>
              </a:lnSpc>
            </a:pPr>
            <a:r>
              <a:rPr lang="en-US" sz="2871" spc="-160">
                <a:solidFill>
                  <a:srgbClr val="000000"/>
                </a:solidFill>
                <a:latin typeface="Source Han Sans KR"/>
                <a:ea typeface="Source Han Sans KR"/>
                <a:cs typeface="Source Han Sans KR"/>
                <a:sym typeface="Source Han Sans KR"/>
              </a:rPr>
              <a:t>회원 리스트를 얻어 올 때 business가 1이고 grade가 구매자인 회원을 먼저 정렬하고 다음은 last_login 순으로 정렬한 후에 순번을 정하고 싶었습니다.</a:t>
            </a:r>
          </a:p>
          <a:p>
            <a:pPr algn="l">
              <a:lnSpc>
                <a:spcPts val="4017"/>
              </a:lnSpc>
            </a:pPr>
          </a:p>
          <a:p>
            <a:pPr algn="l">
              <a:lnSpc>
                <a:spcPts val="4017"/>
              </a:lnSpc>
            </a:pPr>
            <a:r>
              <a:rPr lang="en-US" sz="2871" spc="-160">
                <a:solidFill>
                  <a:srgbClr val="000000"/>
                </a:solidFill>
                <a:latin typeface="Source Han Sans KR"/>
                <a:ea typeface="Source Han Sans KR"/>
                <a:cs typeface="Source Han Sans KR"/>
                <a:sym typeface="Source Han Sans KR"/>
              </a:rPr>
              <a:t>&lt;해결 &gt;</a:t>
            </a:r>
          </a:p>
          <a:p>
            <a:pPr algn="l">
              <a:lnSpc>
                <a:spcPts val="4017"/>
              </a:lnSpc>
            </a:pPr>
            <a:r>
              <a:rPr lang="en-US" sz="2871" spc="-160">
                <a:solidFill>
                  <a:srgbClr val="000000"/>
                </a:solidFill>
                <a:latin typeface="Source Han Sans KR"/>
                <a:ea typeface="Source Han Sans KR"/>
                <a:cs typeface="Source Han Sans KR"/>
                <a:sym typeface="Source Han Sans KR"/>
              </a:rPr>
              <a:t>조건에 따라 정렬 우선순위 설정: CASE 문을 사용하여 특정 조건(business = '1' 및 grade = '구매자')을 만족하는 행을 우선적으로 정렬합니다.</a:t>
            </a:r>
          </a:p>
          <a:p>
            <a:pPr algn="l">
              <a:lnSpc>
                <a:spcPts val="4017"/>
              </a:lnSpc>
            </a:pPr>
            <a:r>
              <a:rPr lang="en-US" sz="2871" spc="-160">
                <a:solidFill>
                  <a:srgbClr val="000000"/>
                </a:solidFill>
                <a:latin typeface="Source Han Sans KR"/>
                <a:ea typeface="Source Han Sans KR"/>
                <a:cs typeface="Source Han Sans KR"/>
                <a:sym typeface="Source Han Sans KR"/>
              </a:rPr>
              <a:t>추가 정렬 기준 설정: 우선 조건을 만족하지 않는 경우에도 last_login 순으로 정렬합니다.</a:t>
            </a:r>
          </a:p>
          <a:p>
            <a:pPr algn="l">
              <a:lnSpc>
                <a:spcPts val="4017"/>
              </a:lnSpc>
            </a:pPr>
            <a:r>
              <a:rPr lang="en-US" sz="2871" spc="-160">
                <a:solidFill>
                  <a:srgbClr val="000000"/>
                </a:solidFill>
                <a:latin typeface="Source Han Sans KR"/>
                <a:ea typeface="Source Han Sans KR"/>
                <a:cs typeface="Source Han Sans KR"/>
                <a:sym typeface="Source Han Sans KR"/>
              </a:rPr>
              <a:t>ROW_NUMBER() 사용: 정렬된 결과에 대해 순번을 매깁니다.</a:t>
            </a:r>
          </a:p>
          <a:p>
            <a:pPr algn="l">
              <a:lnSpc>
                <a:spcPts val="4020"/>
              </a:lnSpc>
            </a:pPr>
          </a:p>
        </p:txBody>
      </p:sp>
    </p:spTree>
  </p:cSld>
  <p:clrMapOvr>
    <a:masterClrMapping/>
  </p:clrMapOvr>
</p:sld>
</file>

<file path=ppt/slides/slide1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54504" y="1019176"/>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10512610" y="1540426"/>
            <a:ext cx="7373087" cy="8190017"/>
            <a:chOff x="0" y="0"/>
            <a:chExt cx="1941883" cy="2157042"/>
          </a:xfrm>
        </p:grpSpPr>
        <p:sp>
          <p:nvSpPr>
            <p:cNvPr name="Freeform 5" id="5"/>
            <p:cNvSpPr/>
            <p:nvPr/>
          </p:nvSpPr>
          <p:spPr>
            <a:xfrm flipH="false" flipV="false" rot="0">
              <a:off x="0" y="0"/>
              <a:ext cx="1941883" cy="2157042"/>
            </a:xfrm>
            <a:custGeom>
              <a:avLst/>
              <a:gdLst/>
              <a:ahLst/>
              <a:cxnLst/>
              <a:rect r="r" b="b" t="t" l="l"/>
              <a:pathLst>
                <a:path h="2157042" w="1941883">
                  <a:moveTo>
                    <a:pt x="105002" y="0"/>
                  </a:moveTo>
                  <a:lnTo>
                    <a:pt x="1836881" y="0"/>
                  </a:lnTo>
                  <a:cubicBezTo>
                    <a:pt x="1864729" y="0"/>
                    <a:pt x="1891437" y="11063"/>
                    <a:pt x="1911129" y="30754"/>
                  </a:cubicBezTo>
                  <a:cubicBezTo>
                    <a:pt x="1930820" y="50446"/>
                    <a:pt x="1941883" y="77154"/>
                    <a:pt x="1941883" y="105002"/>
                  </a:cubicBezTo>
                  <a:lnTo>
                    <a:pt x="1941883" y="2052039"/>
                  </a:lnTo>
                  <a:cubicBezTo>
                    <a:pt x="1941883" y="2079888"/>
                    <a:pt x="1930820" y="2106595"/>
                    <a:pt x="1911129" y="2126287"/>
                  </a:cubicBezTo>
                  <a:cubicBezTo>
                    <a:pt x="1891437" y="2145979"/>
                    <a:pt x="1864729" y="2157042"/>
                    <a:pt x="1836881" y="2157042"/>
                  </a:cubicBezTo>
                  <a:lnTo>
                    <a:pt x="105002" y="2157042"/>
                  </a:lnTo>
                  <a:cubicBezTo>
                    <a:pt x="77154" y="2157042"/>
                    <a:pt x="50446" y="2145979"/>
                    <a:pt x="30754" y="2126287"/>
                  </a:cubicBezTo>
                  <a:cubicBezTo>
                    <a:pt x="11063" y="2106595"/>
                    <a:pt x="0" y="2079888"/>
                    <a:pt x="0" y="2052039"/>
                  </a:cubicBezTo>
                  <a:lnTo>
                    <a:pt x="0" y="105002"/>
                  </a:lnTo>
                  <a:cubicBezTo>
                    <a:pt x="0" y="77154"/>
                    <a:pt x="11063" y="50446"/>
                    <a:pt x="30754" y="30754"/>
                  </a:cubicBezTo>
                  <a:cubicBezTo>
                    <a:pt x="50446" y="11063"/>
                    <a:pt x="77154" y="0"/>
                    <a:pt x="105002" y="0"/>
                  </a:cubicBezTo>
                  <a:close/>
                </a:path>
              </a:pathLst>
            </a:custGeom>
            <a:solidFill>
              <a:srgbClr val="E8E8E8"/>
            </a:solidFill>
          </p:spPr>
        </p:sp>
        <p:sp>
          <p:nvSpPr>
            <p:cNvPr name="TextBox 6" id="6"/>
            <p:cNvSpPr txBox="true"/>
            <p:nvPr/>
          </p:nvSpPr>
          <p:spPr>
            <a:xfrm>
              <a:off x="0" y="-38100"/>
              <a:ext cx="1941883" cy="2195142"/>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5024438" y="993640"/>
            <a:ext cx="12351315" cy="78706"/>
            <a:chOff x="0" y="0"/>
            <a:chExt cx="16468420" cy="104941"/>
          </a:xfrm>
        </p:grpSpPr>
        <p:sp>
          <p:nvSpPr>
            <p:cNvPr name="Freeform 8" id="8"/>
            <p:cNvSpPr/>
            <p:nvPr/>
          </p:nvSpPr>
          <p:spPr>
            <a:xfrm flipH="false" flipV="false" rot="0">
              <a:off x="0" y="0"/>
              <a:ext cx="16468471" cy="104902"/>
            </a:xfrm>
            <a:custGeom>
              <a:avLst/>
              <a:gdLst/>
              <a:ahLst/>
              <a:cxnLst/>
              <a:rect r="r" b="b" t="t" l="l"/>
              <a:pathLst>
                <a:path h="104902" w="16468471">
                  <a:moveTo>
                    <a:pt x="6350" y="0"/>
                  </a:moveTo>
                  <a:lnTo>
                    <a:pt x="16462121" y="92202"/>
                  </a:lnTo>
                  <a:cubicBezTo>
                    <a:pt x="16465677" y="92202"/>
                    <a:pt x="16468471" y="95123"/>
                    <a:pt x="16468471" y="98552"/>
                  </a:cubicBezTo>
                  <a:cubicBezTo>
                    <a:pt x="16468471" y="101981"/>
                    <a:pt x="16465550" y="104902"/>
                    <a:pt x="16462121" y="104902"/>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Freeform 9" id="9"/>
          <p:cNvSpPr/>
          <p:nvPr/>
        </p:nvSpPr>
        <p:spPr>
          <a:xfrm flipH="false" flipV="false" rot="0">
            <a:off x="155317" y="1540426"/>
            <a:ext cx="10151925" cy="8240246"/>
          </a:xfrm>
          <a:custGeom>
            <a:avLst/>
            <a:gdLst/>
            <a:ahLst/>
            <a:cxnLst/>
            <a:rect r="r" b="b" t="t" l="l"/>
            <a:pathLst>
              <a:path h="8240246" w="10151925">
                <a:moveTo>
                  <a:pt x="0" y="0"/>
                </a:moveTo>
                <a:lnTo>
                  <a:pt x="10151924" y="0"/>
                </a:lnTo>
                <a:lnTo>
                  <a:pt x="10151924" y="8240246"/>
                </a:lnTo>
                <a:lnTo>
                  <a:pt x="0" y="8240246"/>
                </a:lnTo>
                <a:lnTo>
                  <a:pt x="0" y="0"/>
                </a:lnTo>
                <a:close/>
              </a:path>
            </a:pathLst>
          </a:custGeom>
          <a:blipFill>
            <a:blip r:embed="rId2"/>
            <a:stretch>
              <a:fillRect l="0" t="0" r="-11635" b="0"/>
            </a:stretch>
          </a:blipFill>
          <a:ln w="38100" cap="sq">
            <a:solidFill>
              <a:srgbClr val="FF0000"/>
            </a:solidFill>
            <a:prstDash val="solid"/>
            <a:miter/>
          </a:ln>
        </p:spPr>
      </p:sp>
      <p:sp>
        <p:nvSpPr>
          <p:cNvPr name="TextBox 10" id="10"/>
          <p:cNvSpPr txBox="true"/>
          <p:nvPr/>
        </p:nvSpPr>
        <p:spPr>
          <a:xfrm rot="0">
            <a:off x="379397" y="-1630"/>
            <a:ext cx="4174014" cy="1073975"/>
          </a:xfrm>
          <a:prstGeom prst="rect">
            <a:avLst/>
          </a:prstGeom>
        </p:spPr>
        <p:txBody>
          <a:bodyPr anchor="t" rtlCol="false" tIns="0" lIns="0" bIns="0" rIns="0">
            <a:spAutoFit/>
          </a:bodyPr>
          <a:lstStyle/>
          <a:p>
            <a:pPr algn="l">
              <a:lnSpc>
                <a:spcPts val="4328"/>
              </a:lnSpc>
            </a:pPr>
          </a:p>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진행 도중 고민했던 부분 - 2 </a:t>
            </a:r>
          </a:p>
        </p:txBody>
      </p:sp>
      <p:sp>
        <p:nvSpPr>
          <p:cNvPr name="TextBox 11" id="11"/>
          <p:cNvSpPr txBox="true"/>
          <p:nvPr/>
        </p:nvSpPr>
        <p:spPr>
          <a:xfrm rot="0">
            <a:off x="11032314" y="2150208"/>
            <a:ext cx="6343439" cy="6922828"/>
          </a:xfrm>
          <a:prstGeom prst="rect">
            <a:avLst/>
          </a:prstGeom>
        </p:spPr>
        <p:txBody>
          <a:bodyPr anchor="t" rtlCol="false" tIns="0" lIns="0" bIns="0" rIns="0">
            <a:spAutoFit/>
          </a:bodyPr>
          <a:lstStyle/>
          <a:p>
            <a:pPr algn="l">
              <a:lnSpc>
                <a:spcPts val="3481"/>
              </a:lnSpc>
            </a:pPr>
            <a:r>
              <a:rPr lang="en-US" sz="2488" spc="-139">
                <a:solidFill>
                  <a:srgbClr val="000000"/>
                </a:solidFill>
                <a:latin typeface="Source Han Sans KR"/>
                <a:ea typeface="Source Han Sans KR"/>
                <a:cs typeface="Source Han Sans KR"/>
                <a:sym typeface="Source Han Sans KR"/>
              </a:rPr>
              <a:t>&lt;고민&gt;</a:t>
            </a:r>
          </a:p>
          <a:p>
            <a:pPr algn="l">
              <a:lnSpc>
                <a:spcPts val="3481"/>
              </a:lnSpc>
            </a:pPr>
            <a:r>
              <a:rPr lang="en-US" sz="2488" spc="-139">
                <a:solidFill>
                  <a:srgbClr val="000000"/>
                </a:solidFill>
                <a:latin typeface="Source Han Sans KR"/>
                <a:ea typeface="Source Han Sans KR"/>
                <a:cs typeface="Source Han Sans KR"/>
                <a:sym typeface="Source Han Sans KR"/>
              </a:rPr>
              <a:t>1. EnquiryVo 클래스를 사용하여 데이터 처리를 했지만, 멀티파트 파일 업로드를 포함한 전송 방식이 필요해졌습니다. EnquiryFormDto와 EnquiryImageVo 클래스를 추가하여 멀티파트 파일과 추가적인 정보를 처리해야 했습니다.</a:t>
            </a:r>
          </a:p>
          <a:p>
            <a:pPr algn="l">
              <a:lnSpc>
                <a:spcPts val="3481"/>
              </a:lnSpc>
            </a:pPr>
          </a:p>
          <a:p>
            <a:pPr algn="l">
              <a:lnSpc>
                <a:spcPts val="3481"/>
              </a:lnSpc>
            </a:pPr>
            <a:r>
              <a:rPr lang="en-US" sz="2488" spc="-139">
                <a:solidFill>
                  <a:srgbClr val="000000"/>
                </a:solidFill>
                <a:latin typeface="Source Han Sans KR"/>
                <a:ea typeface="Source Han Sans KR"/>
                <a:cs typeface="Source Han Sans KR"/>
                <a:sym typeface="Source Han Sans KR"/>
              </a:rPr>
              <a:t>2.새로운 EnquiryFormDto와 EnquiryImageVo 클래스를 추가하면서 처리가 복잡해졌습니다. 특히, 멀티파트 파일을 처리하기 위한 클래스 추가와 기존 EnquiryVo에 대한 변경이 필요했습니다.</a:t>
            </a:r>
          </a:p>
          <a:p>
            <a:pPr algn="l">
              <a:lnSpc>
                <a:spcPts val="3481"/>
              </a:lnSpc>
            </a:pPr>
          </a:p>
          <a:p>
            <a:pPr algn="l">
              <a:lnSpc>
                <a:spcPts val="3483"/>
              </a:lnSpc>
            </a:pPr>
            <a:r>
              <a:rPr lang="en-US" sz="2488" spc="-140">
                <a:solidFill>
                  <a:srgbClr val="000000"/>
                </a:solidFill>
                <a:latin typeface="Source Han Sans KR"/>
                <a:ea typeface="Source Han Sans KR"/>
                <a:cs typeface="Source Han Sans KR"/>
                <a:sym typeface="Source Han Sans KR"/>
              </a:rPr>
              <a:t>3.파일을 서버에 저장하고, 이를 EnquiryVo에 포함시켜야 했습니다. 파일 업로드와 관련된 정보를 EnquiryImageVo로 매핑하고, 이를 EnquiryVo에 포함시키는 과정에서 추가적인 작업이 필요했습니다.</a:t>
            </a:r>
          </a:p>
        </p:txBody>
      </p:sp>
    </p:spTree>
  </p:cSld>
  <p:clrMapOvr>
    <a:masterClrMapping/>
  </p:clrMapOvr>
</p:sld>
</file>

<file path=ppt/slides/slide1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54504" y="1019176"/>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8526943" y="1290688"/>
            <a:ext cx="9442350" cy="8743010"/>
            <a:chOff x="0" y="0"/>
            <a:chExt cx="2486874" cy="2302686"/>
          </a:xfrm>
        </p:grpSpPr>
        <p:sp>
          <p:nvSpPr>
            <p:cNvPr name="Freeform 5" id="5"/>
            <p:cNvSpPr/>
            <p:nvPr/>
          </p:nvSpPr>
          <p:spPr>
            <a:xfrm flipH="false" flipV="false" rot="0">
              <a:off x="0" y="0"/>
              <a:ext cx="2486874" cy="2302686"/>
            </a:xfrm>
            <a:custGeom>
              <a:avLst/>
              <a:gdLst/>
              <a:ahLst/>
              <a:cxnLst/>
              <a:rect r="r" b="b" t="t" l="l"/>
              <a:pathLst>
                <a:path h="2302686" w="2486874">
                  <a:moveTo>
                    <a:pt x="81991" y="0"/>
                  </a:moveTo>
                  <a:lnTo>
                    <a:pt x="2404882" y="0"/>
                  </a:lnTo>
                  <a:cubicBezTo>
                    <a:pt x="2450165" y="0"/>
                    <a:pt x="2486874" y="36709"/>
                    <a:pt x="2486874" y="81991"/>
                  </a:cubicBezTo>
                  <a:lnTo>
                    <a:pt x="2486874" y="2220694"/>
                  </a:lnTo>
                  <a:cubicBezTo>
                    <a:pt x="2486874" y="2265977"/>
                    <a:pt x="2450165" y="2302686"/>
                    <a:pt x="2404882" y="2302686"/>
                  </a:cubicBezTo>
                  <a:lnTo>
                    <a:pt x="81991" y="2302686"/>
                  </a:lnTo>
                  <a:cubicBezTo>
                    <a:pt x="36709" y="2302686"/>
                    <a:pt x="0" y="2265977"/>
                    <a:pt x="0" y="2220694"/>
                  </a:cubicBezTo>
                  <a:lnTo>
                    <a:pt x="0" y="81991"/>
                  </a:lnTo>
                  <a:cubicBezTo>
                    <a:pt x="0" y="36709"/>
                    <a:pt x="36709" y="0"/>
                    <a:pt x="81991" y="0"/>
                  </a:cubicBezTo>
                  <a:close/>
                </a:path>
              </a:pathLst>
            </a:custGeom>
            <a:solidFill>
              <a:srgbClr val="E8E8E8"/>
            </a:solidFill>
          </p:spPr>
        </p:sp>
        <p:sp>
          <p:nvSpPr>
            <p:cNvPr name="TextBox 6" id="6"/>
            <p:cNvSpPr txBox="true"/>
            <p:nvPr/>
          </p:nvSpPr>
          <p:spPr>
            <a:xfrm>
              <a:off x="0" y="-38100"/>
              <a:ext cx="2486874" cy="2340786"/>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5024438" y="993640"/>
            <a:ext cx="12351315" cy="78706"/>
            <a:chOff x="0" y="0"/>
            <a:chExt cx="16468420" cy="104941"/>
          </a:xfrm>
        </p:grpSpPr>
        <p:sp>
          <p:nvSpPr>
            <p:cNvPr name="Freeform 8" id="8"/>
            <p:cNvSpPr/>
            <p:nvPr/>
          </p:nvSpPr>
          <p:spPr>
            <a:xfrm flipH="false" flipV="false" rot="0">
              <a:off x="0" y="0"/>
              <a:ext cx="16468471" cy="104902"/>
            </a:xfrm>
            <a:custGeom>
              <a:avLst/>
              <a:gdLst/>
              <a:ahLst/>
              <a:cxnLst/>
              <a:rect r="r" b="b" t="t" l="l"/>
              <a:pathLst>
                <a:path h="104902" w="16468471">
                  <a:moveTo>
                    <a:pt x="6350" y="0"/>
                  </a:moveTo>
                  <a:lnTo>
                    <a:pt x="16462121" y="92202"/>
                  </a:lnTo>
                  <a:cubicBezTo>
                    <a:pt x="16465677" y="92202"/>
                    <a:pt x="16468471" y="95123"/>
                    <a:pt x="16468471" y="98552"/>
                  </a:cubicBezTo>
                  <a:cubicBezTo>
                    <a:pt x="16468471" y="101981"/>
                    <a:pt x="16465550" y="104902"/>
                    <a:pt x="16462121" y="104902"/>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Freeform 9" id="9"/>
          <p:cNvSpPr/>
          <p:nvPr/>
        </p:nvSpPr>
        <p:spPr>
          <a:xfrm flipH="false" flipV="false" rot="0">
            <a:off x="504266" y="1442311"/>
            <a:ext cx="7471905" cy="8439763"/>
          </a:xfrm>
          <a:custGeom>
            <a:avLst/>
            <a:gdLst/>
            <a:ahLst/>
            <a:cxnLst/>
            <a:rect r="r" b="b" t="t" l="l"/>
            <a:pathLst>
              <a:path h="8439763" w="7471905">
                <a:moveTo>
                  <a:pt x="0" y="0"/>
                </a:moveTo>
                <a:lnTo>
                  <a:pt x="7471906" y="0"/>
                </a:lnTo>
                <a:lnTo>
                  <a:pt x="7471906" y="8439763"/>
                </a:lnTo>
                <a:lnTo>
                  <a:pt x="0" y="8439763"/>
                </a:lnTo>
                <a:lnTo>
                  <a:pt x="0" y="0"/>
                </a:lnTo>
                <a:close/>
              </a:path>
            </a:pathLst>
          </a:custGeom>
          <a:blipFill>
            <a:blip r:embed="rId2"/>
            <a:stretch>
              <a:fillRect l="0" t="0" r="-19148" b="0"/>
            </a:stretch>
          </a:blipFill>
          <a:ln w="38100" cap="sq">
            <a:solidFill>
              <a:srgbClr val="FF0000"/>
            </a:solidFill>
            <a:prstDash val="solid"/>
            <a:miter/>
          </a:ln>
        </p:spPr>
      </p:sp>
      <p:sp>
        <p:nvSpPr>
          <p:cNvPr name="TextBox 10" id="10"/>
          <p:cNvSpPr txBox="true"/>
          <p:nvPr/>
        </p:nvSpPr>
        <p:spPr>
          <a:xfrm rot="0">
            <a:off x="379397" y="-1630"/>
            <a:ext cx="4174014" cy="1073975"/>
          </a:xfrm>
          <a:prstGeom prst="rect">
            <a:avLst/>
          </a:prstGeom>
        </p:spPr>
        <p:txBody>
          <a:bodyPr anchor="t" rtlCol="false" tIns="0" lIns="0" bIns="0" rIns="0">
            <a:spAutoFit/>
          </a:bodyPr>
          <a:lstStyle/>
          <a:p>
            <a:pPr algn="l">
              <a:lnSpc>
                <a:spcPts val="4328"/>
              </a:lnSpc>
            </a:pPr>
          </a:p>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진행 도중 고민했던 부분 - 2 </a:t>
            </a:r>
          </a:p>
        </p:txBody>
      </p:sp>
      <p:sp>
        <p:nvSpPr>
          <p:cNvPr name="TextBox 11" id="11"/>
          <p:cNvSpPr txBox="true"/>
          <p:nvPr/>
        </p:nvSpPr>
        <p:spPr>
          <a:xfrm rot="0">
            <a:off x="8795453" y="2013841"/>
            <a:ext cx="9173840" cy="7249079"/>
          </a:xfrm>
          <a:prstGeom prst="rect">
            <a:avLst/>
          </a:prstGeom>
        </p:spPr>
        <p:txBody>
          <a:bodyPr anchor="t" rtlCol="false" tIns="0" lIns="0" bIns="0" rIns="0">
            <a:spAutoFit/>
          </a:bodyPr>
          <a:lstStyle/>
          <a:p>
            <a:pPr algn="l">
              <a:lnSpc>
                <a:spcPts val="3430"/>
              </a:lnSpc>
            </a:pPr>
            <a:r>
              <a:rPr lang="en-US" sz="2452" spc="-137">
                <a:solidFill>
                  <a:srgbClr val="000000"/>
                </a:solidFill>
                <a:latin typeface="Source Han Sans KR"/>
                <a:ea typeface="Source Han Sans KR"/>
                <a:cs typeface="Source Han Sans KR"/>
                <a:sym typeface="Source Han Sans KR"/>
              </a:rPr>
              <a:t>&lt;해결&gt;</a:t>
            </a:r>
          </a:p>
          <a:p>
            <a:pPr algn="l">
              <a:lnSpc>
                <a:spcPts val="3430"/>
              </a:lnSpc>
            </a:pPr>
            <a:r>
              <a:rPr lang="en-US" sz="2452" spc="-137">
                <a:solidFill>
                  <a:srgbClr val="000000"/>
                </a:solidFill>
                <a:latin typeface="Source Han Sans KR"/>
                <a:ea typeface="Source Han Sans KR"/>
                <a:cs typeface="Source Han Sans KR"/>
                <a:sym typeface="Source Han Sans KR"/>
              </a:rPr>
              <a:t>1.EnquiryFormDto: 멀티파트 파일과 관련된 데이터 전송을 관리하기 위해 EnquiryFormDto를 설계하였습니다. 이 DTO는 사용자로부터 받은 파일과 텍스트 정보를 함께 처리할 수 있도록 설계되었습니다.</a:t>
            </a:r>
          </a:p>
          <a:p>
            <a:pPr algn="l">
              <a:lnSpc>
                <a:spcPts val="3430"/>
              </a:lnSpc>
            </a:pPr>
          </a:p>
          <a:p>
            <a:pPr algn="l">
              <a:lnSpc>
                <a:spcPts val="3430"/>
              </a:lnSpc>
            </a:pPr>
            <a:r>
              <a:rPr lang="en-US" sz="2452" spc="-137">
                <a:solidFill>
                  <a:srgbClr val="000000"/>
                </a:solidFill>
                <a:latin typeface="Source Han Sans KR"/>
                <a:ea typeface="Source Han Sans KR"/>
                <a:cs typeface="Source Han Sans KR"/>
                <a:sym typeface="Source Han Sans KR"/>
              </a:rPr>
              <a:t>2.</a:t>
            </a:r>
            <a:r>
              <a:rPr lang="en-US" sz="2452" spc="-137">
                <a:solidFill>
                  <a:srgbClr val="000000"/>
                </a:solidFill>
                <a:latin typeface="Source Han Sans KR"/>
                <a:ea typeface="Source Han Sans KR"/>
                <a:cs typeface="Source Han Sans KR"/>
                <a:sym typeface="Source Han Sans KR"/>
              </a:rPr>
              <a:t>EnquiryVo: 엔티티 클래스인 EnquiryVo는 데이터베이스와의 상호작용을 위한 객체로, 업로드된 이미지 리스트(imageList)와 삭제할 이미지 리스트(imageDel)를 포함하도록 확장하였습니다.</a:t>
            </a:r>
          </a:p>
          <a:p>
            <a:pPr algn="l">
              <a:lnSpc>
                <a:spcPts val="3430"/>
              </a:lnSpc>
            </a:pPr>
          </a:p>
          <a:p>
            <a:pPr algn="l">
              <a:lnSpc>
                <a:spcPts val="3430"/>
              </a:lnSpc>
            </a:pPr>
            <a:r>
              <a:rPr lang="en-US" sz="2452" spc="-137">
                <a:solidFill>
                  <a:srgbClr val="000000"/>
                </a:solidFill>
                <a:latin typeface="Source Han Sans KR"/>
                <a:ea typeface="Source Han Sans KR"/>
                <a:cs typeface="Source Han Sans KR"/>
                <a:sym typeface="Source Han Sans KR"/>
              </a:rPr>
              <a:t>3.EnquiryImageVo: 이미지와 관련된 메타데이터를 담기 위해 EnquiryImageVo 클래스를 추가하였습니다. 이 클래스는 파일의 UUID와 원래 이름, 저장 경로 등을 포함합니다.</a:t>
            </a:r>
          </a:p>
          <a:p>
            <a:pPr algn="l">
              <a:lnSpc>
                <a:spcPts val="3430"/>
              </a:lnSpc>
            </a:pPr>
          </a:p>
          <a:p>
            <a:pPr algn="l">
              <a:lnSpc>
                <a:spcPts val="3432"/>
              </a:lnSpc>
            </a:pPr>
            <a:r>
              <a:rPr lang="en-US" sz="2452" spc="-138">
                <a:solidFill>
                  <a:srgbClr val="000000"/>
                </a:solidFill>
                <a:latin typeface="Source Han Sans KR"/>
                <a:ea typeface="Source Han Sans KR"/>
                <a:cs typeface="Source Han Sans KR"/>
                <a:sym typeface="Source Han Sans KR"/>
              </a:rPr>
              <a:t>4.데이터 매핑: EnquiryFormDto에서 받은 데이터를 바탕으로 EnquiryVo 객체를 생성하고, 이미지 리스트를 EnquiryVo에 포함시키는 과정을 구현하였습니다. 이를 통해 데이터 전송과 저장이 일관되게 처리되도록 하였습니다.</a:t>
            </a:r>
          </a:p>
          <a:p>
            <a:pPr algn="l">
              <a:lnSpc>
                <a:spcPts val="3430"/>
              </a:lnSpc>
            </a:pPr>
          </a:p>
        </p:txBody>
      </p:sp>
    </p:spTree>
  </p:cSld>
  <p:clrMapOvr>
    <a:masterClrMapping/>
  </p:clrMapOvr>
</p:sld>
</file>

<file path=ppt/slides/slide1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351098"/>
            <a:chOff x="0" y="0"/>
            <a:chExt cx="24384000" cy="5801464"/>
          </a:xfrm>
        </p:grpSpPr>
        <p:sp>
          <p:nvSpPr>
            <p:cNvPr name="Freeform 3" id="3"/>
            <p:cNvSpPr/>
            <p:nvPr/>
          </p:nvSpPr>
          <p:spPr>
            <a:xfrm flipH="false" flipV="false" rot="0">
              <a:off x="0" y="0"/>
              <a:ext cx="24384000" cy="5801487"/>
            </a:xfrm>
            <a:custGeom>
              <a:avLst/>
              <a:gdLst/>
              <a:ahLst/>
              <a:cxnLst/>
              <a:rect r="r" b="b" t="t" l="l"/>
              <a:pathLst>
                <a:path h="5801487" w="24384000">
                  <a:moveTo>
                    <a:pt x="0" y="0"/>
                  </a:moveTo>
                  <a:lnTo>
                    <a:pt x="24384000" y="0"/>
                  </a:lnTo>
                  <a:lnTo>
                    <a:pt x="24384000" y="5801487"/>
                  </a:lnTo>
                  <a:lnTo>
                    <a:pt x="0" y="5801487"/>
                  </a:lnTo>
                  <a:lnTo>
                    <a:pt x="0" y="0"/>
                  </a:lnTo>
                  <a:close/>
                </a:path>
              </a:pathLst>
            </a:custGeom>
            <a:blipFill>
              <a:blip r:embed="rId2"/>
              <a:stretch>
                <a:fillRect l="0" t="-89882" r="0" b="-89882"/>
              </a:stretch>
            </a:blipFill>
          </p:spPr>
        </p:sp>
      </p:grpSp>
      <p:sp>
        <p:nvSpPr>
          <p:cNvPr name="Freeform 4" id="4"/>
          <p:cNvSpPr/>
          <p:nvPr/>
        </p:nvSpPr>
        <p:spPr>
          <a:xfrm flipH="false" flipV="false" rot="0">
            <a:off x="16030487" y="8768909"/>
            <a:ext cx="483838" cy="487382"/>
          </a:xfrm>
          <a:custGeom>
            <a:avLst/>
            <a:gdLst/>
            <a:ahLst/>
            <a:cxnLst/>
            <a:rect r="r" b="b" t="t" l="l"/>
            <a:pathLst>
              <a:path h="487382" w="483838">
                <a:moveTo>
                  <a:pt x="0" y="0"/>
                </a:moveTo>
                <a:lnTo>
                  <a:pt x="483838" y="0"/>
                </a:lnTo>
                <a:lnTo>
                  <a:pt x="483838" y="487382"/>
                </a:lnTo>
                <a:lnTo>
                  <a:pt x="0" y="487382"/>
                </a:lnTo>
                <a:lnTo>
                  <a:pt x="0" y="0"/>
                </a:lnTo>
                <a:close/>
              </a:path>
            </a:pathLst>
          </a:custGeom>
          <a:blipFill>
            <a:blip r:embed="rId3">
              <a:extLst>
                <a:ext uri="{96DAC541-7B7A-43D3-8B79-37D633B846F1}">
                  <asvg:svgBlip xmlns:asvg="http://schemas.microsoft.com/office/drawing/2016/SVG/main" r:embed="rId4"/>
                </a:ext>
              </a:extLst>
            </a:blip>
            <a:stretch>
              <a:fillRect l="0" t="-609" r="0" b="-609"/>
            </a:stretch>
          </a:blipFill>
        </p:spPr>
      </p:sp>
      <p:sp>
        <p:nvSpPr>
          <p:cNvPr name="TextBox 5" id="5"/>
          <p:cNvSpPr txBox="true"/>
          <p:nvPr/>
        </p:nvSpPr>
        <p:spPr>
          <a:xfrm rot="0">
            <a:off x="16716877" y="8728580"/>
            <a:ext cx="1242680" cy="472791"/>
          </a:xfrm>
          <a:prstGeom prst="rect">
            <a:avLst/>
          </a:prstGeom>
        </p:spPr>
        <p:txBody>
          <a:bodyPr anchor="t" rtlCol="false" tIns="0" lIns="0" bIns="0" rIns="0">
            <a:spAutoFit/>
          </a:bodyPr>
          <a:lstStyle/>
          <a:p>
            <a:pPr algn="just">
              <a:lnSpc>
                <a:spcPts val="3542"/>
              </a:lnSpc>
            </a:pPr>
            <a:r>
              <a:rPr lang="en-US" b="true" sz="2530" spc="-43">
                <a:solidFill>
                  <a:srgbClr val="FFFFFF"/>
                </a:solidFill>
                <a:latin typeface="Source Han Sans KR Bold"/>
                <a:ea typeface="Source Han Sans KR Bold"/>
                <a:cs typeface="Source Han Sans KR Bold"/>
                <a:sym typeface="Source Han Sans KR Bold"/>
              </a:rPr>
              <a:t>Logo</a:t>
            </a:r>
          </a:p>
        </p:txBody>
      </p:sp>
      <p:sp>
        <p:nvSpPr>
          <p:cNvPr name="TextBox 6" id="6"/>
          <p:cNvSpPr txBox="true"/>
          <p:nvPr/>
        </p:nvSpPr>
        <p:spPr>
          <a:xfrm rot="0">
            <a:off x="605244" y="6350570"/>
            <a:ext cx="8966604" cy="1261466"/>
          </a:xfrm>
          <a:prstGeom prst="rect">
            <a:avLst/>
          </a:prstGeom>
        </p:spPr>
        <p:txBody>
          <a:bodyPr anchor="t" rtlCol="false" tIns="0" lIns="0" bIns="0" rIns="0">
            <a:spAutoFit/>
          </a:bodyPr>
          <a:lstStyle/>
          <a:p>
            <a:pPr algn="l">
              <a:lnSpc>
                <a:spcPts val="9674"/>
              </a:lnSpc>
            </a:pPr>
            <a:r>
              <a:rPr lang="en-US" b="true" sz="9213" spc="-616">
                <a:solidFill>
                  <a:srgbClr val="000000"/>
                </a:solidFill>
                <a:latin typeface="Source Han Sans KR Bold"/>
                <a:ea typeface="Source Han Sans KR Bold"/>
                <a:cs typeface="Source Han Sans KR Bold"/>
                <a:sym typeface="Source Han Sans KR Bold"/>
              </a:rPr>
              <a:t>프로젝트 성과 후기</a:t>
            </a:r>
          </a:p>
        </p:txBody>
      </p:sp>
      <p:sp>
        <p:nvSpPr>
          <p:cNvPr name="TextBox 7" id="7"/>
          <p:cNvSpPr txBox="true"/>
          <p:nvPr/>
        </p:nvSpPr>
        <p:spPr>
          <a:xfrm rot="0">
            <a:off x="767809" y="5698019"/>
            <a:ext cx="1581430" cy="519201"/>
          </a:xfrm>
          <a:prstGeom prst="rect">
            <a:avLst/>
          </a:prstGeom>
        </p:spPr>
        <p:txBody>
          <a:bodyPr anchor="t" rtlCol="false" tIns="0" lIns="0" bIns="0" rIns="0">
            <a:spAutoFit/>
          </a:bodyPr>
          <a:lstStyle/>
          <a:p>
            <a:pPr algn="l">
              <a:lnSpc>
                <a:spcPts val="3935"/>
              </a:lnSpc>
            </a:pPr>
            <a:r>
              <a:rPr lang="en-US" sz="2811">
                <a:solidFill>
                  <a:srgbClr val="000000"/>
                </a:solidFill>
                <a:latin typeface="Telegraf"/>
                <a:ea typeface="Telegraf"/>
                <a:cs typeface="Telegraf"/>
                <a:sym typeface="Telegraf"/>
              </a:rPr>
              <a:t>Part 4 -2</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582502" y="1576031"/>
          <a:ext cx="15122996" cy="8077058"/>
        </p:xfrm>
        <a:graphic>
          <a:graphicData uri="http://schemas.openxmlformats.org/drawingml/2006/table">
            <a:tbl>
              <a:tblPr/>
              <a:tblGrid>
                <a:gridCol w="2081574"/>
                <a:gridCol w="2166151"/>
                <a:gridCol w="2166151"/>
                <a:gridCol w="2166151"/>
                <a:gridCol w="2291288"/>
                <a:gridCol w="2109548"/>
                <a:gridCol w="2142132"/>
              </a:tblGrid>
              <a:tr h="694658">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일</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A5DF66"/>
                    </a:solidFill>
                  </a:tcPr>
                </a:tc>
                <a:tc>
                  <a:txBody>
                    <a:bodyPr anchor="t" rtlCol="false"/>
                    <a:lstStyle/>
                    <a:p>
                      <a:pPr algn="ctr" marL="0" indent="0" lvl="0">
                        <a:lnSpc>
                          <a:spcPts val="3220"/>
                        </a:lnSpc>
                        <a:spcBef>
                          <a:spcPct val="0"/>
                        </a:spcBef>
                        <a:defRPr/>
                      </a:pPr>
                      <a:r>
                        <a:rPr lang="en-US" sz="2300">
                          <a:solidFill>
                            <a:srgbClr val="000000"/>
                          </a:solidFill>
                          <a:latin typeface="TDTD엠플고딕"/>
                          <a:ea typeface="TDTD엠플고딕"/>
                          <a:cs typeface="TDTD엠플고딕"/>
                          <a:sym typeface="TDTD엠플고딕"/>
                        </a:rPr>
                        <a:t>월</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A5DF66"/>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화</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A5DF66"/>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수</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A5DF66"/>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목</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A5DF66"/>
                    </a:solidFill>
                  </a:tcPr>
                </a:tc>
                <a:tc>
                  <a:txBody>
                    <a:bodyPr anchor="t" rtlCol="false"/>
                    <a:lstStyle/>
                    <a:p>
                      <a:pPr algn="ctr" marL="0" indent="0" lvl="0">
                        <a:lnSpc>
                          <a:spcPts val="3220"/>
                        </a:lnSpc>
                        <a:spcBef>
                          <a:spcPct val="0"/>
                        </a:spcBef>
                        <a:defRPr/>
                      </a:pPr>
                      <a:r>
                        <a:rPr lang="en-US" sz="2300">
                          <a:solidFill>
                            <a:srgbClr val="000000"/>
                          </a:solidFill>
                          <a:latin typeface="TDTD엠플고딕"/>
                          <a:ea typeface="TDTD엠플고딕"/>
                          <a:cs typeface="TDTD엠플고딕"/>
                          <a:sym typeface="TDTD엠플고딕"/>
                        </a:rPr>
                        <a:t>금</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A5DF66"/>
                    </a:solidFill>
                  </a:tcPr>
                </a:tc>
                <a:tc>
                  <a:txBody>
                    <a:bodyPr anchor="t" rtlCol="false"/>
                    <a:lstStyle/>
                    <a:p>
                      <a:pPr algn="ctr" marL="0" indent="0" lvl="0">
                        <a:lnSpc>
                          <a:spcPts val="3220"/>
                        </a:lnSpc>
                        <a:spcBef>
                          <a:spcPct val="0"/>
                        </a:spcBef>
                        <a:defRPr/>
                      </a:pPr>
                      <a:r>
                        <a:rPr lang="en-US" sz="2300">
                          <a:solidFill>
                            <a:srgbClr val="000000"/>
                          </a:solidFill>
                          <a:latin typeface="TDTD엠플고딕"/>
                          <a:ea typeface="TDTD엠플고딕"/>
                          <a:cs typeface="TDTD엠플고딕"/>
                          <a:sym typeface="TDTD엠플고딕"/>
                        </a:rPr>
                        <a:t>토</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A5DF66"/>
                    </a:solidFill>
                  </a:tcPr>
                </a:tc>
              </a:tr>
              <a:tr h="694658">
                <a:tc>
                  <a:txBody>
                    <a:bodyPr anchor="t" rtlCol="false"/>
                    <a:lstStyle/>
                    <a:p>
                      <a:pPr algn="ctr">
                        <a:lnSpc>
                          <a:spcPts val="3220"/>
                        </a:lnSpc>
                        <a:spcBef>
                          <a:spcPct val="0"/>
                        </a:spcBef>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8/16</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17</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r>
              <a:tr h="1160528">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r>
              <a:tr h="694658">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18</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19</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20</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21</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22</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23</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24</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r>
              <a:tr h="1160528">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r>
              <a:tr h="743068">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25</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26</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27</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28</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29</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30</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31</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r>
              <a:tr h="1112118">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r>
              <a:tr h="694658">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9/1</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2</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r>
                        <a:rPr lang="en-US" sz="2300">
                          <a:solidFill>
                            <a:srgbClr val="000000"/>
                          </a:solidFill>
                          <a:latin typeface="TDTD엠플고딕"/>
                          <a:ea typeface="TDTD엠플고딕"/>
                          <a:cs typeface="TDTD엠플고딕"/>
                          <a:sym typeface="TDTD엠플고딕"/>
                        </a:rPr>
                        <a:t>3</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ctr">
                        <a:lnSpc>
                          <a:spcPts val="3220"/>
                        </a:lnSpc>
                        <a:spcBef>
                          <a:spcPct val="0"/>
                        </a:spcBef>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r>
              <a:tr h="1122185">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ctr">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r>
            </a:tbl>
          </a:graphicData>
        </a:graphic>
      </p:graphicFrame>
      <p:grpSp>
        <p:nvGrpSpPr>
          <p:cNvPr name="Group 3" id="3"/>
          <p:cNvGrpSpPr/>
          <p:nvPr/>
        </p:nvGrpSpPr>
        <p:grpSpPr>
          <a:xfrm rot="0">
            <a:off x="12741942" y="3257905"/>
            <a:ext cx="3812114" cy="593379"/>
            <a:chOff x="0" y="0"/>
            <a:chExt cx="1004013" cy="156281"/>
          </a:xfrm>
        </p:grpSpPr>
        <p:sp>
          <p:nvSpPr>
            <p:cNvPr name="Freeform 4" id="4"/>
            <p:cNvSpPr/>
            <p:nvPr/>
          </p:nvSpPr>
          <p:spPr>
            <a:xfrm flipH="false" flipV="false" rot="0">
              <a:off x="0" y="0"/>
              <a:ext cx="1004013" cy="156281"/>
            </a:xfrm>
            <a:custGeom>
              <a:avLst/>
              <a:gdLst/>
              <a:ahLst/>
              <a:cxnLst/>
              <a:rect r="r" b="b" t="t" l="l"/>
              <a:pathLst>
                <a:path h="156281" w="1004013">
                  <a:moveTo>
                    <a:pt x="78140" y="0"/>
                  </a:moveTo>
                  <a:lnTo>
                    <a:pt x="925873" y="0"/>
                  </a:lnTo>
                  <a:cubicBezTo>
                    <a:pt x="969029" y="0"/>
                    <a:pt x="1004013" y="34985"/>
                    <a:pt x="1004013" y="78140"/>
                  </a:cubicBezTo>
                  <a:lnTo>
                    <a:pt x="1004013" y="78140"/>
                  </a:lnTo>
                  <a:cubicBezTo>
                    <a:pt x="1004013" y="121296"/>
                    <a:pt x="969029" y="156281"/>
                    <a:pt x="925873" y="156281"/>
                  </a:cubicBezTo>
                  <a:lnTo>
                    <a:pt x="78140" y="156281"/>
                  </a:lnTo>
                  <a:cubicBezTo>
                    <a:pt x="34985" y="156281"/>
                    <a:pt x="0" y="121296"/>
                    <a:pt x="0" y="78140"/>
                  </a:cubicBezTo>
                  <a:lnTo>
                    <a:pt x="0" y="78140"/>
                  </a:lnTo>
                  <a:cubicBezTo>
                    <a:pt x="0" y="34985"/>
                    <a:pt x="34985" y="0"/>
                    <a:pt x="78140" y="0"/>
                  </a:cubicBezTo>
                  <a:close/>
                </a:path>
              </a:pathLst>
            </a:custGeom>
            <a:solidFill>
              <a:srgbClr val="FFFAB8"/>
            </a:solidFill>
          </p:spPr>
        </p:sp>
        <p:sp>
          <p:nvSpPr>
            <p:cNvPr name="TextBox 5" id="5"/>
            <p:cNvSpPr txBox="true"/>
            <p:nvPr/>
          </p:nvSpPr>
          <p:spPr>
            <a:xfrm>
              <a:off x="0" y="-47625"/>
              <a:ext cx="1004013" cy="203906"/>
            </a:xfrm>
            <a:prstGeom prst="rect">
              <a:avLst/>
            </a:prstGeom>
          </p:spPr>
          <p:txBody>
            <a:bodyPr anchor="ctr" rtlCol="false" tIns="50800" lIns="50800" bIns="50800" rIns="50800"/>
            <a:lstStyle/>
            <a:p>
              <a:pPr algn="ctr">
                <a:lnSpc>
                  <a:spcPts val="3511"/>
                </a:lnSpc>
              </a:pPr>
            </a:p>
          </p:txBody>
        </p:sp>
      </p:grpSp>
      <p:grpSp>
        <p:nvGrpSpPr>
          <p:cNvPr name="Group 6" id="6"/>
          <p:cNvGrpSpPr/>
          <p:nvPr/>
        </p:nvGrpSpPr>
        <p:grpSpPr>
          <a:xfrm rot="0">
            <a:off x="6466794" y="865842"/>
            <a:ext cx="13329373" cy="9525"/>
            <a:chOff x="0" y="0"/>
            <a:chExt cx="17772497" cy="12700"/>
          </a:xfrm>
        </p:grpSpPr>
        <p:sp>
          <p:nvSpPr>
            <p:cNvPr name="Freeform 7" id="7"/>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8" id="8"/>
          <p:cNvGrpSpPr/>
          <p:nvPr/>
        </p:nvGrpSpPr>
        <p:grpSpPr>
          <a:xfrm rot="0">
            <a:off x="1830230" y="8776980"/>
            <a:ext cx="3819675" cy="561677"/>
            <a:chOff x="0" y="0"/>
            <a:chExt cx="1006005" cy="147931"/>
          </a:xfrm>
        </p:grpSpPr>
        <p:sp>
          <p:nvSpPr>
            <p:cNvPr name="Freeform 9" id="9"/>
            <p:cNvSpPr/>
            <p:nvPr/>
          </p:nvSpPr>
          <p:spPr>
            <a:xfrm flipH="false" flipV="false" rot="0">
              <a:off x="0" y="0"/>
              <a:ext cx="1006005" cy="147931"/>
            </a:xfrm>
            <a:custGeom>
              <a:avLst/>
              <a:gdLst/>
              <a:ahLst/>
              <a:cxnLst/>
              <a:rect r="r" b="b" t="t" l="l"/>
              <a:pathLst>
                <a:path h="147931" w="1006005">
                  <a:moveTo>
                    <a:pt x="73966" y="0"/>
                  </a:moveTo>
                  <a:lnTo>
                    <a:pt x="932039" y="0"/>
                  </a:lnTo>
                  <a:cubicBezTo>
                    <a:pt x="972889" y="0"/>
                    <a:pt x="1006005" y="33116"/>
                    <a:pt x="1006005" y="73966"/>
                  </a:cubicBezTo>
                  <a:lnTo>
                    <a:pt x="1006005" y="73966"/>
                  </a:lnTo>
                  <a:cubicBezTo>
                    <a:pt x="1006005" y="114816"/>
                    <a:pt x="972889" y="147931"/>
                    <a:pt x="932039" y="147931"/>
                  </a:cubicBezTo>
                  <a:lnTo>
                    <a:pt x="73966" y="147931"/>
                  </a:lnTo>
                  <a:cubicBezTo>
                    <a:pt x="33116" y="147931"/>
                    <a:pt x="0" y="114816"/>
                    <a:pt x="0" y="73966"/>
                  </a:cubicBezTo>
                  <a:lnTo>
                    <a:pt x="0" y="73966"/>
                  </a:lnTo>
                  <a:cubicBezTo>
                    <a:pt x="0" y="33116"/>
                    <a:pt x="33116" y="0"/>
                    <a:pt x="73966" y="0"/>
                  </a:cubicBezTo>
                  <a:close/>
                </a:path>
              </a:pathLst>
            </a:custGeom>
            <a:solidFill>
              <a:srgbClr val="FFF2DD"/>
            </a:solidFill>
          </p:spPr>
        </p:sp>
        <p:sp>
          <p:nvSpPr>
            <p:cNvPr name="TextBox 10" id="10"/>
            <p:cNvSpPr txBox="true"/>
            <p:nvPr/>
          </p:nvSpPr>
          <p:spPr>
            <a:xfrm>
              <a:off x="0" y="-47625"/>
              <a:ext cx="1006005" cy="195556"/>
            </a:xfrm>
            <a:prstGeom prst="rect">
              <a:avLst/>
            </a:prstGeom>
          </p:spPr>
          <p:txBody>
            <a:bodyPr anchor="ctr" rtlCol="false" tIns="50800" lIns="50800" bIns="50800" rIns="50800"/>
            <a:lstStyle/>
            <a:p>
              <a:pPr algn="ctr">
                <a:lnSpc>
                  <a:spcPts val="3511"/>
                </a:lnSpc>
              </a:pPr>
            </a:p>
          </p:txBody>
        </p:sp>
      </p:grpSp>
      <p:grpSp>
        <p:nvGrpSpPr>
          <p:cNvPr name="Group 11" id="11"/>
          <p:cNvGrpSpPr/>
          <p:nvPr/>
        </p:nvGrpSpPr>
        <p:grpSpPr>
          <a:xfrm rot="0">
            <a:off x="1766084" y="5078857"/>
            <a:ext cx="3819675" cy="611515"/>
            <a:chOff x="0" y="0"/>
            <a:chExt cx="1006005" cy="161057"/>
          </a:xfrm>
        </p:grpSpPr>
        <p:sp>
          <p:nvSpPr>
            <p:cNvPr name="Freeform 12" id="12"/>
            <p:cNvSpPr/>
            <p:nvPr/>
          </p:nvSpPr>
          <p:spPr>
            <a:xfrm flipH="false" flipV="false" rot="0">
              <a:off x="0" y="0"/>
              <a:ext cx="1006005" cy="161057"/>
            </a:xfrm>
            <a:custGeom>
              <a:avLst/>
              <a:gdLst/>
              <a:ahLst/>
              <a:cxnLst/>
              <a:rect r="r" b="b" t="t" l="l"/>
              <a:pathLst>
                <a:path h="161057" w="1006005">
                  <a:moveTo>
                    <a:pt x="80529" y="0"/>
                  </a:moveTo>
                  <a:lnTo>
                    <a:pt x="925476" y="0"/>
                  </a:lnTo>
                  <a:cubicBezTo>
                    <a:pt x="969951" y="0"/>
                    <a:pt x="1006005" y="36054"/>
                    <a:pt x="1006005" y="80529"/>
                  </a:cubicBezTo>
                  <a:lnTo>
                    <a:pt x="1006005" y="80529"/>
                  </a:lnTo>
                  <a:cubicBezTo>
                    <a:pt x="1006005" y="125003"/>
                    <a:pt x="969951" y="161057"/>
                    <a:pt x="925476" y="161057"/>
                  </a:cubicBezTo>
                  <a:lnTo>
                    <a:pt x="80529" y="161057"/>
                  </a:lnTo>
                  <a:cubicBezTo>
                    <a:pt x="36054" y="161057"/>
                    <a:pt x="0" y="125003"/>
                    <a:pt x="0" y="80529"/>
                  </a:cubicBezTo>
                  <a:lnTo>
                    <a:pt x="0" y="80529"/>
                  </a:lnTo>
                  <a:cubicBezTo>
                    <a:pt x="0" y="36054"/>
                    <a:pt x="36054" y="0"/>
                    <a:pt x="80529" y="0"/>
                  </a:cubicBezTo>
                  <a:close/>
                </a:path>
              </a:pathLst>
            </a:custGeom>
            <a:solidFill>
              <a:srgbClr val="C9C9FF"/>
            </a:solidFill>
          </p:spPr>
        </p:sp>
        <p:sp>
          <p:nvSpPr>
            <p:cNvPr name="TextBox 13" id="13"/>
            <p:cNvSpPr txBox="true"/>
            <p:nvPr/>
          </p:nvSpPr>
          <p:spPr>
            <a:xfrm>
              <a:off x="0" y="-47625"/>
              <a:ext cx="1006005" cy="208682"/>
            </a:xfrm>
            <a:prstGeom prst="rect">
              <a:avLst/>
            </a:prstGeom>
          </p:spPr>
          <p:txBody>
            <a:bodyPr anchor="ctr" rtlCol="false" tIns="50800" lIns="50800" bIns="50800" rIns="50800"/>
            <a:lstStyle/>
            <a:p>
              <a:pPr algn="ctr">
                <a:lnSpc>
                  <a:spcPts val="3511"/>
                </a:lnSpc>
              </a:pPr>
            </a:p>
          </p:txBody>
        </p:sp>
      </p:grpSp>
      <p:grpSp>
        <p:nvGrpSpPr>
          <p:cNvPr name="Group 14" id="14"/>
          <p:cNvGrpSpPr/>
          <p:nvPr/>
        </p:nvGrpSpPr>
        <p:grpSpPr>
          <a:xfrm rot="0">
            <a:off x="8536165" y="6955832"/>
            <a:ext cx="8040358" cy="567612"/>
            <a:chOff x="0" y="0"/>
            <a:chExt cx="2117625" cy="149495"/>
          </a:xfrm>
        </p:grpSpPr>
        <p:sp>
          <p:nvSpPr>
            <p:cNvPr name="Freeform 15" id="15"/>
            <p:cNvSpPr/>
            <p:nvPr/>
          </p:nvSpPr>
          <p:spPr>
            <a:xfrm flipH="false" flipV="false" rot="0">
              <a:off x="0" y="0"/>
              <a:ext cx="2117625" cy="149495"/>
            </a:xfrm>
            <a:custGeom>
              <a:avLst/>
              <a:gdLst/>
              <a:ahLst/>
              <a:cxnLst/>
              <a:rect r="r" b="b" t="t" l="l"/>
              <a:pathLst>
                <a:path h="149495" w="2117625">
                  <a:moveTo>
                    <a:pt x="49107" y="0"/>
                  </a:moveTo>
                  <a:lnTo>
                    <a:pt x="2068518" y="0"/>
                  </a:lnTo>
                  <a:cubicBezTo>
                    <a:pt x="2095639" y="0"/>
                    <a:pt x="2117625" y="21986"/>
                    <a:pt x="2117625" y="49107"/>
                  </a:cubicBezTo>
                  <a:lnTo>
                    <a:pt x="2117625" y="100388"/>
                  </a:lnTo>
                  <a:cubicBezTo>
                    <a:pt x="2117625" y="113412"/>
                    <a:pt x="2112451" y="125902"/>
                    <a:pt x="2103242" y="135112"/>
                  </a:cubicBezTo>
                  <a:cubicBezTo>
                    <a:pt x="2094033" y="144321"/>
                    <a:pt x="2081542" y="149495"/>
                    <a:pt x="2068518" y="149495"/>
                  </a:cubicBezTo>
                  <a:lnTo>
                    <a:pt x="49107" y="149495"/>
                  </a:lnTo>
                  <a:cubicBezTo>
                    <a:pt x="36083" y="149495"/>
                    <a:pt x="23592" y="144321"/>
                    <a:pt x="14383" y="135112"/>
                  </a:cubicBezTo>
                  <a:cubicBezTo>
                    <a:pt x="5174" y="125902"/>
                    <a:pt x="0" y="113412"/>
                    <a:pt x="0" y="100388"/>
                  </a:cubicBezTo>
                  <a:lnTo>
                    <a:pt x="0" y="49107"/>
                  </a:lnTo>
                  <a:cubicBezTo>
                    <a:pt x="0" y="36083"/>
                    <a:pt x="5174" y="23592"/>
                    <a:pt x="14383" y="14383"/>
                  </a:cubicBezTo>
                  <a:cubicBezTo>
                    <a:pt x="23592" y="5174"/>
                    <a:pt x="36083" y="0"/>
                    <a:pt x="49107" y="0"/>
                  </a:cubicBezTo>
                  <a:close/>
                </a:path>
              </a:pathLst>
            </a:custGeom>
            <a:solidFill>
              <a:srgbClr val="D3FFFF"/>
            </a:solidFill>
          </p:spPr>
        </p:sp>
        <p:sp>
          <p:nvSpPr>
            <p:cNvPr name="TextBox 16" id="16"/>
            <p:cNvSpPr txBox="true"/>
            <p:nvPr/>
          </p:nvSpPr>
          <p:spPr>
            <a:xfrm>
              <a:off x="0" y="-47625"/>
              <a:ext cx="2117625" cy="197120"/>
            </a:xfrm>
            <a:prstGeom prst="rect">
              <a:avLst/>
            </a:prstGeom>
          </p:spPr>
          <p:txBody>
            <a:bodyPr anchor="ctr" rtlCol="false" tIns="50800" lIns="50800" bIns="50800" rIns="50800"/>
            <a:lstStyle/>
            <a:p>
              <a:pPr algn="ctr">
                <a:lnSpc>
                  <a:spcPts val="3511"/>
                </a:lnSpc>
              </a:pPr>
            </a:p>
          </p:txBody>
        </p:sp>
      </p:grpSp>
      <p:grpSp>
        <p:nvGrpSpPr>
          <p:cNvPr name="Group 17" id="17"/>
          <p:cNvGrpSpPr/>
          <p:nvPr/>
        </p:nvGrpSpPr>
        <p:grpSpPr>
          <a:xfrm rot="0">
            <a:off x="6588629" y="5092698"/>
            <a:ext cx="9965426" cy="579538"/>
            <a:chOff x="0" y="0"/>
            <a:chExt cx="2624639" cy="152635"/>
          </a:xfrm>
        </p:grpSpPr>
        <p:sp>
          <p:nvSpPr>
            <p:cNvPr name="Freeform 18" id="18"/>
            <p:cNvSpPr/>
            <p:nvPr/>
          </p:nvSpPr>
          <p:spPr>
            <a:xfrm flipH="false" flipV="false" rot="0">
              <a:off x="0" y="0"/>
              <a:ext cx="2624639" cy="152635"/>
            </a:xfrm>
            <a:custGeom>
              <a:avLst/>
              <a:gdLst/>
              <a:ahLst/>
              <a:cxnLst/>
              <a:rect r="r" b="b" t="t" l="l"/>
              <a:pathLst>
                <a:path h="152635" w="2624639">
                  <a:moveTo>
                    <a:pt x="39621" y="0"/>
                  </a:moveTo>
                  <a:lnTo>
                    <a:pt x="2585018" y="0"/>
                  </a:lnTo>
                  <a:cubicBezTo>
                    <a:pt x="2595526" y="0"/>
                    <a:pt x="2605604" y="4174"/>
                    <a:pt x="2613034" y="11605"/>
                  </a:cubicBezTo>
                  <a:cubicBezTo>
                    <a:pt x="2620465" y="19035"/>
                    <a:pt x="2624639" y="29113"/>
                    <a:pt x="2624639" y="39621"/>
                  </a:cubicBezTo>
                  <a:lnTo>
                    <a:pt x="2624639" y="113015"/>
                  </a:lnTo>
                  <a:cubicBezTo>
                    <a:pt x="2624639" y="134897"/>
                    <a:pt x="2606900" y="152635"/>
                    <a:pt x="2585018" y="152635"/>
                  </a:cubicBezTo>
                  <a:lnTo>
                    <a:pt x="39621" y="152635"/>
                  </a:lnTo>
                  <a:cubicBezTo>
                    <a:pt x="17739" y="152635"/>
                    <a:pt x="0" y="134897"/>
                    <a:pt x="0" y="113015"/>
                  </a:cubicBezTo>
                  <a:lnTo>
                    <a:pt x="0" y="39621"/>
                  </a:lnTo>
                  <a:cubicBezTo>
                    <a:pt x="0" y="17739"/>
                    <a:pt x="17739" y="0"/>
                    <a:pt x="39621" y="0"/>
                  </a:cubicBezTo>
                  <a:close/>
                </a:path>
              </a:pathLst>
            </a:custGeom>
            <a:solidFill>
              <a:srgbClr val="D7FFDD"/>
            </a:solidFill>
          </p:spPr>
        </p:sp>
        <p:sp>
          <p:nvSpPr>
            <p:cNvPr name="TextBox 19" id="19"/>
            <p:cNvSpPr txBox="true"/>
            <p:nvPr/>
          </p:nvSpPr>
          <p:spPr>
            <a:xfrm>
              <a:off x="0" y="-47625"/>
              <a:ext cx="2624639" cy="200260"/>
            </a:xfrm>
            <a:prstGeom prst="rect">
              <a:avLst/>
            </a:prstGeom>
          </p:spPr>
          <p:txBody>
            <a:bodyPr anchor="ctr" rtlCol="false" tIns="50800" lIns="50800" bIns="50800" rIns="50800"/>
            <a:lstStyle/>
            <a:p>
              <a:pPr algn="ctr">
                <a:lnSpc>
                  <a:spcPts val="3511"/>
                </a:lnSpc>
              </a:pPr>
            </a:p>
          </p:txBody>
        </p:sp>
      </p:grpSp>
      <p:sp>
        <p:nvSpPr>
          <p:cNvPr name="TextBox 20" id="20"/>
          <p:cNvSpPr txBox="true"/>
          <p:nvPr/>
        </p:nvSpPr>
        <p:spPr>
          <a:xfrm rot="0">
            <a:off x="554570" y="526536"/>
            <a:ext cx="6913999"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프로젝트 일정 계획</a:t>
            </a:r>
          </a:p>
        </p:txBody>
      </p:sp>
      <p:sp>
        <p:nvSpPr>
          <p:cNvPr name="TextBox 21" id="21"/>
          <p:cNvSpPr txBox="true"/>
          <p:nvPr/>
        </p:nvSpPr>
        <p:spPr>
          <a:xfrm rot="0">
            <a:off x="13531174" y="3255827"/>
            <a:ext cx="2092321" cy="530860"/>
          </a:xfrm>
          <a:prstGeom prst="rect">
            <a:avLst/>
          </a:prstGeom>
        </p:spPr>
        <p:txBody>
          <a:bodyPr anchor="t" rtlCol="false" tIns="0" lIns="0" bIns="0" rIns="0">
            <a:spAutoFit/>
          </a:bodyPr>
          <a:lstStyle/>
          <a:p>
            <a:pPr algn="ctr">
              <a:lnSpc>
                <a:spcPts val="4339"/>
              </a:lnSpc>
            </a:pPr>
            <a:r>
              <a:rPr lang="en-US" sz="3099">
                <a:solidFill>
                  <a:srgbClr val="000000"/>
                </a:solidFill>
                <a:latin typeface="TDTD엠플고딕"/>
                <a:ea typeface="TDTD엠플고딕"/>
                <a:cs typeface="TDTD엠플고딕"/>
                <a:sym typeface="TDTD엠플고딕"/>
              </a:rPr>
              <a:t>프로젝트 구상</a:t>
            </a:r>
          </a:p>
        </p:txBody>
      </p:sp>
      <p:sp>
        <p:nvSpPr>
          <p:cNvPr name="TextBox 22" id="22"/>
          <p:cNvSpPr txBox="true"/>
          <p:nvPr/>
        </p:nvSpPr>
        <p:spPr>
          <a:xfrm rot="0">
            <a:off x="2629761" y="5085846"/>
            <a:ext cx="2092321" cy="530860"/>
          </a:xfrm>
          <a:prstGeom prst="rect">
            <a:avLst/>
          </a:prstGeom>
        </p:spPr>
        <p:txBody>
          <a:bodyPr anchor="t" rtlCol="false" tIns="0" lIns="0" bIns="0" rIns="0">
            <a:spAutoFit/>
          </a:bodyPr>
          <a:lstStyle/>
          <a:p>
            <a:pPr algn="ctr">
              <a:lnSpc>
                <a:spcPts val="4339"/>
              </a:lnSpc>
            </a:pPr>
            <a:r>
              <a:rPr lang="en-US" sz="3099">
                <a:solidFill>
                  <a:srgbClr val="000000"/>
                </a:solidFill>
                <a:latin typeface="TDTD엠플고딕"/>
                <a:ea typeface="TDTD엠플고딕"/>
                <a:cs typeface="TDTD엠플고딕"/>
                <a:sym typeface="TDTD엠플고딕"/>
              </a:rPr>
              <a:t>DB 설계</a:t>
            </a:r>
          </a:p>
        </p:txBody>
      </p:sp>
      <p:sp>
        <p:nvSpPr>
          <p:cNvPr name="TextBox 23" id="23"/>
          <p:cNvSpPr txBox="true"/>
          <p:nvPr/>
        </p:nvSpPr>
        <p:spPr>
          <a:xfrm rot="0">
            <a:off x="2375937" y="8771108"/>
            <a:ext cx="2599968" cy="530860"/>
          </a:xfrm>
          <a:prstGeom prst="rect">
            <a:avLst/>
          </a:prstGeom>
        </p:spPr>
        <p:txBody>
          <a:bodyPr anchor="t" rtlCol="false" tIns="0" lIns="0" bIns="0" rIns="0">
            <a:spAutoFit/>
          </a:bodyPr>
          <a:lstStyle/>
          <a:p>
            <a:pPr algn="ctr">
              <a:lnSpc>
                <a:spcPts val="4339"/>
              </a:lnSpc>
            </a:pPr>
            <a:r>
              <a:rPr lang="en-US" sz="3099">
                <a:solidFill>
                  <a:srgbClr val="000000"/>
                </a:solidFill>
                <a:latin typeface="TDTD엠플고딕"/>
                <a:ea typeface="TDTD엠플고딕"/>
                <a:cs typeface="TDTD엠플고딕"/>
                <a:sym typeface="TDTD엠플고딕"/>
              </a:rPr>
              <a:t>PPT 및 영상제작</a:t>
            </a:r>
          </a:p>
        </p:txBody>
      </p:sp>
      <p:sp>
        <p:nvSpPr>
          <p:cNvPr name="TextBox 24" id="24"/>
          <p:cNvSpPr txBox="true"/>
          <p:nvPr/>
        </p:nvSpPr>
        <p:spPr>
          <a:xfrm rot="0">
            <a:off x="10392693" y="6940870"/>
            <a:ext cx="2092321" cy="530860"/>
          </a:xfrm>
          <a:prstGeom prst="rect">
            <a:avLst/>
          </a:prstGeom>
        </p:spPr>
        <p:txBody>
          <a:bodyPr anchor="t" rtlCol="false" tIns="0" lIns="0" bIns="0" rIns="0">
            <a:spAutoFit/>
          </a:bodyPr>
          <a:lstStyle/>
          <a:p>
            <a:pPr algn="ctr">
              <a:lnSpc>
                <a:spcPts val="4339"/>
              </a:lnSpc>
            </a:pPr>
            <a:r>
              <a:rPr lang="en-US" sz="3099">
                <a:solidFill>
                  <a:srgbClr val="000000"/>
                </a:solidFill>
                <a:latin typeface="TDTD엠플고딕"/>
                <a:ea typeface="TDTD엠플고딕"/>
                <a:cs typeface="TDTD엠플고딕"/>
                <a:sym typeface="TDTD엠플고딕"/>
              </a:rPr>
              <a:t>기능 통합</a:t>
            </a:r>
          </a:p>
        </p:txBody>
      </p:sp>
      <p:grpSp>
        <p:nvGrpSpPr>
          <p:cNvPr name="Group 25" id="25"/>
          <p:cNvGrpSpPr/>
          <p:nvPr/>
        </p:nvGrpSpPr>
        <p:grpSpPr>
          <a:xfrm rot="0">
            <a:off x="6107839" y="8809208"/>
            <a:ext cx="1597402" cy="529449"/>
            <a:chOff x="0" y="0"/>
            <a:chExt cx="420715" cy="139443"/>
          </a:xfrm>
        </p:grpSpPr>
        <p:sp>
          <p:nvSpPr>
            <p:cNvPr name="Freeform 26" id="26"/>
            <p:cNvSpPr/>
            <p:nvPr/>
          </p:nvSpPr>
          <p:spPr>
            <a:xfrm flipH="false" flipV="false" rot="0">
              <a:off x="0" y="0"/>
              <a:ext cx="420715" cy="139443"/>
            </a:xfrm>
            <a:custGeom>
              <a:avLst/>
              <a:gdLst/>
              <a:ahLst/>
              <a:cxnLst/>
              <a:rect r="r" b="b" t="t" l="l"/>
              <a:pathLst>
                <a:path h="139443" w="420715">
                  <a:moveTo>
                    <a:pt x="69722" y="0"/>
                  </a:moveTo>
                  <a:lnTo>
                    <a:pt x="350993" y="0"/>
                  </a:lnTo>
                  <a:cubicBezTo>
                    <a:pt x="369485" y="0"/>
                    <a:pt x="387219" y="7346"/>
                    <a:pt x="400294" y="20421"/>
                  </a:cubicBezTo>
                  <a:cubicBezTo>
                    <a:pt x="413369" y="33496"/>
                    <a:pt x="420715" y="51230"/>
                    <a:pt x="420715" y="69722"/>
                  </a:cubicBezTo>
                  <a:lnTo>
                    <a:pt x="420715" y="69722"/>
                  </a:lnTo>
                  <a:cubicBezTo>
                    <a:pt x="420715" y="108228"/>
                    <a:pt x="389499" y="139443"/>
                    <a:pt x="350993" y="139443"/>
                  </a:cubicBezTo>
                  <a:lnTo>
                    <a:pt x="69722" y="139443"/>
                  </a:lnTo>
                  <a:cubicBezTo>
                    <a:pt x="51230" y="139443"/>
                    <a:pt x="33496" y="132098"/>
                    <a:pt x="20421" y="119022"/>
                  </a:cubicBezTo>
                  <a:cubicBezTo>
                    <a:pt x="7346" y="105947"/>
                    <a:pt x="0" y="88213"/>
                    <a:pt x="0" y="69722"/>
                  </a:cubicBezTo>
                  <a:lnTo>
                    <a:pt x="0" y="69722"/>
                  </a:lnTo>
                  <a:cubicBezTo>
                    <a:pt x="0" y="51230"/>
                    <a:pt x="7346" y="33496"/>
                    <a:pt x="20421" y="20421"/>
                  </a:cubicBezTo>
                  <a:cubicBezTo>
                    <a:pt x="33496" y="7346"/>
                    <a:pt x="51230" y="0"/>
                    <a:pt x="69722" y="0"/>
                  </a:cubicBezTo>
                  <a:close/>
                </a:path>
              </a:pathLst>
            </a:custGeom>
            <a:solidFill>
              <a:srgbClr val="FFDFDF"/>
            </a:solidFill>
          </p:spPr>
        </p:sp>
        <p:sp>
          <p:nvSpPr>
            <p:cNvPr name="TextBox 27" id="27"/>
            <p:cNvSpPr txBox="true"/>
            <p:nvPr/>
          </p:nvSpPr>
          <p:spPr>
            <a:xfrm>
              <a:off x="0" y="-47625"/>
              <a:ext cx="420715" cy="187068"/>
            </a:xfrm>
            <a:prstGeom prst="rect">
              <a:avLst/>
            </a:prstGeom>
          </p:spPr>
          <p:txBody>
            <a:bodyPr anchor="ctr" rtlCol="false" tIns="50800" lIns="50800" bIns="50800" rIns="50800"/>
            <a:lstStyle/>
            <a:p>
              <a:pPr algn="ctr">
                <a:lnSpc>
                  <a:spcPts val="3511"/>
                </a:lnSpc>
              </a:pPr>
            </a:p>
          </p:txBody>
        </p:sp>
      </p:grpSp>
      <p:sp>
        <p:nvSpPr>
          <p:cNvPr name="TextBox 28" id="28"/>
          <p:cNvSpPr txBox="true"/>
          <p:nvPr/>
        </p:nvSpPr>
        <p:spPr>
          <a:xfrm rot="0">
            <a:off x="5878872" y="8771108"/>
            <a:ext cx="2092321" cy="530860"/>
          </a:xfrm>
          <a:prstGeom prst="rect">
            <a:avLst/>
          </a:prstGeom>
        </p:spPr>
        <p:txBody>
          <a:bodyPr anchor="t" rtlCol="false" tIns="0" lIns="0" bIns="0" rIns="0">
            <a:spAutoFit/>
          </a:bodyPr>
          <a:lstStyle/>
          <a:p>
            <a:pPr algn="ctr">
              <a:lnSpc>
                <a:spcPts val="4339"/>
              </a:lnSpc>
            </a:pPr>
            <a:r>
              <a:rPr lang="en-US" sz="3099">
                <a:solidFill>
                  <a:srgbClr val="000000"/>
                </a:solidFill>
                <a:latin typeface="TDTD엠플고딕"/>
                <a:ea typeface="TDTD엠플고딕"/>
                <a:cs typeface="TDTD엠플고딕"/>
                <a:sym typeface="TDTD엠플고딕"/>
              </a:rPr>
              <a:t>발표</a:t>
            </a:r>
          </a:p>
        </p:txBody>
      </p:sp>
      <p:sp>
        <p:nvSpPr>
          <p:cNvPr name="TextBox 29" id="29"/>
          <p:cNvSpPr txBox="true"/>
          <p:nvPr/>
        </p:nvSpPr>
        <p:spPr>
          <a:xfrm rot="0">
            <a:off x="10392693" y="5083699"/>
            <a:ext cx="2092321" cy="530860"/>
          </a:xfrm>
          <a:prstGeom prst="rect">
            <a:avLst/>
          </a:prstGeom>
        </p:spPr>
        <p:txBody>
          <a:bodyPr anchor="t" rtlCol="false" tIns="0" lIns="0" bIns="0" rIns="0">
            <a:spAutoFit/>
          </a:bodyPr>
          <a:lstStyle/>
          <a:p>
            <a:pPr algn="ctr">
              <a:lnSpc>
                <a:spcPts val="4339"/>
              </a:lnSpc>
            </a:pPr>
            <a:r>
              <a:rPr lang="en-US" sz="3099">
                <a:solidFill>
                  <a:srgbClr val="000000"/>
                </a:solidFill>
                <a:latin typeface="TDTD엠플고딕"/>
                <a:ea typeface="TDTD엠플고딕"/>
                <a:cs typeface="TDTD엠플고딕"/>
                <a:sym typeface="TDTD엠플고딕"/>
              </a:rPr>
              <a:t>기능 구현</a:t>
            </a:r>
          </a:p>
        </p:txBody>
      </p:sp>
      <p:grpSp>
        <p:nvGrpSpPr>
          <p:cNvPr name="Group 30" id="30"/>
          <p:cNvGrpSpPr/>
          <p:nvPr/>
        </p:nvGrpSpPr>
        <p:grpSpPr>
          <a:xfrm rot="0">
            <a:off x="1830230" y="6943906"/>
            <a:ext cx="5334653" cy="579538"/>
            <a:chOff x="0" y="0"/>
            <a:chExt cx="1405011" cy="152635"/>
          </a:xfrm>
        </p:grpSpPr>
        <p:sp>
          <p:nvSpPr>
            <p:cNvPr name="Freeform 31" id="31"/>
            <p:cNvSpPr/>
            <p:nvPr/>
          </p:nvSpPr>
          <p:spPr>
            <a:xfrm flipH="false" flipV="false" rot="0">
              <a:off x="0" y="0"/>
              <a:ext cx="1405011" cy="152635"/>
            </a:xfrm>
            <a:custGeom>
              <a:avLst/>
              <a:gdLst/>
              <a:ahLst/>
              <a:cxnLst/>
              <a:rect r="r" b="b" t="t" l="l"/>
              <a:pathLst>
                <a:path h="152635" w="1405011">
                  <a:moveTo>
                    <a:pt x="74014" y="0"/>
                  </a:moveTo>
                  <a:lnTo>
                    <a:pt x="1330998" y="0"/>
                  </a:lnTo>
                  <a:cubicBezTo>
                    <a:pt x="1371874" y="0"/>
                    <a:pt x="1405011" y="33137"/>
                    <a:pt x="1405011" y="74014"/>
                  </a:cubicBezTo>
                  <a:lnTo>
                    <a:pt x="1405011" y="78622"/>
                  </a:lnTo>
                  <a:cubicBezTo>
                    <a:pt x="1405011" y="119498"/>
                    <a:pt x="1371874" y="152635"/>
                    <a:pt x="1330998" y="152635"/>
                  </a:cubicBezTo>
                  <a:lnTo>
                    <a:pt x="74014" y="152635"/>
                  </a:lnTo>
                  <a:cubicBezTo>
                    <a:pt x="33137" y="152635"/>
                    <a:pt x="0" y="119498"/>
                    <a:pt x="0" y="78622"/>
                  </a:cubicBezTo>
                  <a:lnTo>
                    <a:pt x="0" y="74014"/>
                  </a:lnTo>
                  <a:cubicBezTo>
                    <a:pt x="0" y="33137"/>
                    <a:pt x="33137" y="0"/>
                    <a:pt x="74014" y="0"/>
                  </a:cubicBezTo>
                  <a:close/>
                </a:path>
              </a:pathLst>
            </a:custGeom>
            <a:solidFill>
              <a:srgbClr val="D7FFDD"/>
            </a:solidFill>
          </p:spPr>
        </p:sp>
        <p:sp>
          <p:nvSpPr>
            <p:cNvPr name="TextBox 32" id="32"/>
            <p:cNvSpPr txBox="true"/>
            <p:nvPr/>
          </p:nvSpPr>
          <p:spPr>
            <a:xfrm>
              <a:off x="0" y="-47625"/>
              <a:ext cx="1405011" cy="200260"/>
            </a:xfrm>
            <a:prstGeom prst="rect">
              <a:avLst/>
            </a:prstGeom>
          </p:spPr>
          <p:txBody>
            <a:bodyPr anchor="ctr" rtlCol="false" tIns="50800" lIns="50800" bIns="50800" rIns="50800"/>
            <a:lstStyle/>
            <a:p>
              <a:pPr algn="ctr">
                <a:lnSpc>
                  <a:spcPts val="3511"/>
                </a:lnSpc>
              </a:pPr>
            </a:p>
          </p:txBody>
        </p:sp>
      </p:grpSp>
    </p:spTree>
  </p:cSld>
  <p:clrMapOvr>
    <a:masterClrMapping/>
  </p:clrMapOvr>
</p:sld>
</file>

<file path=ppt/slides/slide1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96275" y="646422"/>
            <a:ext cx="15856515" cy="23804"/>
            <a:chOff x="0" y="0"/>
            <a:chExt cx="21142020" cy="31739"/>
          </a:xfrm>
        </p:grpSpPr>
        <p:sp>
          <p:nvSpPr>
            <p:cNvPr name="Freeform 3" id="3"/>
            <p:cNvSpPr/>
            <p:nvPr/>
          </p:nvSpPr>
          <p:spPr>
            <a:xfrm flipH="false" flipV="false" rot="0">
              <a:off x="0" y="0"/>
              <a:ext cx="21142071" cy="31750"/>
            </a:xfrm>
            <a:custGeom>
              <a:avLst/>
              <a:gdLst/>
              <a:ahLst/>
              <a:cxnLst/>
              <a:rect r="r" b="b" t="t" l="l"/>
              <a:pathLst>
                <a:path h="31750" w="21142071">
                  <a:moveTo>
                    <a:pt x="6350" y="0"/>
                  </a:moveTo>
                  <a:lnTo>
                    <a:pt x="21135721" y="19050"/>
                  </a:lnTo>
                  <a:cubicBezTo>
                    <a:pt x="21139277" y="19050"/>
                    <a:pt x="21142071" y="21844"/>
                    <a:pt x="21142071" y="25400"/>
                  </a:cubicBezTo>
                  <a:cubicBezTo>
                    <a:pt x="21142071" y="28956"/>
                    <a:pt x="21139277" y="31750"/>
                    <a:pt x="21135721" y="3175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626586" y="187296"/>
            <a:ext cx="1551743" cy="1053802"/>
          </a:xfrm>
          <a:prstGeom prst="rect">
            <a:avLst/>
          </a:prstGeom>
        </p:spPr>
        <p:txBody>
          <a:bodyPr anchor="t" rtlCol="false" tIns="0" lIns="0" bIns="0" rIns="0">
            <a:spAutoFit/>
          </a:bodyPr>
          <a:lstStyle/>
          <a:p>
            <a:pPr algn="l">
              <a:lnSpc>
                <a:spcPts val="8669"/>
              </a:lnSpc>
            </a:pPr>
            <a:r>
              <a:rPr lang="en-US" b="true" sz="6192" spc="-394">
                <a:solidFill>
                  <a:srgbClr val="000000"/>
                </a:solidFill>
                <a:latin typeface="Source Han Sans KR Bold"/>
                <a:ea typeface="Source Han Sans KR Bold"/>
                <a:cs typeface="Source Han Sans KR Bold"/>
                <a:sym typeface="Source Han Sans KR Bold"/>
              </a:rPr>
              <a:t>후기</a:t>
            </a:r>
          </a:p>
        </p:txBody>
      </p:sp>
      <p:sp>
        <p:nvSpPr>
          <p:cNvPr name="TextBox 5" id="5"/>
          <p:cNvSpPr txBox="true"/>
          <p:nvPr/>
        </p:nvSpPr>
        <p:spPr>
          <a:xfrm rot="0">
            <a:off x="626586" y="6808779"/>
            <a:ext cx="3972820" cy="513540"/>
          </a:xfrm>
          <a:prstGeom prst="rect">
            <a:avLst/>
          </a:prstGeom>
        </p:spPr>
        <p:txBody>
          <a:bodyPr anchor="t" rtlCol="false" tIns="0" lIns="0" bIns="0" rIns="0">
            <a:spAutoFit/>
          </a:bodyPr>
          <a:lstStyle/>
          <a:p>
            <a:pPr algn="ctr">
              <a:lnSpc>
                <a:spcPts val="4104"/>
              </a:lnSpc>
            </a:pPr>
            <a:r>
              <a:rPr lang="en-US" b="true" sz="3157">
                <a:solidFill>
                  <a:srgbClr val="000000"/>
                </a:solidFill>
                <a:latin typeface="Arita Dotum Bold"/>
                <a:ea typeface="Arita Dotum Bold"/>
                <a:cs typeface="Arita Dotum Bold"/>
                <a:sym typeface="Arita Dotum Bold"/>
              </a:rPr>
              <a:t>장한나</a:t>
            </a:r>
          </a:p>
        </p:txBody>
      </p:sp>
      <p:sp>
        <p:nvSpPr>
          <p:cNvPr name="Freeform 6" id="6"/>
          <p:cNvSpPr/>
          <p:nvPr/>
        </p:nvSpPr>
        <p:spPr>
          <a:xfrm flipH="false" flipV="false" rot="0">
            <a:off x="1401092" y="3734977"/>
            <a:ext cx="2933610" cy="2858936"/>
          </a:xfrm>
          <a:custGeom>
            <a:avLst/>
            <a:gdLst/>
            <a:ahLst/>
            <a:cxnLst/>
            <a:rect r="r" b="b" t="t" l="l"/>
            <a:pathLst>
              <a:path h="2858936" w="2933610">
                <a:moveTo>
                  <a:pt x="0" y="0"/>
                </a:moveTo>
                <a:lnTo>
                  <a:pt x="2933610" y="0"/>
                </a:lnTo>
                <a:lnTo>
                  <a:pt x="2933610" y="2858936"/>
                </a:lnTo>
                <a:lnTo>
                  <a:pt x="0" y="2858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4778077" y="1929625"/>
            <a:ext cx="12481223" cy="7328675"/>
            <a:chOff x="0" y="0"/>
            <a:chExt cx="3287236" cy="1930186"/>
          </a:xfrm>
        </p:grpSpPr>
        <p:sp>
          <p:nvSpPr>
            <p:cNvPr name="Freeform 8" id="8"/>
            <p:cNvSpPr/>
            <p:nvPr/>
          </p:nvSpPr>
          <p:spPr>
            <a:xfrm flipH="false" flipV="false" rot="0">
              <a:off x="0" y="0"/>
              <a:ext cx="3287236" cy="1930186"/>
            </a:xfrm>
            <a:custGeom>
              <a:avLst/>
              <a:gdLst/>
              <a:ahLst/>
              <a:cxnLst/>
              <a:rect r="r" b="b" t="t" l="l"/>
              <a:pathLst>
                <a:path h="1930186" w="3287236">
                  <a:moveTo>
                    <a:pt x="62029" y="0"/>
                  </a:moveTo>
                  <a:lnTo>
                    <a:pt x="3225207" y="0"/>
                  </a:lnTo>
                  <a:cubicBezTo>
                    <a:pt x="3259465" y="0"/>
                    <a:pt x="3287236" y="27771"/>
                    <a:pt x="3287236" y="62029"/>
                  </a:cubicBezTo>
                  <a:lnTo>
                    <a:pt x="3287236" y="1868157"/>
                  </a:lnTo>
                  <a:cubicBezTo>
                    <a:pt x="3287236" y="1884609"/>
                    <a:pt x="3280701" y="1900386"/>
                    <a:pt x="3269068" y="1912018"/>
                  </a:cubicBezTo>
                  <a:cubicBezTo>
                    <a:pt x="3257435" y="1923651"/>
                    <a:pt x="3241658" y="1930186"/>
                    <a:pt x="3225207" y="1930186"/>
                  </a:cubicBezTo>
                  <a:lnTo>
                    <a:pt x="62029" y="1930186"/>
                  </a:lnTo>
                  <a:cubicBezTo>
                    <a:pt x="27771" y="1930186"/>
                    <a:pt x="0" y="1902415"/>
                    <a:pt x="0" y="1868157"/>
                  </a:cubicBezTo>
                  <a:lnTo>
                    <a:pt x="0" y="62029"/>
                  </a:lnTo>
                  <a:cubicBezTo>
                    <a:pt x="0" y="27771"/>
                    <a:pt x="27771" y="0"/>
                    <a:pt x="62029" y="0"/>
                  </a:cubicBezTo>
                  <a:close/>
                </a:path>
              </a:pathLst>
            </a:custGeom>
            <a:solidFill>
              <a:srgbClr val="E8E8E8"/>
            </a:solidFill>
          </p:spPr>
        </p:sp>
        <p:sp>
          <p:nvSpPr>
            <p:cNvPr name="TextBox 9" id="9"/>
            <p:cNvSpPr txBox="true"/>
            <p:nvPr/>
          </p:nvSpPr>
          <p:spPr>
            <a:xfrm>
              <a:off x="0" y="-38100"/>
              <a:ext cx="3287236" cy="1968286"/>
            </a:xfrm>
            <a:prstGeom prst="rect">
              <a:avLst/>
            </a:prstGeom>
          </p:spPr>
          <p:txBody>
            <a:bodyPr anchor="ctr" rtlCol="false" tIns="50800" lIns="50800" bIns="50800" rIns="50800"/>
            <a:lstStyle/>
            <a:p>
              <a:pPr algn="ctr">
                <a:lnSpc>
                  <a:spcPts val="3079"/>
                </a:lnSpc>
              </a:pPr>
            </a:p>
          </p:txBody>
        </p:sp>
      </p:grpSp>
      <p:sp>
        <p:nvSpPr>
          <p:cNvPr name="TextBox 10" id="10"/>
          <p:cNvSpPr txBox="true"/>
          <p:nvPr/>
        </p:nvSpPr>
        <p:spPr>
          <a:xfrm rot="0">
            <a:off x="5342453" y="2664892"/>
            <a:ext cx="12481223" cy="6170480"/>
          </a:xfrm>
          <a:prstGeom prst="rect">
            <a:avLst/>
          </a:prstGeom>
        </p:spPr>
        <p:txBody>
          <a:bodyPr anchor="t" rtlCol="false" tIns="0" lIns="0" bIns="0" rIns="0">
            <a:spAutoFit/>
          </a:bodyPr>
          <a:lstStyle/>
          <a:p>
            <a:pPr algn="l">
              <a:lnSpc>
                <a:spcPts val="3777"/>
              </a:lnSpc>
            </a:pPr>
            <a:r>
              <a:rPr lang="en-US" sz="2700" spc="-43">
                <a:solidFill>
                  <a:srgbClr val="000000"/>
                </a:solidFill>
                <a:latin typeface="Source Han Sans KR"/>
                <a:ea typeface="Source Han Sans KR"/>
                <a:cs typeface="Source Han Sans KR"/>
                <a:sym typeface="Source Han Sans KR"/>
              </a:rPr>
              <a:t>이번 팀 프로젝트를 통해 배운 내용을 다시 한번 복습할 수 있었고 부족했던 부분을 </a:t>
            </a:r>
          </a:p>
          <a:p>
            <a:pPr algn="l">
              <a:lnSpc>
                <a:spcPts val="3777"/>
              </a:lnSpc>
            </a:pPr>
            <a:r>
              <a:rPr lang="en-US" sz="2700" spc="-43">
                <a:solidFill>
                  <a:srgbClr val="000000"/>
                </a:solidFill>
                <a:latin typeface="Source Han Sans KR"/>
                <a:ea typeface="Source Han Sans KR"/>
                <a:cs typeface="Source Han Sans KR"/>
                <a:sym typeface="Source Han Sans KR"/>
              </a:rPr>
              <a:t>개선해 나가는 소중한 시간이었습니다. 팀 프로젝트가 처음이라 걱정도 되었지만</a:t>
            </a:r>
          </a:p>
          <a:p>
            <a:pPr algn="l">
              <a:lnSpc>
                <a:spcPts val="3777"/>
              </a:lnSpc>
            </a:pPr>
            <a:r>
              <a:rPr lang="en-US" sz="2700" spc="-43">
                <a:solidFill>
                  <a:srgbClr val="000000"/>
                </a:solidFill>
                <a:latin typeface="Source Han Sans KR"/>
                <a:ea typeface="Source Han Sans KR"/>
                <a:cs typeface="Source Han Sans KR"/>
                <a:sym typeface="Source Han Sans KR"/>
              </a:rPr>
              <a:t>팀원들과의 협업을 통해 서로 도움을 주고받으며 많은 것을 배우게 되었습니다. </a:t>
            </a:r>
          </a:p>
          <a:p>
            <a:pPr algn="l">
              <a:lnSpc>
                <a:spcPts val="3777"/>
              </a:lnSpc>
            </a:pPr>
            <a:r>
              <a:rPr lang="en-US" sz="2700" spc="-43">
                <a:solidFill>
                  <a:srgbClr val="000000"/>
                </a:solidFill>
                <a:latin typeface="Source Han Sans KR"/>
                <a:ea typeface="Source Han Sans KR"/>
                <a:cs typeface="Source Han Sans KR"/>
                <a:sym typeface="Source Han Sans KR"/>
              </a:rPr>
              <a:t>프로젝트를 진행하면서 제가 생각해낸 기능들을 구현해 나가고 </a:t>
            </a:r>
          </a:p>
          <a:p>
            <a:pPr algn="l">
              <a:lnSpc>
                <a:spcPts val="3777"/>
              </a:lnSpc>
            </a:pPr>
            <a:r>
              <a:rPr lang="en-US" sz="2700" spc="-43">
                <a:solidFill>
                  <a:srgbClr val="000000"/>
                </a:solidFill>
                <a:latin typeface="Source Han Sans KR"/>
                <a:ea typeface="Source Han Sans KR"/>
                <a:cs typeface="Source Han Sans KR"/>
                <a:sym typeface="Source Han Sans KR"/>
              </a:rPr>
              <a:t>하나의 페이지를 만들어가는 과정이 흥미로웠습니다. </a:t>
            </a:r>
          </a:p>
          <a:p>
            <a:pPr algn="l">
              <a:lnSpc>
                <a:spcPts val="3777"/>
              </a:lnSpc>
            </a:pPr>
          </a:p>
          <a:p>
            <a:pPr algn="l">
              <a:lnSpc>
                <a:spcPts val="3777"/>
              </a:lnSpc>
            </a:pPr>
            <a:r>
              <a:rPr lang="en-US" sz="2700" spc="-43">
                <a:solidFill>
                  <a:srgbClr val="000000"/>
                </a:solidFill>
                <a:latin typeface="Source Han Sans KR"/>
                <a:ea typeface="Source Han Sans KR"/>
                <a:cs typeface="Source Han Sans KR"/>
                <a:sym typeface="Source Han Sans KR"/>
              </a:rPr>
              <a:t>다만 프로젝트 진행 중 욕심이 생겨 추가적인 기능을 더 구현하고 싶었고  </a:t>
            </a:r>
          </a:p>
          <a:p>
            <a:pPr algn="l">
              <a:lnSpc>
                <a:spcPts val="3777"/>
              </a:lnSpc>
            </a:pPr>
            <a:r>
              <a:rPr lang="en-US" sz="2700" spc="-43">
                <a:solidFill>
                  <a:srgbClr val="000000"/>
                </a:solidFill>
                <a:latin typeface="Source Han Sans KR"/>
                <a:ea typeface="Source Han Sans KR"/>
                <a:cs typeface="Source Han Sans KR"/>
                <a:sym typeface="Source Han Sans KR"/>
              </a:rPr>
              <a:t>회원 간의 쪽지 주고받기 기능을 구현해보고 싶었으나 </a:t>
            </a:r>
          </a:p>
          <a:p>
            <a:pPr algn="l">
              <a:lnSpc>
                <a:spcPts val="3777"/>
              </a:lnSpc>
            </a:pPr>
            <a:r>
              <a:rPr lang="en-US" sz="2700" spc="-43">
                <a:solidFill>
                  <a:srgbClr val="000000"/>
                </a:solidFill>
                <a:latin typeface="Source Han Sans KR"/>
                <a:ea typeface="Source Han Sans KR"/>
                <a:cs typeface="Source Han Sans KR"/>
                <a:sym typeface="Source Han Sans KR"/>
              </a:rPr>
              <a:t>시간 부족으로 진행하지 못한 점이 아쉬웠습니다. </a:t>
            </a:r>
          </a:p>
          <a:p>
            <a:pPr algn="l">
              <a:lnSpc>
                <a:spcPts val="3777"/>
              </a:lnSpc>
            </a:pPr>
          </a:p>
          <a:p>
            <a:pPr algn="l">
              <a:lnSpc>
                <a:spcPts val="3777"/>
              </a:lnSpc>
            </a:pPr>
            <a:r>
              <a:rPr lang="en-US" sz="2700" spc="-43">
                <a:solidFill>
                  <a:srgbClr val="000000"/>
                </a:solidFill>
                <a:latin typeface="Source Han Sans KR"/>
                <a:ea typeface="Source Han Sans KR"/>
                <a:cs typeface="Source Han Sans KR"/>
                <a:sym typeface="Source Han Sans KR"/>
              </a:rPr>
              <a:t>프로젝트가 잘 마무리되어 뿌듯함을 느끼고</a:t>
            </a:r>
          </a:p>
          <a:p>
            <a:pPr algn="l">
              <a:lnSpc>
                <a:spcPts val="3777"/>
              </a:lnSpc>
            </a:pPr>
            <a:r>
              <a:rPr lang="en-US" sz="2700" spc="-43">
                <a:solidFill>
                  <a:srgbClr val="000000"/>
                </a:solidFill>
                <a:latin typeface="Source Han Sans KR"/>
                <a:ea typeface="Source Han Sans KR"/>
                <a:cs typeface="Source Han Sans KR"/>
                <a:sym typeface="Source Han Sans KR"/>
              </a:rPr>
              <a:t> 많은 도움을 주신 팀원들께 진심으로 감사의 말씀을 전하고 싶습니다.</a:t>
            </a:r>
          </a:p>
          <a:p>
            <a:pPr algn="l">
              <a:lnSpc>
                <a:spcPts val="3779"/>
              </a:lnSpc>
              <a:spcBef>
                <a:spcPct val="0"/>
              </a:spcBef>
            </a:pPr>
          </a:p>
        </p:txBody>
      </p:sp>
    </p:spTree>
  </p:cSld>
  <p:clrMapOvr>
    <a:masterClrMapping/>
  </p:clrMapOvr>
</p:sld>
</file>

<file path=ppt/slides/slide1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96275" y="646422"/>
            <a:ext cx="15856515" cy="23804"/>
            <a:chOff x="0" y="0"/>
            <a:chExt cx="21142020" cy="31739"/>
          </a:xfrm>
        </p:grpSpPr>
        <p:sp>
          <p:nvSpPr>
            <p:cNvPr name="Freeform 3" id="3"/>
            <p:cNvSpPr/>
            <p:nvPr/>
          </p:nvSpPr>
          <p:spPr>
            <a:xfrm flipH="false" flipV="false" rot="0">
              <a:off x="0" y="0"/>
              <a:ext cx="21142071" cy="31750"/>
            </a:xfrm>
            <a:custGeom>
              <a:avLst/>
              <a:gdLst/>
              <a:ahLst/>
              <a:cxnLst/>
              <a:rect r="r" b="b" t="t" l="l"/>
              <a:pathLst>
                <a:path h="31750" w="21142071">
                  <a:moveTo>
                    <a:pt x="6350" y="0"/>
                  </a:moveTo>
                  <a:lnTo>
                    <a:pt x="21135721" y="19050"/>
                  </a:lnTo>
                  <a:cubicBezTo>
                    <a:pt x="21139277" y="19050"/>
                    <a:pt x="21142071" y="21844"/>
                    <a:pt x="21142071" y="25400"/>
                  </a:cubicBezTo>
                  <a:cubicBezTo>
                    <a:pt x="21142071" y="28956"/>
                    <a:pt x="21139277" y="31750"/>
                    <a:pt x="21135721" y="3175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626586" y="187296"/>
            <a:ext cx="1551743" cy="1053802"/>
          </a:xfrm>
          <a:prstGeom prst="rect">
            <a:avLst/>
          </a:prstGeom>
        </p:spPr>
        <p:txBody>
          <a:bodyPr anchor="t" rtlCol="false" tIns="0" lIns="0" bIns="0" rIns="0">
            <a:spAutoFit/>
          </a:bodyPr>
          <a:lstStyle/>
          <a:p>
            <a:pPr algn="l">
              <a:lnSpc>
                <a:spcPts val="8669"/>
              </a:lnSpc>
            </a:pPr>
            <a:r>
              <a:rPr lang="en-US" b="true" sz="6192" spc="-394">
                <a:solidFill>
                  <a:srgbClr val="000000"/>
                </a:solidFill>
                <a:latin typeface="Source Han Sans KR Bold"/>
                <a:ea typeface="Source Han Sans KR Bold"/>
                <a:cs typeface="Source Han Sans KR Bold"/>
                <a:sym typeface="Source Han Sans KR Bold"/>
              </a:rPr>
              <a:t>후기</a:t>
            </a:r>
          </a:p>
        </p:txBody>
      </p:sp>
      <p:grpSp>
        <p:nvGrpSpPr>
          <p:cNvPr name="Group 5" id="5"/>
          <p:cNvGrpSpPr/>
          <p:nvPr/>
        </p:nvGrpSpPr>
        <p:grpSpPr>
          <a:xfrm rot="0">
            <a:off x="4931998" y="1813831"/>
            <a:ext cx="12481223" cy="7110975"/>
            <a:chOff x="0" y="0"/>
            <a:chExt cx="3287236" cy="1872849"/>
          </a:xfrm>
        </p:grpSpPr>
        <p:sp>
          <p:nvSpPr>
            <p:cNvPr name="Freeform 6" id="6"/>
            <p:cNvSpPr/>
            <p:nvPr/>
          </p:nvSpPr>
          <p:spPr>
            <a:xfrm flipH="false" flipV="false" rot="0">
              <a:off x="0" y="0"/>
              <a:ext cx="3287236" cy="1872849"/>
            </a:xfrm>
            <a:custGeom>
              <a:avLst/>
              <a:gdLst/>
              <a:ahLst/>
              <a:cxnLst/>
              <a:rect r="r" b="b" t="t" l="l"/>
              <a:pathLst>
                <a:path h="1872849" w="3287236">
                  <a:moveTo>
                    <a:pt x="62029" y="0"/>
                  </a:moveTo>
                  <a:lnTo>
                    <a:pt x="3225207" y="0"/>
                  </a:lnTo>
                  <a:cubicBezTo>
                    <a:pt x="3259465" y="0"/>
                    <a:pt x="3287236" y="27771"/>
                    <a:pt x="3287236" y="62029"/>
                  </a:cubicBezTo>
                  <a:lnTo>
                    <a:pt x="3287236" y="1810821"/>
                  </a:lnTo>
                  <a:cubicBezTo>
                    <a:pt x="3287236" y="1845078"/>
                    <a:pt x="3259465" y="1872849"/>
                    <a:pt x="3225207" y="1872849"/>
                  </a:cubicBezTo>
                  <a:lnTo>
                    <a:pt x="62029" y="1872849"/>
                  </a:lnTo>
                  <a:cubicBezTo>
                    <a:pt x="27771" y="1872849"/>
                    <a:pt x="0" y="1845078"/>
                    <a:pt x="0" y="1810821"/>
                  </a:cubicBezTo>
                  <a:lnTo>
                    <a:pt x="0" y="62029"/>
                  </a:lnTo>
                  <a:cubicBezTo>
                    <a:pt x="0" y="27771"/>
                    <a:pt x="27771" y="0"/>
                    <a:pt x="62029" y="0"/>
                  </a:cubicBezTo>
                  <a:close/>
                </a:path>
              </a:pathLst>
            </a:custGeom>
            <a:solidFill>
              <a:srgbClr val="E8E8E8"/>
            </a:solidFill>
          </p:spPr>
        </p:sp>
        <p:sp>
          <p:nvSpPr>
            <p:cNvPr name="TextBox 7" id="7"/>
            <p:cNvSpPr txBox="true"/>
            <p:nvPr/>
          </p:nvSpPr>
          <p:spPr>
            <a:xfrm>
              <a:off x="0" y="-38100"/>
              <a:ext cx="3287236" cy="1910949"/>
            </a:xfrm>
            <a:prstGeom prst="rect">
              <a:avLst/>
            </a:prstGeom>
          </p:spPr>
          <p:txBody>
            <a:bodyPr anchor="ctr" rtlCol="false" tIns="50800" lIns="50800" bIns="50800" rIns="50800"/>
            <a:lstStyle/>
            <a:p>
              <a:pPr algn="ctr">
                <a:lnSpc>
                  <a:spcPts val="3079"/>
                </a:lnSpc>
              </a:pPr>
            </a:p>
          </p:txBody>
        </p:sp>
      </p:grpSp>
      <p:sp>
        <p:nvSpPr>
          <p:cNvPr name="TextBox 8" id="8"/>
          <p:cNvSpPr txBox="true"/>
          <p:nvPr/>
        </p:nvSpPr>
        <p:spPr>
          <a:xfrm rot="0">
            <a:off x="397338" y="6658382"/>
            <a:ext cx="4227721" cy="544045"/>
          </a:xfrm>
          <a:prstGeom prst="rect">
            <a:avLst/>
          </a:prstGeom>
        </p:spPr>
        <p:txBody>
          <a:bodyPr anchor="t" rtlCol="false" tIns="0" lIns="0" bIns="0" rIns="0">
            <a:spAutoFit/>
          </a:bodyPr>
          <a:lstStyle/>
          <a:p>
            <a:pPr algn="ctr">
              <a:lnSpc>
                <a:spcPts val="4367"/>
              </a:lnSpc>
            </a:pPr>
            <a:r>
              <a:rPr lang="en-US" b="true" sz="3359">
                <a:solidFill>
                  <a:srgbClr val="000000"/>
                </a:solidFill>
                <a:latin typeface="Arita Dotum Bold"/>
                <a:ea typeface="Arita Dotum Bold"/>
                <a:cs typeface="Arita Dotum Bold"/>
                <a:sym typeface="Arita Dotum Bold"/>
              </a:rPr>
              <a:t>고지환</a:t>
            </a:r>
          </a:p>
        </p:txBody>
      </p:sp>
      <p:sp>
        <p:nvSpPr>
          <p:cNvPr name="Freeform 9" id="9"/>
          <p:cNvSpPr/>
          <p:nvPr/>
        </p:nvSpPr>
        <p:spPr>
          <a:xfrm flipH="false" flipV="false" rot="0">
            <a:off x="1358507" y="3546334"/>
            <a:ext cx="2305383" cy="2571928"/>
          </a:xfrm>
          <a:custGeom>
            <a:avLst/>
            <a:gdLst/>
            <a:ahLst/>
            <a:cxnLst/>
            <a:rect r="r" b="b" t="t" l="l"/>
            <a:pathLst>
              <a:path h="2571928" w="2305383">
                <a:moveTo>
                  <a:pt x="0" y="0"/>
                </a:moveTo>
                <a:lnTo>
                  <a:pt x="2305383" y="0"/>
                </a:lnTo>
                <a:lnTo>
                  <a:pt x="2305383" y="2571929"/>
                </a:lnTo>
                <a:lnTo>
                  <a:pt x="0" y="25719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483928" y="2662501"/>
            <a:ext cx="11582591" cy="5694045"/>
          </a:xfrm>
          <a:prstGeom prst="rect">
            <a:avLst/>
          </a:prstGeom>
        </p:spPr>
        <p:txBody>
          <a:bodyPr anchor="t" rtlCol="false" tIns="0" lIns="0" bIns="0" rIns="0">
            <a:spAutoFit/>
          </a:bodyPr>
          <a:lstStyle/>
          <a:p>
            <a:pPr algn="l">
              <a:lnSpc>
                <a:spcPts val="3780"/>
              </a:lnSpc>
            </a:pPr>
            <a:r>
              <a:rPr lang="en-US" sz="2700" spc="-97">
                <a:solidFill>
                  <a:srgbClr val="000000"/>
                </a:solidFill>
                <a:latin typeface="Source Han Sans KR"/>
                <a:ea typeface="Source Han Sans KR"/>
                <a:cs typeface="Source Han Sans KR"/>
                <a:sym typeface="Source Han Sans KR"/>
              </a:rPr>
              <a:t>첫 팀 프로젝트이다 보니 부족한 부분이 많았습니다. </a:t>
            </a:r>
          </a:p>
          <a:p>
            <a:pPr algn="l">
              <a:lnSpc>
                <a:spcPts val="3779"/>
              </a:lnSpc>
            </a:pPr>
            <a:r>
              <a:rPr lang="en-US" sz="2700" spc="-97">
                <a:solidFill>
                  <a:srgbClr val="000000"/>
                </a:solidFill>
                <a:latin typeface="Source Han Sans KR"/>
                <a:ea typeface="Source Han Sans KR"/>
                <a:cs typeface="Source Han Sans KR"/>
                <a:sym typeface="Source Han Sans KR"/>
              </a:rPr>
              <a:t>개인적으로 가장 아쉬웠던 점은 시간이 촉박해서 더 많은 기능을 구현하지 못한 것입니다. 특히 상품몰 사이트에 할인 기능을 추가하고 싶었지만, 이를 구현하지 못해 아쉬움이 남습니다.실력적으로도 아직 많이 부족하다는 것을 느꼈습니다. 특히 SQL 쿼리를 작성하는 데 있어 상당히 까다롭다는 생각이 들었습니다. 협업 시에는 처음부터 세밀하고 체계적으로 계획하지 않았기 때문에 프로젝트의 흐름이 명확하지 않았고, 구현 과정에서 의도한 기능을 파악하는 데 어려움이 있었습니다. 처음부터 체계적으로 접근했다면 더 좋았을 것 같습니다.</a:t>
            </a:r>
          </a:p>
          <a:p>
            <a:pPr algn="l">
              <a:lnSpc>
                <a:spcPts val="3780"/>
              </a:lnSpc>
            </a:pPr>
          </a:p>
          <a:p>
            <a:pPr algn="l">
              <a:lnSpc>
                <a:spcPts val="3780"/>
              </a:lnSpc>
            </a:pPr>
            <a:r>
              <a:rPr lang="en-US" sz="2700" spc="-97">
                <a:solidFill>
                  <a:srgbClr val="000000"/>
                </a:solidFill>
                <a:latin typeface="Source Han Sans KR"/>
                <a:ea typeface="Source Han Sans KR"/>
                <a:cs typeface="Source Han Sans KR"/>
                <a:sym typeface="Source Han Sans KR"/>
              </a:rPr>
              <a:t>그럼에도 불구하고, 팀원들과 함께 프로젝트를 완성할 수 있어서 정말 기쁩니다. 다음 프로젝트에서는 이번에 느낀 단점을 보완하고,  장점을 더욱 살려 나가야겠습니다. </a:t>
            </a:r>
          </a:p>
          <a:p>
            <a:pPr algn="l">
              <a:lnSpc>
                <a:spcPts val="3780"/>
              </a:lnSpc>
            </a:pPr>
            <a:r>
              <a:rPr lang="en-US" sz="2700" spc="-97">
                <a:solidFill>
                  <a:srgbClr val="000000"/>
                </a:solidFill>
                <a:latin typeface="Source Han Sans KR"/>
                <a:ea typeface="Source Han Sans KR"/>
                <a:cs typeface="Source Han Sans KR"/>
                <a:sym typeface="Source Han Sans KR"/>
              </a:rPr>
              <a:t>모두들 힘든 프로젝트를 끝까지 열심히 해내시느라 고생 많으셨습니다.</a:t>
            </a:r>
          </a:p>
        </p:txBody>
      </p:sp>
    </p:spTree>
  </p:cSld>
  <p:clrMapOvr>
    <a:masterClrMapping/>
  </p:clrMapOvr>
</p:sld>
</file>

<file path=ppt/slides/slide1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96275" y="646422"/>
            <a:ext cx="15856515" cy="23804"/>
            <a:chOff x="0" y="0"/>
            <a:chExt cx="21142020" cy="31739"/>
          </a:xfrm>
        </p:grpSpPr>
        <p:sp>
          <p:nvSpPr>
            <p:cNvPr name="Freeform 3" id="3"/>
            <p:cNvSpPr/>
            <p:nvPr/>
          </p:nvSpPr>
          <p:spPr>
            <a:xfrm flipH="false" flipV="false" rot="0">
              <a:off x="0" y="0"/>
              <a:ext cx="21142071" cy="31750"/>
            </a:xfrm>
            <a:custGeom>
              <a:avLst/>
              <a:gdLst/>
              <a:ahLst/>
              <a:cxnLst/>
              <a:rect r="r" b="b" t="t" l="l"/>
              <a:pathLst>
                <a:path h="31750" w="21142071">
                  <a:moveTo>
                    <a:pt x="6350" y="0"/>
                  </a:moveTo>
                  <a:lnTo>
                    <a:pt x="21135721" y="19050"/>
                  </a:lnTo>
                  <a:cubicBezTo>
                    <a:pt x="21139277" y="19050"/>
                    <a:pt x="21142071" y="21844"/>
                    <a:pt x="21142071" y="25400"/>
                  </a:cubicBezTo>
                  <a:cubicBezTo>
                    <a:pt x="21142071" y="28956"/>
                    <a:pt x="21139277" y="31750"/>
                    <a:pt x="21135721" y="3175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626586" y="187296"/>
            <a:ext cx="1551743" cy="1053802"/>
          </a:xfrm>
          <a:prstGeom prst="rect">
            <a:avLst/>
          </a:prstGeom>
        </p:spPr>
        <p:txBody>
          <a:bodyPr anchor="t" rtlCol="false" tIns="0" lIns="0" bIns="0" rIns="0">
            <a:spAutoFit/>
          </a:bodyPr>
          <a:lstStyle/>
          <a:p>
            <a:pPr algn="l">
              <a:lnSpc>
                <a:spcPts val="8669"/>
              </a:lnSpc>
            </a:pPr>
            <a:r>
              <a:rPr lang="en-US" b="true" sz="6192" spc="-394">
                <a:solidFill>
                  <a:srgbClr val="000000"/>
                </a:solidFill>
                <a:latin typeface="Source Han Sans KR Bold"/>
                <a:ea typeface="Source Han Sans KR Bold"/>
                <a:cs typeface="Source Han Sans KR Bold"/>
                <a:sym typeface="Source Han Sans KR Bold"/>
              </a:rPr>
              <a:t>후기</a:t>
            </a:r>
          </a:p>
        </p:txBody>
      </p:sp>
      <p:sp>
        <p:nvSpPr>
          <p:cNvPr name="TextBox 5" id="5"/>
          <p:cNvSpPr txBox="true"/>
          <p:nvPr/>
        </p:nvSpPr>
        <p:spPr>
          <a:xfrm rot="0">
            <a:off x="371685" y="6832523"/>
            <a:ext cx="4227721" cy="544045"/>
          </a:xfrm>
          <a:prstGeom prst="rect">
            <a:avLst/>
          </a:prstGeom>
        </p:spPr>
        <p:txBody>
          <a:bodyPr anchor="t" rtlCol="false" tIns="0" lIns="0" bIns="0" rIns="0">
            <a:spAutoFit/>
          </a:bodyPr>
          <a:lstStyle/>
          <a:p>
            <a:pPr algn="ctr">
              <a:lnSpc>
                <a:spcPts val="4367"/>
              </a:lnSpc>
            </a:pPr>
            <a:r>
              <a:rPr lang="en-US" b="true" sz="3359">
                <a:solidFill>
                  <a:srgbClr val="000000"/>
                </a:solidFill>
                <a:latin typeface="Arita Dotum Bold"/>
                <a:ea typeface="Arita Dotum Bold"/>
                <a:cs typeface="Arita Dotum Bold"/>
                <a:sym typeface="Arita Dotum Bold"/>
              </a:rPr>
              <a:t>김효철</a:t>
            </a:r>
          </a:p>
        </p:txBody>
      </p:sp>
      <p:sp>
        <p:nvSpPr>
          <p:cNvPr name="Freeform 6" id="6"/>
          <p:cNvSpPr/>
          <p:nvPr/>
        </p:nvSpPr>
        <p:spPr>
          <a:xfrm flipH="true" flipV="false" rot="0">
            <a:off x="1362665" y="3921818"/>
            <a:ext cx="2933610" cy="2768261"/>
          </a:xfrm>
          <a:custGeom>
            <a:avLst/>
            <a:gdLst/>
            <a:ahLst/>
            <a:cxnLst/>
            <a:rect r="r" b="b" t="t" l="l"/>
            <a:pathLst>
              <a:path h="2768261" w="2933610">
                <a:moveTo>
                  <a:pt x="2933610" y="0"/>
                </a:moveTo>
                <a:lnTo>
                  <a:pt x="0" y="0"/>
                </a:lnTo>
                <a:lnTo>
                  <a:pt x="0" y="2768261"/>
                </a:lnTo>
                <a:lnTo>
                  <a:pt x="2933610" y="2768261"/>
                </a:lnTo>
                <a:lnTo>
                  <a:pt x="29336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4957651" y="2160732"/>
            <a:ext cx="12481223" cy="6572253"/>
            <a:chOff x="0" y="0"/>
            <a:chExt cx="3287236" cy="1730964"/>
          </a:xfrm>
        </p:grpSpPr>
        <p:sp>
          <p:nvSpPr>
            <p:cNvPr name="Freeform 8" id="8"/>
            <p:cNvSpPr/>
            <p:nvPr/>
          </p:nvSpPr>
          <p:spPr>
            <a:xfrm flipH="false" flipV="false" rot="0">
              <a:off x="0" y="0"/>
              <a:ext cx="3287236" cy="1730964"/>
            </a:xfrm>
            <a:custGeom>
              <a:avLst/>
              <a:gdLst/>
              <a:ahLst/>
              <a:cxnLst/>
              <a:rect r="r" b="b" t="t" l="l"/>
              <a:pathLst>
                <a:path h="1730964" w="3287236">
                  <a:moveTo>
                    <a:pt x="62029" y="0"/>
                  </a:moveTo>
                  <a:lnTo>
                    <a:pt x="3225207" y="0"/>
                  </a:lnTo>
                  <a:cubicBezTo>
                    <a:pt x="3259465" y="0"/>
                    <a:pt x="3287236" y="27771"/>
                    <a:pt x="3287236" y="62029"/>
                  </a:cubicBezTo>
                  <a:lnTo>
                    <a:pt x="3287236" y="1668935"/>
                  </a:lnTo>
                  <a:cubicBezTo>
                    <a:pt x="3287236" y="1703193"/>
                    <a:pt x="3259465" y="1730964"/>
                    <a:pt x="3225207" y="1730964"/>
                  </a:cubicBezTo>
                  <a:lnTo>
                    <a:pt x="62029" y="1730964"/>
                  </a:lnTo>
                  <a:cubicBezTo>
                    <a:pt x="45578" y="1730964"/>
                    <a:pt x="29800" y="1724429"/>
                    <a:pt x="18168" y="1712796"/>
                  </a:cubicBezTo>
                  <a:cubicBezTo>
                    <a:pt x="6535" y="1701163"/>
                    <a:pt x="0" y="1685386"/>
                    <a:pt x="0" y="1668935"/>
                  </a:cubicBezTo>
                  <a:lnTo>
                    <a:pt x="0" y="62029"/>
                  </a:lnTo>
                  <a:cubicBezTo>
                    <a:pt x="0" y="27771"/>
                    <a:pt x="27771" y="0"/>
                    <a:pt x="62029" y="0"/>
                  </a:cubicBezTo>
                  <a:close/>
                </a:path>
              </a:pathLst>
            </a:custGeom>
            <a:solidFill>
              <a:srgbClr val="E8E8E8"/>
            </a:solidFill>
          </p:spPr>
        </p:sp>
        <p:sp>
          <p:nvSpPr>
            <p:cNvPr name="TextBox 9" id="9"/>
            <p:cNvSpPr txBox="true"/>
            <p:nvPr/>
          </p:nvSpPr>
          <p:spPr>
            <a:xfrm>
              <a:off x="0" y="-38100"/>
              <a:ext cx="3287236" cy="1769064"/>
            </a:xfrm>
            <a:prstGeom prst="rect">
              <a:avLst/>
            </a:prstGeom>
          </p:spPr>
          <p:txBody>
            <a:bodyPr anchor="ctr" rtlCol="false" tIns="50800" lIns="50800" bIns="50800" rIns="50800"/>
            <a:lstStyle/>
            <a:p>
              <a:pPr algn="ctr">
                <a:lnSpc>
                  <a:spcPts val="3079"/>
                </a:lnSpc>
              </a:pPr>
            </a:p>
          </p:txBody>
        </p:sp>
      </p:grpSp>
      <p:sp>
        <p:nvSpPr>
          <p:cNvPr name="TextBox 10" id="10"/>
          <p:cNvSpPr txBox="true"/>
          <p:nvPr/>
        </p:nvSpPr>
        <p:spPr>
          <a:xfrm rot="0">
            <a:off x="5314648" y="3399032"/>
            <a:ext cx="11944652" cy="4094302"/>
          </a:xfrm>
          <a:prstGeom prst="rect">
            <a:avLst/>
          </a:prstGeom>
        </p:spPr>
        <p:txBody>
          <a:bodyPr anchor="t" rtlCol="false" tIns="0" lIns="0" bIns="0" rIns="0">
            <a:spAutoFit/>
          </a:bodyPr>
          <a:lstStyle/>
          <a:p>
            <a:pPr algn="l">
              <a:lnSpc>
                <a:spcPts val="3264"/>
              </a:lnSpc>
            </a:pPr>
            <a:r>
              <a:rPr lang="en-US" sz="2720" spc="25">
                <a:solidFill>
                  <a:srgbClr val="000000"/>
                </a:solidFill>
                <a:latin typeface="Source Han Sans KR"/>
                <a:ea typeface="Source Han Sans KR"/>
                <a:cs typeface="Source Han Sans KR"/>
                <a:sym typeface="Source Han Sans KR"/>
              </a:rPr>
              <a:t>흔히 말하는 쇼핑몰에 커뮤니티를 합쳐보자는 아이디어에서 시작했습니다. 중간중간 다른 웹사이트를 벤치마킹해서 해당 기능을 구현해보는 경험이 너무 좋았습니다.</a:t>
            </a:r>
          </a:p>
          <a:p>
            <a:pPr algn="l">
              <a:lnSpc>
                <a:spcPts val="3264"/>
              </a:lnSpc>
            </a:pPr>
          </a:p>
          <a:p>
            <a:pPr algn="l">
              <a:lnSpc>
                <a:spcPts val="3264"/>
              </a:lnSpc>
            </a:pPr>
            <a:r>
              <a:rPr lang="en-US" sz="2720" spc="25">
                <a:solidFill>
                  <a:srgbClr val="000000"/>
                </a:solidFill>
                <a:latin typeface="Source Han Sans KR"/>
                <a:ea typeface="Source Han Sans KR"/>
                <a:cs typeface="Source Han Sans KR"/>
                <a:sym typeface="Source Han Sans KR"/>
              </a:rPr>
              <a:t>하지만, 각각의 역할을 맡아 넣고 싶은 기능들이 늘어나다 보니 팀원들의 진행 사항을 체크하지 못한 점이 리스크로 작용하여 AWS에 프로젝트를 올려 배포까지 해보고 싶었으나, 시간상 못한 것이 특히 아쉬움으로 남습니다.</a:t>
            </a:r>
          </a:p>
          <a:p>
            <a:pPr algn="l">
              <a:lnSpc>
                <a:spcPts val="3264"/>
              </a:lnSpc>
            </a:pPr>
          </a:p>
          <a:p>
            <a:pPr algn="l">
              <a:lnSpc>
                <a:spcPts val="3264"/>
              </a:lnSpc>
            </a:pPr>
            <a:r>
              <a:rPr lang="en-US" sz="2720" spc="25">
                <a:solidFill>
                  <a:srgbClr val="000000"/>
                </a:solidFill>
                <a:latin typeface="Source Han Sans KR"/>
                <a:ea typeface="Source Han Sans KR"/>
                <a:cs typeface="Source Han Sans KR"/>
                <a:sym typeface="Source Han Sans KR"/>
              </a:rPr>
              <a:t>다음에 팀 프로젝트를 한다면, 처음부터 작업할 때 원하는 기능들을 모아 1차 토대를 작성하고 작업 후 서로 연관되어 있는 데이터들을 미리 협의하여 정의하고 사용해야 후에 통합 과정에서의 시간을 줄일 수 있을 것 같습니다.</a:t>
            </a:r>
          </a:p>
        </p:txBody>
      </p:sp>
    </p:spTree>
  </p:cSld>
  <p:clrMapOvr>
    <a:masterClrMapping/>
  </p:clrMapOvr>
</p:sld>
</file>

<file path=ppt/slides/slide1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96275" y="646422"/>
            <a:ext cx="15856515" cy="23804"/>
            <a:chOff x="0" y="0"/>
            <a:chExt cx="21142020" cy="31739"/>
          </a:xfrm>
        </p:grpSpPr>
        <p:sp>
          <p:nvSpPr>
            <p:cNvPr name="Freeform 3" id="3"/>
            <p:cNvSpPr/>
            <p:nvPr/>
          </p:nvSpPr>
          <p:spPr>
            <a:xfrm flipH="false" flipV="false" rot="0">
              <a:off x="0" y="0"/>
              <a:ext cx="21142071" cy="31750"/>
            </a:xfrm>
            <a:custGeom>
              <a:avLst/>
              <a:gdLst/>
              <a:ahLst/>
              <a:cxnLst/>
              <a:rect r="r" b="b" t="t" l="l"/>
              <a:pathLst>
                <a:path h="31750" w="21142071">
                  <a:moveTo>
                    <a:pt x="6350" y="0"/>
                  </a:moveTo>
                  <a:lnTo>
                    <a:pt x="21135721" y="19050"/>
                  </a:lnTo>
                  <a:cubicBezTo>
                    <a:pt x="21139277" y="19050"/>
                    <a:pt x="21142071" y="21844"/>
                    <a:pt x="21142071" y="25400"/>
                  </a:cubicBezTo>
                  <a:cubicBezTo>
                    <a:pt x="21142071" y="28956"/>
                    <a:pt x="21139277" y="31750"/>
                    <a:pt x="21135721" y="3175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626586" y="187296"/>
            <a:ext cx="1551743" cy="1053802"/>
          </a:xfrm>
          <a:prstGeom prst="rect">
            <a:avLst/>
          </a:prstGeom>
        </p:spPr>
        <p:txBody>
          <a:bodyPr anchor="t" rtlCol="false" tIns="0" lIns="0" bIns="0" rIns="0">
            <a:spAutoFit/>
          </a:bodyPr>
          <a:lstStyle/>
          <a:p>
            <a:pPr algn="l">
              <a:lnSpc>
                <a:spcPts val="8669"/>
              </a:lnSpc>
            </a:pPr>
            <a:r>
              <a:rPr lang="en-US" b="true" sz="6192" spc="-394">
                <a:solidFill>
                  <a:srgbClr val="000000"/>
                </a:solidFill>
                <a:latin typeface="Source Han Sans KR Bold"/>
                <a:ea typeface="Source Han Sans KR Bold"/>
                <a:cs typeface="Source Han Sans KR Bold"/>
                <a:sym typeface="Source Han Sans KR Bold"/>
              </a:rPr>
              <a:t>후기</a:t>
            </a:r>
          </a:p>
        </p:txBody>
      </p:sp>
      <p:grpSp>
        <p:nvGrpSpPr>
          <p:cNvPr name="Group 5" id="5"/>
          <p:cNvGrpSpPr/>
          <p:nvPr/>
        </p:nvGrpSpPr>
        <p:grpSpPr>
          <a:xfrm rot="0">
            <a:off x="4164739" y="1506727"/>
            <a:ext cx="13451184" cy="8017203"/>
            <a:chOff x="0" y="0"/>
            <a:chExt cx="3542699" cy="2111527"/>
          </a:xfrm>
        </p:grpSpPr>
        <p:sp>
          <p:nvSpPr>
            <p:cNvPr name="Freeform 6" id="6"/>
            <p:cNvSpPr/>
            <p:nvPr/>
          </p:nvSpPr>
          <p:spPr>
            <a:xfrm flipH="false" flipV="false" rot="0">
              <a:off x="0" y="0"/>
              <a:ext cx="3542698" cy="2111527"/>
            </a:xfrm>
            <a:custGeom>
              <a:avLst/>
              <a:gdLst/>
              <a:ahLst/>
              <a:cxnLst/>
              <a:rect r="r" b="b" t="t" l="l"/>
              <a:pathLst>
                <a:path h="2111527" w="3542698">
                  <a:moveTo>
                    <a:pt x="57556" y="0"/>
                  </a:moveTo>
                  <a:lnTo>
                    <a:pt x="3485143" y="0"/>
                  </a:lnTo>
                  <a:cubicBezTo>
                    <a:pt x="3500408" y="0"/>
                    <a:pt x="3515047" y="6064"/>
                    <a:pt x="3525841" y="16858"/>
                  </a:cubicBezTo>
                  <a:cubicBezTo>
                    <a:pt x="3536635" y="27651"/>
                    <a:pt x="3542698" y="42291"/>
                    <a:pt x="3542698" y="57556"/>
                  </a:cubicBezTo>
                  <a:lnTo>
                    <a:pt x="3542698" y="2053971"/>
                  </a:lnTo>
                  <a:cubicBezTo>
                    <a:pt x="3542698" y="2085758"/>
                    <a:pt x="3516930" y="2111527"/>
                    <a:pt x="3485143" y="2111527"/>
                  </a:cubicBezTo>
                  <a:lnTo>
                    <a:pt x="57556" y="2111527"/>
                  </a:lnTo>
                  <a:cubicBezTo>
                    <a:pt x="42291" y="2111527"/>
                    <a:pt x="27651" y="2105463"/>
                    <a:pt x="16858" y="2094669"/>
                  </a:cubicBezTo>
                  <a:cubicBezTo>
                    <a:pt x="6064" y="2083875"/>
                    <a:pt x="0" y="2069236"/>
                    <a:pt x="0" y="2053971"/>
                  </a:cubicBezTo>
                  <a:lnTo>
                    <a:pt x="0" y="57556"/>
                  </a:lnTo>
                  <a:cubicBezTo>
                    <a:pt x="0" y="25769"/>
                    <a:pt x="25769" y="0"/>
                    <a:pt x="57556" y="0"/>
                  </a:cubicBezTo>
                  <a:close/>
                </a:path>
              </a:pathLst>
            </a:custGeom>
            <a:solidFill>
              <a:srgbClr val="E8E8E8"/>
            </a:solidFill>
          </p:spPr>
        </p:sp>
        <p:sp>
          <p:nvSpPr>
            <p:cNvPr name="TextBox 7" id="7"/>
            <p:cNvSpPr txBox="true"/>
            <p:nvPr/>
          </p:nvSpPr>
          <p:spPr>
            <a:xfrm>
              <a:off x="0" y="-38100"/>
              <a:ext cx="3542699" cy="2149627"/>
            </a:xfrm>
            <a:prstGeom prst="rect">
              <a:avLst/>
            </a:prstGeom>
          </p:spPr>
          <p:txBody>
            <a:bodyPr anchor="ctr" rtlCol="false" tIns="50800" lIns="50800" bIns="50800" rIns="50800"/>
            <a:lstStyle/>
            <a:p>
              <a:pPr algn="ctr">
                <a:lnSpc>
                  <a:spcPts val="3079"/>
                </a:lnSpc>
              </a:pPr>
            </a:p>
          </p:txBody>
        </p:sp>
      </p:grpSp>
      <p:sp>
        <p:nvSpPr>
          <p:cNvPr name="TextBox 8" id="8"/>
          <p:cNvSpPr txBox="true"/>
          <p:nvPr/>
        </p:nvSpPr>
        <p:spPr>
          <a:xfrm rot="0">
            <a:off x="191919" y="6675345"/>
            <a:ext cx="4104356" cy="529282"/>
          </a:xfrm>
          <a:prstGeom prst="rect">
            <a:avLst/>
          </a:prstGeom>
        </p:spPr>
        <p:txBody>
          <a:bodyPr anchor="t" rtlCol="false" tIns="0" lIns="0" bIns="0" rIns="0">
            <a:spAutoFit/>
          </a:bodyPr>
          <a:lstStyle/>
          <a:p>
            <a:pPr algn="ctr">
              <a:lnSpc>
                <a:spcPts val="4240"/>
              </a:lnSpc>
            </a:pPr>
            <a:r>
              <a:rPr lang="en-US" b="true" sz="3261">
                <a:solidFill>
                  <a:srgbClr val="000000"/>
                </a:solidFill>
                <a:latin typeface="Arita Dotum Bold"/>
                <a:ea typeface="Arita Dotum Bold"/>
                <a:cs typeface="Arita Dotum Bold"/>
                <a:sym typeface="Arita Dotum Bold"/>
              </a:rPr>
              <a:t>김동석</a:t>
            </a:r>
          </a:p>
        </p:txBody>
      </p:sp>
      <p:sp>
        <p:nvSpPr>
          <p:cNvPr name="Freeform 9" id="9"/>
          <p:cNvSpPr/>
          <p:nvPr/>
        </p:nvSpPr>
        <p:spPr>
          <a:xfrm flipH="false" flipV="false" rot="0">
            <a:off x="920514" y="3908117"/>
            <a:ext cx="2861007" cy="2496879"/>
          </a:xfrm>
          <a:custGeom>
            <a:avLst/>
            <a:gdLst/>
            <a:ahLst/>
            <a:cxnLst/>
            <a:rect r="r" b="b" t="t" l="l"/>
            <a:pathLst>
              <a:path h="2496879" w="2861007">
                <a:moveTo>
                  <a:pt x="0" y="0"/>
                </a:moveTo>
                <a:lnTo>
                  <a:pt x="2861007" y="0"/>
                </a:lnTo>
                <a:lnTo>
                  <a:pt x="2861007" y="2496879"/>
                </a:lnTo>
                <a:lnTo>
                  <a:pt x="0" y="24968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587155" y="2150749"/>
            <a:ext cx="12672145" cy="6705600"/>
          </a:xfrm>
          <a:prstGeom prst="rect">
            <a:avLst/>
          </a:prstGeom>
        </p:spPr>
        <p:txBody>
          <a:bodyPr anchor="t" rtlCol="false" tIns="0" lIns="0" bIns="0" rIns="0">
            <a:spAutoFit/>
          </a:bodyPr>
          <a:lstStyle/>
          <a:p>
            <a:pPr algn="l">
              <a:lnSpc>
                <a:spcPts val="3341"/>
              </a:lnSpc>
            </a:pPr>
            <a:r>
              <a:rPr lang="en-US" sz="2784">
                <a:solidFill>
                  <a:srgbClr val="000000"/>
                </a:solidFill>
                <a:latin typeface="Source Han Sans KR Light"/>
                <a:ea typeface="Source Han Sans KR Light"/>
                <a:cs typeface="Source Han Sans KR Light"/>
                <a:sym typeface="Source Han Sans KR Light"/>
              </a:rPr>
              <a:t>이번 팀 프로젝트를 끝마치면서 웹 사이트 개발이 상당히 손이 많이가고, 프로그래밍 뿐만 아니라 기획, 디자인까지 여러분야에 조화가 잘 이루어져야 좋은 사이트를 만들 수 있다는 것을 깨달았습니다. 커뮤니티를 처음에 맡겠다고 했을때 무슨 기능을 넣어야 남들과는 조금이나마 차별화된, 그러면서도 커뮤니티 페이지라는 정체성에 반하지 않을까? 그부분을 많이 고민했습니다. 최종적으로 선정된 내용이 포인트로 놀 수 있는 이벤트 게임과, 유저끼리 실시간 대화가 가능한 채팅이었습니다. 특히 게임은 자바 swing프로젝트 당시 만든 게임에 아쉬운 부분이 남아 단순히 게임만 하는 것이 아닌 포인트를 얻거나, 랭킹을 겨루면서 놀 수 있는 세세한 부분까지 구현했습니다. 프로젝트를 진행하면서 스프링프레임워크를 다루는 실력뿐만 아니라, JAVA와 DOM이 통신하는 원리, 비동기 통신방식, css같은 프론트엔드 부분에 공부도 많이 되었고 실력도 많이 상승된것을 느꼈습니다. </a:t>
            </a:r>
          </a:p>
          <a:p>
            <a:pPr algn="l">
              <a:lnSpc>
                <a:spcPts val="3341"/>
              </a:lnSpc>
            </a:pPr>
          </a:p>
          <a:p>
            <a:pPr algn="l">
              <a:lnSpc>
                <a:spcPts val="3341"/>
              </a:lnSpc>
            </a:pPr>
            <a:r>
              <a:rPr lang="en-US" sz="2784" b="true">
                <a:solidFill>
                  <a:srgbClr val="000000"/>
                </a:solidFill>
                <a:latin typeface="Source Han Sans KR Bold"/>
                <a:ea typeface="Source Han Sans KR Bold"/>
                <a:cs typeface="Source Han Sans KR Bold"/>
                <a:sym typeface="Source Han Sans KR Bold"/>
              </a:rPr>
              <a:t>아쉬웠던점</a:t>
            </a:r>
            <a:r>
              <a:rPr lang="en-US" sz="2784">
                <a:solidFill>
                  <a:srgbClr val="000000"/>
                </a:solidFill>
                <a:latin typeface="Source Han Sans KR Light"/>
                <a:ea typeface="Source Han Sans KR Light"/>
                <a:cs typeface="Source Han Sans KR Light"/>
                <a:sym typeface="Source Han Sans KR Light"/>
              </a:rPr>
              <a:t> </a:t>
            </a:r>
          </a:p>
          <a:p>
            <a:pPr algn="l">
              <a:lnSpc>
                <a:spcPts val="3341"/>
              </a:lnSpc>
            </a:pPr>
            <a:r>
              <a:rPr lang="en-US" sz="2784">
                <a:solidFill>
                  <a:srgbClr val="000000"/>
                </a:solidFill>
                <a:latin typeface="Source Han Sans KR Light"/>
                <a:ea typeface="Source Han Sans KR Light"/>
                <a:cs typeface="Source Han Sans KR Light"/>
                <a:sym typeface="Source Han Sans KR Light"/>
              </a:rPr>
              <a:t>원례는 채팅/이벤트 게임 이외에도 포인트로 구입할 수 있는 커뮤니터 ‘전용 이모티콘 기능’도 구현하고싶었습니다. 하지만 프로젝트 시간이 길지 않았고 팀 코드 통합, 기타 자료 작성에도 시간이 들었기 때문에 이 부분이 아쉬운점입니다.</a:t>
            </a:r>
          </a:p>
        </p:txBody>
      </p:sp>
    </p:spTree>
  </p:cSld>
  <p:clrMapOvr>
    <a:masterClrMapping/>
  </p:clrMapOvr>
</p:sld>
</file>

<file path=ppt/slides/slide1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96275" y="646422"/>
            <a:ext cx="15856515" cy="23804"/>
            <a:chOff x="0" y="0"/>
            <a:chExt cx="21142020" cy="31739"/>
          </a:xfrm>
        </p:grpSpPr>
        <p:sp>
          <p:nvSpPr>
            <p:cNvPr name="Freeform 3" id="3"/>
            <p:cNvSpPr/>
            <p:nvPr/>
          </p:nvSpPr>
          <p:spPr>
            <a:xfrm flipH="false" flipV="false" rot="0">
              <a:off x="0" y="0"/>
              <a:ext cx="21142071" cy="31750"/>
            </a:xfrm>
            <a:custGeom>
              <a:avLst/>
              <a:gdLst/>
              <a:ahLst/>
              <a:cxnLst/>
              <a:rect r="r" b="b" t="t" l="l"/>
              <a:pathLst>
                <a:path h="31750" w="21142071">
                  <a:moveTo>
                    <a:pt x="6350" y="0"/>
                  </a:moveTo>
                  <a:lnTo>
                    <a:pt x="21135721" y="19050"/>
                  </a:lnTo>
                  <a:cubicBezTo>
                    <a:pt x="21139277" y="19050"/>
                    <a:pt x="21142071" y="21844"/>
                    <a:pt x="21142071" y="25400"/>
                  </a:cubicBezTo>
                  <a:cubicBezTo>
                    <a:pt x="21142071" y="28956"/>
                    <a:pt x="21139277" y="31750"/>
                    <a:pt x="21135721" y="3175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626586" y="187296"/>
            <a:ext cx="1551743" cy="1053802"/>
          </a:xfrm>
          <a:prstGeom prst="rect">
            <a:avLst/>
          </a:prstGeom>
        </p:spPr>
        <p:txBody>
          <a:bodyPr anchor="t" rtlCol="false" tIns="0" lIns="0" bIns="0" rIns="0">
            <a:spAutoFit/>
          </a:bodyPr>
          <a:lstStyle/>
          <a:p>
            <a:pPr algn="l">
              <a:lnSpc>
                <a:spcPts val="8669"/>
              </a:lnSpc>
            </a:pPr>
            <a:r>
              <a:rPr lang="en-US" b="true" sz="6192" spc="-394">
                <a:solidFill>
                  <a:srgbClr val="000000"/>
                </a:solidFill>
                <a:latin typeface="Source Han Sans KR Bold"/>
                <a:ea typeface="Source Han Sans KR Bold"/>
                <a:cs typeface="Source Han Sans KR Bold"/>
                <a:sym typeface="Source Han Sans KR Bold"/>
              </a:rPr>
              <a:t>후기</a:t>
            </a:r>
          </a:p>
        </p:txBody>
      </p:sp>
      <p:grpSp>
        <p:nvGrpSpPr>
          <p:cNvPr name="Group 5" id="5"/>
          <p:cNvGrpSpPr/>
          <p:nvPr/>
        </p:nvGrpSpPr>
        <p:grpSpPr>
          <a:xfrm rot="0">
            <a:off x="4279913" y="1028700"/>
            <a:ext cx="13612762" cy="9009163"/>
            <a:chOff x="0" y="0"/>
            <a:chExt cx="3585254" cy="2372784"/>
          </a:xfrm>
        </p:grpSpPr>
        <p:sp>
          <p:nvSpPr>
            <p:cNvPr name="Freeform 6" id="6"/>
            <p:cNvSpPr/>
            <p:nvPr/>
          </p:nvSpPr>
          <p:spPr>
            <a:xfrm flipH="false" flipV="false" rot="0">
              <a:off x="0" y="0"/>
              <a:ext cx="3585254" cy="2372784"/>
            </a:xfrm>
            <a:custGeom>
              <a:avLst/>
              <a:gdLst/>
              <a:ahLst/>
              <a:cxnLst/>
              <a:rect r="r" b="b" t="t" l="l"/>
              <a:pathLst>
                <a:path h="2372784" w="3585254">
                  <a:moveTo>
                    <a:pt x="56873" y="0"/>
                  </a:moveTo>
                  <a:lnTo>
                    <a:pt x="3528382" y="0"/>
                  </a:lnTo>
                  <a:cubicBezTo>
                    <a:pt x="3559792" y="0"/>
                    <a:pt x="3585254" y="25463"/>
                    <a:pt x="3585254" y="56873"/>
                  </a:cubicBezTo>
                  <a:lnTo>
                    <a:pt x="3585254" y="2315911"/>
                  </a:lnTo>
                  <a:cubicBezTo>
                    <a:pt x="3585254" y="2330995"/>
                    <a:pt x="3579263" y="2345461"/>
                    <a:pt x="3568597" y="2356126"/>
                  </a:cubicBezTo>
                  <a:cubicBezTo>
                    <a:pt x="3557931" y="2366792"/>
                    <a:pt x="3543465" y="2372784"/>
                    <a:pt x="3528382" y="2372784"/>
                  </a:cubicBezTo>
                  <a:lnTo>
                    <a:pt x="56873" y="2372784"/>
                  </a:lnTo>
                  <a:cubicBezTo>
                    <a:pt x="41789" y="2372784"/>
                    <a:pt x="27323" y="2366792"/>
                    <a:pt x="16658" y="2356126"/>
                  </a:cubicBezTo>
                  <a:cubicBezTo>
                    <a:pt x="5992" y="2345461"/>
                    <a:pt x="0" y="2330995"/>
                    <a:pt x="0" y="2315911"/>
                  </a:cubicBezTo>
                  <a:lnTo>
                    <a:pt x="0" y="56873"/>
                  </a:lnTo>
                  <a:cubicBezTo>
                    <a:pt x="0" y="41789"/>
                    <a:pt x="5992" y="27323"/>
                    <a:pt x="16658" y="16658"/>
                  </a:cubicBezTo>
                  <a:cubicBezTo>
                    <a:pt x="27323" y="5992"/>
                    <a:pt x="41789" y="0"/>
                    <a:pt x="56873" y="0"/>
                  </a:cubicBezTo>
                  <a:close/>
                </a:path>
              </a:pathLst>
            </a:custGeom>
            <a:solidFill>
              <a:srgbClr val="E8E8E8"/>
            </a:solidFill>
          </p:spPr>
        </p:sp>
        <p:sp>
          <p:nvSpPr>
            <p:cNvPr name="TextBox 7" id="7"/>
            <p:cNvSpPr txBox="true"/>
            <p:nvPr/>
          </p:nvSpPr>
          <p:spPr>
            <a:xfrm>
              <a:off x="0" y="-38100"/>
              <a:ext cx="3585254" cy="2410884"/>
            </a:xfrm>
            <a:prstGeom prst="rect">
              <a:avLst/>
            </a:prstGeom>
          </p:spPr>
          <p:txBody>
            <a:bodyPr anchor="ctr" rtlCol="false" tIns="50800" lIns="50800" bIns="50800" rIns="50800"/>
            <a:lstStyle/>
            <a:p>
              <a:pPr algn="ctr">
                <a:lnSpc>
                  <a:spcPts val="3079"/>
                </a:lnSpc>
              </a:pPr>
            </a:p>
          </p:txBody>
        </p:sp>
      </p:grpSp>
      <p:sp>
        <p:nvSpPr>
          <p:cNvPr name="TextBox 8" id="8"/>
          <p:cNvSpPr txBox="true"/>
          <p:nvPr/>
        </p:nvSpPr>
        <p:spPr>
          <a:xfrm rot="0">
            <a:off x="-204342" y="6646129"/>
            <a:ext cx="4227721" cy="544045"/>
          </a:xfrm>
          <a:prstGeom prst="rect">
            <a:avLst/>
          </a:prstGeom>
        </p:spPr>
        <p:txBody>
          <a:bodyPr anchor="t" rtlCol="false" tIns="0" lIns="0" bIns="0" rIns="0">
            <a:spAutoFit/>
          </a:bodyPr>
          <a:lstStyle/>
          <a:p>
            <a:pPr algn="ctr">
              <a:lnSpc>
                <a:spcPts val="4367"/>
              </a:lnSpc>
            </a:pPr>
            <a:r>
              <a:rPr lang="en-US" b="true" sz="3359">
                <a:solidFill>
                  <a:srgbClr val="000000"/>
                </a:solidFill>
                <a:latin typeface="Arita Dotum Bold"/>
                <a:ea typeface="Arita Dotum Bold"/>
                <a:cs typeface="Arita Dotum Bold"/>
                <a:sym typeface="Arita Dotum Bold"/>
              </a:rPr>
              <a:t>이규림</a:t>
            </a:r>
          </a:p>
        </p:txBody>
      </p:sp>
      <p:sp>
        <p:nvSpPr>
          <p:cNvPr name="Freeform 9" id="9"/>
          <p:cNvSpPr/>
          <p:nvPr/>
        </p:nvSpPr>
        <p:spPr>
          <a:xfrm flipH="false" flipV="false" rot="0">
            <a:off x="937094" y="3556046"/>
            <a:ext cx="2933610" cy="2858936"/>
          </a:xfrm>
          <a:custGeom>
            <a:avLst/>
            <a:gdLst/>
            <a:ahLst/>
            <a:cxnLst/>
            <a:rect r="r" b="b" t="t" l="l"/>
            <a:pathLst>
              <a:path h="2858936" w="2933610">
                <a:moveTo>
                  <a:pt x="0" y="0"/>
                </a:moveTo>
                <a:lnTo>
                  <a:pt x="2933610" y="0"/>
                </a:lnTo>
                <a:lnTo>
                  <a:pt x="2933610" y="2858936"/>
                </a:lnTo>
                <a:lnTo>
                  <a:pt x="0" y="2858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647682" y="1353854"/>
            <a:ext cx="12768916" cy="8374568"/>
          </a:xfrm>
          <a:prstGeom prst="rect">
            <a:avLst/>
          </a:prstGeom>
        </p:spPr>
        <p:txBody>
          <a:bodyPr anchor="t" rtlCol="false" tIns="0" lIns="0" bIns="0" rIns="0">
            <a:spAutoFit/>
          </a:bodyPr>
          <a:lstStyle/>
          <a:p>
            <a:pPr algn="l">
              <a:lnSpc>
                <a:spcPts val="3040"/>
              </a:lnSpc>
            </a:pPr>
            <a:r>
              <a:rPr lang="en-US" sz="2173" spc="-34" b="true">
                <a:solidFill>
                  <a:srgbClr val="000000"/>
                </a:solidFill>
                <a:latin typeface="Source Han Sans KR Bold"/>
                <a:ea typeface="Source Han Sans KR Bold"/>
                <a:cs typeface="Source Han Sans KR Bold"/>
                <a:sym typeface="Source Han Sans KR Bold"/>
              </a:rPr>
              <a:t>아쉬웠던 점</a:t>
            </a:r>
          </a:p>
          <a:p>
            <a:pPr algn="l">
              <a:lnSpc>
                <a:spcPts val="3040"/>
              </a:lnSpc>
            </a:pPr>
            <a:r>
              <a:rPr lang="en-US" sz="2173" spc="-34">
                <a:solidFill>
                  <a:srgbClr val="000000"/>
                </a:solidFill>
                <a:latin typeface="Source Han Sans KR"/>
                <a:ea typeface="Source Han Sans KR"/>
                <a:cs typeface="Source Han Sans KR"/>
                <a:sym typeface="Source Han Sans KR"/>
              </a:rPr>
              <a:t>1. 장바구니, 주문서 등이 현실적이지 않고 많이 생략되었으나 이를 해결하기 위해 여러 판매 사이트와 비교를 해보며 판매 사이트 구성에 대해 잘 이해하는 계기가 됨.</a:t>
            </a:r>
          </a:p>
          <a:p>
            <a:pPr algn="l">
              <a:lnSpc>
                <a:spcPts val="3040"/>
              </a:lnSpc>
            </a:pPr>
            <a:r>
              <a:rPr lang="en-US" sz="2173" spc="-34">
                <a:solidFill>
                  <a:srgbClr val="000000"/>
                </a:solidFill>
                <a:latin typeface="Source Han Sans KR"/>
                <a:ea typeface="Source Han Sans KR"/>
                <a:cs typeface="Source Han Sans KR"/>
                <a:sym typeface="Source Han Sans KR"/>
              </a:rPr>
              <a:t>2. 장바구니에 여러 개의 상품을 담는 과정을 처리하면서 놓친 부분이 있었음. 판매자 별로 판매 금액이 합산되어 배송료 처리를 해야 하는데 총 결제금액이 3만원 이하인 경우 배송료 3천원으로 구성함. 추후에 판매자 별로 판매금액을 나누고 배송료를 따로 계산하도록 보완하는 과정이 필요함. 이와 더불어 송장번호 입력도 판매자 별로 해야 하지만 여러 개의 상품을 담으면 송장 번호를 한 번만 입력할 수 있게 처리되어 보완이 필요함. </a:t>
            </a:r>
          </a:p>
          <a:p>
            <a:pPr algn="l">
              <a:lnSpc>
                <a:spcPts val="3040"/>
              </a:lnSpc>
            </a:pPr>
            <a:r>
              <a:rPr lang="en-US" sz="2173" spc="-34">
                <a:solidFill>
                  <a:srgbClr val="000000"/>
                </a:solidFill>
                <a:latin typeface="Source Han Sans KR"/>
                <a:ea typeface="Source Han Sans KR"/>
                <a:cs typeface="Source Han Sans KR"/>
                <a:sym typeface="Source Han Sans KR"/>
              </a:rPr>
              <a:t>3. 다양한 결제 수단(계좌이체, 카드결제 등)이 있지만 포인트 결제로만 처리했고, 주문한 뒤 결제 취소 처리를 해야 하지만 시간이 부족해서 처리를 하지 못함. 이것 역시 보완하는 과정이 필요함. </a:t>
            </a:r>
          </a:p>
          <a:p>
            <a:pPr algn="l">
              <a:lnSpc>
                <a:spcPts val="3040"/>
              </a:lnSpc>
            </a:pPr>
          </a:p>
          <a:p>
            <a:pPr algn="l">
              <a:lnSpc>
                <a:spcPts val="3040"/>
              </a:lnSpc>
            </a:pPr>
            <a:r>
              <a:rPr lang="en-US" sz="2173" spc="-34" b="true">
                <a:solidFill>
                  <a:srgbClr val="000000"/>
                </a:solidFill>
                <a:latin typeface="Source Han Sans KR Bold"/>
                <a:ea typeface="Source Han Sans KR Bold"/>
                <a:cs typeface="Source Han Sans KR Bold"/>
                <a:sym typeface="Source Han Sans KR Bold"/>
              </a:rPr>
              <a:t>좋았던 점</a:t>
            </a:r>
          </a:p>
          <a:p>
            <a:pPr algn="l">
              <a:lnSpc>
                <a:spcPts val="3040"/>
              </a:lnSpc>
            </a:pPr>
            <a:r>
              <a:rPr lang="en-US" sz="2173" spc="-34">
                <a:solidFill>
                  <a:srgbClr val="000000"/>
                </a:solidFill>
                <a:latin typeface="Source Han Sans KR"/>
                <a:ea typeface="Source Han Sans KR"/>
                <a:cs typeface="Source Han Sans KR"/>
                <a:sym typeface="Source Han Sans KR"/>
              </a:rPr>
              <a:t>1.여러 개의 테이블을 엮어서 장바구니 정보, 주문하기, 결제하기, 배송관리를 해야 하다 보니 테이블 3~4개를 엮어야 하는 상황이 많아서 SQL 쿼리를 짜는 실력이 많이 늘었음. </a:t>
            </a:r>
          </a:p>
          <a:p>
            <a:pPr algn="l">
              <a:lnSpc>
                <a:spcPts val="3040"/>
              </a:lnSpc>
            </a:pPr>
            <a:r>
              <a:rPr lang="en-US" sz="2173" spc="-34">
                <a:solidFill>
                  <a:srgbClr val="000000"/>
                </a:solidFill>
                <a:latin typeface="Source Han Sans KR"/>
                <a:ea typeface="Source Han Sans KR"/>
                <a:cs typeface="Source Han Sans KR"/>
                <a:sym typeface="Source Han Sans KR"/>
              </a:rPr>
              <a:t>2. 장바구니 목록에서 주문서 목록으로 이동을 할 때, 장바구니 목록은 삭제해야 하지만 그 정보가 여전히 필요한 경우가 있었음. 이런 상황까지 예상한 후 SQL 쿼리를 짜야 하고 따로 매퍼에 정보를 담아두는 것이 필요하다는 것을 알게 되어서 재미있었음.</a:t>
            </a:r>
          </a:p>
          <a:p>
            <a:pPr algn="l">
              <a:lnSpc>
                <a:spcPts val="3040"/>
              </a:lnSpc>
            </a:pPr>
            <a:r>
              <a:rPr lang="en-US" sz="2173" spc="-34">
                <a:solidFill>
                  <a:srgbClr val="000000"/>
                </a:solidFill>
                <a:latin typeface="Source Han Sans KR"/>
                <a:ea typeface="Source Han Sans KR"/>
                <a:cs typeface="Source Han Sans KR"/>
                <a:sym typeface="Source Han Sans KR"/>
              </a:rPr>
              <a:t>3. 소비자 입장에서만 이용해 보았던 쇼핑몰을 판매자와 관리자 입장에서 생각해 봄. 웹사이트를 이용할 때 새로운 시각으로 전체를 보는 안목이 생김. 인터넷 사이트나 핸드폰 어플을 볼 때 어떤 방법으로 만들었을지 생각해 보는 습관이 길러짐.</a:t>
            </a:r>
          </a:p>
          <a:p>
            <a:pPr algn="l">
              <a:lnSpc>
                <a:spcPts val="3040"/>
              </a:lnSpc>
            </a:pPr>
            <a:r>
              <a:rPr lang="en-US" sz="2173" spc="-34">
                <a:solidFill>
                  <a:srgbClr val="000000"/>
                </a:solidFill>
                <a:latin typeface="Source Han Sans KR"/>
                <a:ea typeface="Source Han Sans KR"/>
                <a:cs typeface="Source Han Sans KR"/>
                <a:sym typeface="Source Han Sans KR"/>
              </a:rPr>
              <a:t>4. 실력이 많이 부족해서 조원들에게 물어볼 때마다 자신이 하던 일을 바로 멈추고 문제를 도와주었고, 주말에도 모르면 전화하라며 따뜻한 말을 해 준 조원들 덕분에 끝까지 포기하지 않고 과제를 무사히 마칠 수 있었음. </a:t>
            </a:r>
          </a:p>
          <a:p>
            <a:pPr algn="l">
              <a:lnSpc>
                <a:spcPts val="3042"/>
              </a:lnSpc>
              <a:spcBef>
                <a:spcPct val="0"/>
              </a:spcBef>
            </a:pPr>
          </a:p>
        </p:txBody>
      </p:sp>
    </p:spTree>
  </p:cSld>
  <p:clrMapOvr>
    <a:masterClrMapping/>
  </p:clrMapOvr>
</p:sld>
</file>

<file path=ppt/slides/slide16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350764" y="6111143"/>
            <a:ext cx="5397984" cy="776563"/>
          </a:xfrm>
          <a:prstGeom prst="rect">
            <a:avLst/>
          </a:prstGeom>
        </p:spPr>
        <p:txBody>
          <a:bodyPr anchor="t" rtlCol="false" tIns="0" lIns="0" bIns="0" rIns="0">
            <a:spAutoFit/>
          </a:bodyPr>
          <a:lstStyle/>
          <a:p>
            <a:pPr algn="ctr">
              <a:lnSpc>
                <a:spcPts val="6312"/>
              </a:lnSpc>
            </a:pPr>
            <a:r>
              <a:rPr lang="en-US" sz="4509">
                <a:solidFill>
                  <a:srgbClr val="000000"/>
                </a:solidFill>
                <a:latin typeface="210 디딤명조"/>
                <a:ea typeface="210 디딤명조"/>
                <a:cs typeface="210 디딤명조"/>
                <a:sym typeface="210 디딤명조"/>
              </a:rPr>
              <a:t>질문 해주세요.</a:t>
            </a:r>
          </a:p>
        </p:txBody>
      </p:sp>
      <p:sp>
        <p:nvSpPr>
          <p:cNvPr name="AutoShape 3" id="3"/>
          <p:cNvSpPr/>
          <p:nvPr/>
        </p:nvSpPr>
        <p:spPr>
          <a:xfrm>
            <a:off x="4067413" y="5955314"/>
            <a:ext cx="9964687" cy="0"/>
          </a:xfrm>
          <a:prstGeom prst="line">
            <a:avLst/>
          </a:prstGeom>
          <a:ln cap="flat" w="19050">
            <a:solidFill>
              <a:srgbClr val="000000"/>
            </a:solidFill>
            <a:prstDash val="solid"/>
            <a:headEnd type="none" len="sm" w="sm"/>
            <a:tailEnd type="none" len="sm" w="sm"/>
          </a:ln>
        </p:spPr>
      </p:sp>
      <p:sp>
        <p:nvSpPr>
          <p:cNvPr name="AutoShape 4" id="4"/>
          <p:cNvSpPr/>
          <p:nvPr/>
        </p:nvSpPr>
        <p:spPr>
          <a:xfrm>
            <a:off x="4067413" y="7138720"/>
            <a:ext cx="9964687"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6350764" y="2940029"/>
            <a:ext cx="5148281" cy="2216979"/>
          </a:xfrm>
          <a:prstGeom prst="rect">
            <a:avLst/>
          </a:prstGeom>
        </p:spPr>
        <p:txBody>
          <a:bodyPr anchor="t" rtlCol="false" tIns="0" lIns="0" bIns="0" rIns="0">
            <a:spAutoFit/>
          </a:bodyPr>
          <a:lstStyle/>
          <a:p>
            <a:pPr algn="l">
              <a:lnSpc>
                <a:spcPts val="16961"/>
              </a:lnSpc>
            </a:pPr>
            <a:r>
              <a:rPr lang="en-US" b="true" sz="16155" spc="-1081">
                <a:solidFill>
                  <a:srgbClr val="000000"/>
                </a:solidFill>
                <a:latin typeface="Source Han Sans KR Bold"/>
                <a:ea typeface="Source Han Sans KR Bold"/>
                <a:cs typeface="Source Han Sans KR Bold"/>
                <a:sym typeface="Source Han Sans KR Bold"/>
              </a:rPr>
              <a:t>Q &amp; A</a:t>
            </a:r>
          </a:p>
        </p:txBody>
      </p:sp>
    </p:spTree>
  </p:cSld>
  <p:clrMapOvr>
    <a:masterClrMapping/>
  </p:clrMapOvr>
</p:sld>
</file>

<file path=ppt/slides/slide1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2403" y="6714086"/>
            <a:ext cx="13446301" cy="14143"/>
            <a:chOff x="0" y="0"/>
            <a:chExt cx="12074512" cy="12700"/>
          </a:xfrm>
        </p:grpSpPr>
        <p:sp>
          <p:nvSpPr>
            <p:cNvPr name="Freeform 3" id="3"/>
            <p:cNvSpPr/>
            <p:nvPr/>
          </p:nvSpPr>
          <p:spPr>
            <a:xfrm flipH="false" flipV="false" rot="0">
              <a:off x="0" y="0"/>
              <a:ext cx="12074525" cy="12700"/>
            </a:xfrm>
            <a:custGeom>
              <a:avLst/>
              <a:gdLst/>
              <a:ahLst/>
              <a:cxnLst/>
              <a:rect r="r" b="b" t="t" l="l"/>
              <a:pathLst>
                <a:path h="12700" w="12074525">
                  <a:moveTo>
                    <a:pt x="6350" y="0"/>
                  </a:moveTo>
                  <a:lnTo>
                    <a:pt x="12068175" y="0"/>
                  </a:lnTo>
                  <a:cubicBezTo>
                    <a:pt x="12071731" y="0"/>
                    <a:pt x="12074525" y="2794"/>
                    <a:pt x="12074525" y="6350"/>
                  </a:cubicBezTo>
                  <a:cubicBezTo>
                    <a:pt x="12074525" y="9906"/>
                    <a:pt x="12071731" y="12700"/>
                    <a:pt x="12068175"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1041586" y="3992087"/>
            <a:ext cx="6913999" cy="1261466"/>
          </a:xfrm>
          <a:prstGeom prst="rect">
            <a:avLst/>
          </a:prstGeom>
        </p:spPr>
        <p:txBody>
          <a:bodyPr anchor="t" rtlCol="false" tIns="0" lIns="0" bIns="0" rIns="0">
            <a:spAutoFit/>
          </a:bodyPr>
          <a:lstStyle/>
          <a:p>
            <a:pPr algn="l">
              <a:lnSpc>
                <a:spcPts val="9674"/>
              </a:lnSpc>
            </a:pPr>
            <a:r>
              <a:rPr lang="en-US" b="true" sz="9213" spc="-616">
                <a:solidFill>
                  <a:srgbClr val="000000"/>
                </a:solidFill>
                <a:latin typeface="Source Han Sans KR Bold"/>
                <a:ea typeface="Source Han Sans KR Bold"/>
                <a:cs typeface="Source Han Sans KR Bold"/>
                <a:sym typeface="Source Han Sans KR Bold"/>
              </a:rPr>
              <a:t>감사합니다</a:t>
            </a:r>
          </a:p>
        </p:txBody>
      </p:sp>
      <p:grpSp>
        <p:nvGrpSpPr>
          <p:cNvPr name="Group 5" id="5"/>
          <p:cNvGrpSpPr/>
          <p:nvPr/>
        </p:nvGrpSpPr>
        <p:grpSpPr>
          <a:xfrm rot="0">
            <a:off x="13173898" y="2510"/>
            <a:ext cx="5114102" cy="10281980"/>
            <a:chOff x="0" y="0"/>
            <a:chExt cx="6818802" cy="13709307"/>
          </a:xfrm>
        </p:grpSpPr>
        <p:sp>
          <p:nvSpPr>
            <p:cNvPr name="Freeform 6" id="6"/>
            <p:cNvSpPr/>
            <p:nvPr/>
          </p:nvSpPr>
          <p:spPr>
            <a:xfrm flipH="false" flipV="false" rot="0">
              <a:off x="0" y="0"/>
              <a:ext cx="6818713" cy="13709269"/>
            </a:xfrm>
            <a:custGeom>
              <a:avLst/>
              <a:gdLst/>
              <a:ahLst/>
              <a:cxnLst/>
              <a:rect r="r" b="b" t="t" l="l"/>
              <a:pathLst>
                <a:path h="13709269" w="6818713">
                  <a:moveTo>
                    <a:pt x="0" y="0"/>
                  </a:moveTo>
                  <a:lnTo>
                    <a:pt x="6818713" y="0"/>
                  </a:lnTo>
                  <a:lnTo>
                    <a:pt x="6818713" y="13709269"/>
                  </a:lnTo>
                  <a:lnTo>
                    <a:pt x="0" y="13709269"/>
                  </a:lnTo>
                  <a:lnTo>
                    <a:pt x="0" y="0"/>
                  </a:lnTo>
                  <a:close/>
                </a:path>
              </a:pathLst>
            </a:custGeom>
            <a:blipFill>
              <a:blip r:embed="rId2"/>
              <a:stretch>
                <a:fillRect l="-5426" t="0" r="-28525"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351098"/>
            <a:chOff x="0" y="0"/>
            <a:chExt cx="24384000" cy="5801464"/>
          </a:xfrm>
        </p:grpSpPr>
        <p:sp>
          <p:nvSpPr>
            <p:cNvPr name="Freeform 3" id="3"/>
            <p:cNvSpPr/>
            <p:nvPr/>
          </p:nvSpPr>
          <p:spPr>
            <a:xfrm flipH="false" flipV="false" rot="0">
              <a:off x="0" y="0"/>
              <a:ext cx="24384000" cy="5801487"/>
            </a:xfrm>
            <a:custGeom>
              <a:avLst/>
              <a:gdLst/>
              <a:ahLst/>
              <a:cxnLst/>
              <a:rect r="r" b="b" t="t" l="l"/>
              <a:pathLst>
                <a:path h="5801487" w="24384000">
                  <a:moveTo>
                    <a:pt x="0" y="0"/>
                  </a:moveTo>
                  <a:lnTo>
                    <a:pt x="24384000" y="0"/>
                  </a:lnTo>
                  <a:lnTo>
                    <a:pt x="24384000" y="5801487"/>
                  </a:lnTo>
                  <a:lnTo>
                    <a:pt x="0" y="5801487"/>
                  </a:lnTo>
                  <a:lnTo>
                    <a:pt x="0" y="0"/>
                  </a:lnTo>
                  <a:close/>
                </a:path>
              </a:pathLst>
            </a:custGeom>
            <a:blipFill>
              <a:blip r:embed="rId2"/>
              <a:stretch>
                <a:fillRect l="0" t="-89882" r="0" b="-89882"/>
              </a:stretch>
            </a:blipFill>
          </p:spPr>
        </p:sp>
      </p:grpSp>
      <p:sp>
        <p:nvSpPr>
          <p:cNvPr name="Freeform 4" id="4"/>
          <p:cNvSpPr/>
          <p:nvPr/>
        </p:nvSpPr>
        <p:spPr>
          <a:xfrm flipH="false" flipV="false" rot="0">
            <a:off x="23924771" y="6919390"/>
            <a:ext cx="483838" cy="487382"/>
          </a:xfrm>
          <a:custGeom>
            <a:avLst/>
            <a:gdLst/>
            <a:ahLst/>
            <a:cxnLst/>
            <a:rect r="r" b="b" t="t" l="l"/>
            <a:pathLst>
              <a:path h="487382" w="483838">
                <a:moveTo>
                  <a:pt x="0" y="0"/>
                </a:moveTo>
                <a:lnTo>
                  <a:pt x="483838" y="0"/>
                </a:lnTo>
                <a:lnTo>
                  <a:pt x="483838" y="487382"/>
                </a:lnTo>
                <a:lnTo>
                  <a:pt x="0" y="487382"/>
                </a:lnTo>
                <a:lnTo>
                  <a:pt x="0" y="0"/>
                </a:lnTo>
                <a:close/>
              </a:path>
            </a:pathLst>
          </a:custGeom>
          <a:blipFill>
            <a:blip r:embed="rId3">
              <a:extLst>
                <a:ext uri="{96DAC541-7B7A-43D3-8B79-37D633B846F1}">
                  <asvg:svgBlip xmlns:asvg="http://schemas.microsoft.com/office/drawing/2016/SVG/main" r:embed="rId4"/>
                </a:ext>
              </a:extLst>
            </a:blip>
            <a:stretch>
              <a:fillRect l="0" t="-609" r="0" b="-609"/>
            </a:stretch>
          </a:blipFill>
        </p:spPr>
      </p:sp>
      <p:sp>
        <p:nvSpPr>
          <p:cNvPr name="TextBox 5" id="5"/>
          <p:cNvSpPr txBox="true"/>
          <p:nvPr/>
        </p:nvSpPr>
        <p:spPr>
          <a:xfrm rot="0">
            <a:off x="16716877" y="8728580"/>
            <a:ext cx="1242680" cy="472791"/>
          </a:xfrm>
          <a:prstGeom prst="rect">
            <a:avLst/>
          </a:prstGeom>
        </p:spPr>
        <p:txBody>
          <a:bodyPr anchor="t" rtlCol="false" tIns="0" lIns="0" bIns="0" rIns="0">
            <a:spAutoFit/>
          </a:bodyPr>
          <a:lstStyle/>
          <a:p>
            <a:pPr algn="just">
              <a:lnSpc>
                <a:spcPts val="3542"/>
              </a:lnSpc>
            </a:pPr>
            <a:r>
              <a:rPr lang="en-US" b="true" sz="2530" spc="-43">
                <a:solidFill>
                  <a:srgbClr val="FFFFFF"/>
                </a:solidFill>
                <a:latin typeface="Source Han Sans KR Bold"/>
                <a:ea typeface="Source Han Sans KR Bold"/>
                <a:cs typeface="Source Han Sans KR Bold"/>
                <a:sym typeface="Source Han Sans KR Bold"/>
              </a:rPr>
              <a:t>Logo</a:t>
            </a:r>
          </a:p>
        </p:txBody>
      </p:sp>
      <p:sp>
        <p:nvSpPr>
          <p:cNvPr name="TextBox 6" id="6"/>
          <p:cNvSpPr txBox="true"/>
          <p:nvPr/>
        </p:nvSpPr>
        <p:spPr>
          <a:xfrm rot="0">
            <a:off x="605244" y="6350570"/>
            <a:ext cx="4692381" cy="1261466"/>
          </a:xfrm>
          <a:prstGeom prst="rect">
            <a:avLst/>
          </a:prstGeom>
        </p:spPr>
        <p:txBody>
          <a:bodyPr anchor="t" rtlCol="false" tIns="0" lIns="0" bIns="0" rIns="0">
            <a:spAutoFit/>
          </a:bodyPr>
          <a:lstStyle/>
          <a:p>
            <a:pPr algn="l">
              <a:lnSpc>
                <a:spcPts val="9674"/>
              </a:lnSpc>
            </a:pPr>
            <a:r>
              <a:rPr lang="en-US" b="true" sz="9213" spc="-616">
                <a:solidFill>
                  <a:srgbClr val="000000"/>
                </a:solidFill>
                <a:latin typeface="Source Han Sans KR Bold"/>
                <a:ea typeface="Source Han Sans KR Bold"/>
                <a:cs typeface="Source Han Sans KR Bold"/>
                <a:sym typeface="Source Han Sans KR Bold"/>
              </a:rPr>
              <a:t>기능 구현 </a:t>
            </a:r>
          </a:p>
        </p:txBody>
      </p:sp>
      <p:sp>
        <p:nvSpPr>
          <p:cNvPr name="TextBox 7" id="7"/>
          <p:cNvSpPr txBox="true"/>
          <p:nvPr/>
        </p:nvSpPr>
        <p:spPr>
          <a:xfrm rot="0">
            <a:off x="785330" y="5703126"/>
            <a:ext cx="1081367" cy="514094"/>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Part 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82588" y="6782489"/>
            <a:ext cx="13297223"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761182" y="5107813"/>
            <a:ext cx="3146887" cy="1260486"/>
          </a:xfrm>
          <a:prstGeom prst="rect">
            <a:avLst/>
          </a:prstGeom>
        </p:spPr>
        <p:txBody>
          <a:bodyPr anchor="t" rtlCol="false" tIns="0" lIns="0" bIns="0" rIns="0">
            <a:spAutoFit/>
          </a:bodyPr>
          <a:lstStyle/>
          <a:p>
            <a:pPr algn="l">
              <a:lnSpc>
                <a:spcPts val="9674"/>
              </a:lnSpc>
            </a:pPr>
            <a:r>
              <a:rPr lang="en-US" sz="9214" spc="-617" b="true">
                <a:solidFill>
                  <a:srgbClr val="000000"/>
                </a:solidFill>
                <a:latin typeface="Source Han Sans KR Bold"/>
                <a:ea typeface="Source Han Sans KR Bold"/>
                <a:cs typeface="Source Han Sans KR Bold"/>
                <a:sym typeface="Source Han Sans KR Bold"/>
              </a:rPr>
              <a:t>상품몰</a:t>
            </a:r>
          </a:p>
        </p:txBody>
      </p:sp>
      <p:sp>
        <p:nvSpPr>
          <p:cNvPr name="TextBox 4" id="4"/>
          <p:cNvSpPr txBox="true"/>
          <p:nvPr/>
        </p:nvSpPr>
        <p:spPr>
          <a:xfrm rot="0">
            <a:off x="4074324" y="5892843"/>
            <a:ext cx="2690243" cy="475456"/>
          </a:xfrm>
          <a:prstGeom prst="rect">
            <a:avLst/>
          </a:prstGeom>
        </p:spPr>
        <p:txBody>
          <a:bodyPr anchor="t" rtlCol="false" tIns="0" lIns="0" bIns="0" rIns="0">
            <a:spAutoFit/>
          </a:bodyPr>
          <a:lstStyle/>
          <a:p>
            <a:pPr algn="l">
              <a:lnSpc>
                <a:spcPts val="3798"/>
              </a:lnSpc>
            </a:pPr>
            <a:r>
              <a:rPr lang="en-US" b="true" sz="3303" spc="-237">
                <a:solidFill>
                  <a:srgbClr val="000000"/>
                </a:solidFill>
                <a:latin typeface="Source Han Sans KR Medium"/>
                <a:ea typeface="Source Han Sans KR Medium"/>
                <a:cs typeface="Source Han Sans KR Medium"/>
                <a:sym typeface="Source Han Sans KR Medium"/>
              </a:rPr>
              <a:t>[ 고지환 담당 ]</a:t>
            </a:r>
          </a:p>
        </p:txBody>
      </p:sp>
      <p:grpSp>
        <p:nvGrpSpPr>
          <p:cNvPr name="Group 5" id="5"/>
          <p:cNvGrpSpPr/>
          <p:nvPr/>
        </p:nvGrpSpPr>
        <p:grpSpPr>
          <a:xfrm rot="0">
            <a:off x="13979811" y="0"/>
            <a:ext cx="4308189" cy="10287000"/>
            <a:chOff x="0" y="0"/>
            <a:chExt cx="5744252" cy="13716000"/>
          </a:xfrm>
        </p:grpSpPr>
        <p:sp>
          <p:nvSpPr>
            <p:cNvPr name="Freeform 6" id="6"/>
            <p:cNvSpPr/>
            <p:nvPr/>
          </p:nvSpPr>
          <p:spPr>
            <a:xfrm flipH="false" flipV="false" rot="0">
              <a:off x="0" y="0"/>
              <a:ext cx="5744252" cy="13716023"/>
            </a:xfrm>
            <a:custGeom>
              <a:avLst/>
              <a:gdLst/>
              <a:ahLst/>
              <a:cxnLst/>
              <a:rect r="r" b="b" t="t" l="l"/>
              <a:pathLst>
                <a:path h="13716023" w="5744252">
                  <a:moveTo>
                    <a:pt x="0" y="0"/>
                  </a:moveTo>
                  <a:lnTo>
                    <a:pt x="5744252" y="0"/>
                  </a:lnTo>
                  <a:lnTo>
                    <a:pt x="5744252" y="13716023"/>
                  </a:lnTo>
                  <a:lnTo>
                    <a:pt x="0" y="13716023"/>
                  </a:lnTo>
                  <a:lnTo>
                    <a:pt x="0" y="0"/>
                  </a:lnTo>
                  <a:close/>
                </a:path>
              </a:pathLst>
            </a:custGeom>
            <a:blipFill>
              <a:blip r:embed="rId2"/>
              <a:stretch>
                <a:fillRect l="-129195" t="0" r="-129195"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9175" y="1413671"/>
            <a:ext cx="8591098" cy="8222191"/>
            <a:chOff x="0" y="0"/>
            <a:chExt cx="11454797" cy="10962921"/>
          </a:xfrm>
        </p:grpSpPr>
        <p:sp>
          <p:nvSpPr>
            <p:cNvPr name="Freeform 3" id="3"/>
            <p:cNvSpPr/>
            <p:nvPr/>
          </p:nvSpPr>
          <p:spPr>
            <a:xfrm flipH="false" flipV="false" rot="0">
              <a:off x="12700" y="12700"/>
              <a:ext cx="11429365" cy="10937494"/>
            </a:xfrm>
            <a:custGeom>
              <a:avLst/>
              <a:gdLst/>
              <a:ahLst/>
              <a:cxnLst/>
              <a:rect r="r" b="b" t="t" l="l"/>
              <a:pathLst>
                <a:path h="10937494" w="11429365">
                  <a:moveTo>
                    <a:pt x="0" y="0"/>
                  </a:moveTo>
                  <a:lnTo>
                    <a:pt x="11429365" y="0"/>
                  </a:lnTo>
                  <a:lnTo>
                    <a:pt x="11429365" y="10937494"/>
                  </a:lnTo>
                  <a:lnTo>
                    <a:pt x="0" y="10937494"/>
                  </a:lnTo>
                  <a:lnTo>
                    <a:pt x="0" y="0"/>
                  </a:lnTo>
                  <a:close/>
                </a:path>
              </a:pathLst>
            </a:custGeom>
            <a:blipFill>
              <a:blip r:embed="rId2"/>
              <a:stretch>
                <a:fillRect l="-137" t="-116" r="-137" b="-116"/>
              </a:stretch>
            </a:blipFill>
          </p:spPr>
        </p:sp>
        <p:sp>
          <p:nvSpPr>
            <p:cNvPr name="Freeform 4" id="4"/>
            <p:cNvSpPr/>
            <p:nvPr/>
          </p:nvSpPr>
          <p:spPr>
            <a:xfrm flipH="false" flipV="false" rot="0">
              <a:off x="0" y="0"/>
              <a:ext cx="11454765" cy="10962894"/>
            </a:xfrm>
            <a:custGeom>
              <a:avLst/>
              <a:gdLst/>
              <a:ahLst/>
              <a:cxnLst/>
              <a:rect r="r" b="b" t="t" l="l"/>
              <a:pathLst>
                <a:path h="10962894" w="11454765">
                  <a:moveTo>
                    <a:pt x="12700" y="0"/>
                  </a:moveTo>
                  <a:lnTo>
                    <a:pt x="11442065" y="0"/>
                  </a:lnTo>
                  <a:cubicBezTo>
                    <a:pt x="11449050" y="0"/>
                    <a:pt x="11454765" y="5715"/>
                    <a:pt x="11454765" y="12700"/>
                  </a:cubicBezTo>
                  <a:lnTo>
                    <a:pt x="11454765" y="10950194"/>
                  </a:lnTo>
                  <a:cubicBezTo>
                    <a:pt x="11454765" y="10957178"/>
                    <a:pt x="11449050" y="10962894"/>
                    <a:pt x="11442065" y="10962894"/>
                  </a:cubicBezTo>
                  <a:lnTo>
                    <a:pt x="12700" y="10962894"/>
                  </a:lnTo>
                  <a:cubicBezTo>
                    <a:pt x="5715" y="10962894"/>
                    <a:pt x="0" y="10957178"/>
                    <a:pt x="0" y="10950194"/>
                  </a:cubicBezTo>
                  <a:lnTo>
                    <a:pt x="0" y="12700"/>
                  </a:lnTo>
                  <a:cubicBezTo>
                    <a:pt x="0" y="5715"/>
                    <a:pt x="5715" y="0"/>
                    <a:pt x="12700" y="0"/>
                  </a:cubicBezTo>
                  <a:moveTo>
                    <a:pt x="12700" y="25400"/>
                  </a:moveTo>
                  <a:lnTo>
                    <a:pt x="12700" y="12700"/>
                  </a:lnTo>
                  <a:lnTo>
                    <a:pt x="25400" y="12700"/>
                  </a:lnTo>
                  <a:lnTo>
                    <a:pt x="25400" y="10950194"/>
                  </a:lnTo>
                  <a:lnTo>
                    <a:pt x="12700" y="10950194"/>
                  </a:lnTo>
                  <a:lnTo>
                    <a:pt x="12700" y="10937494"/>
                  </a:lnTo>
                  <a:lnTo>
                    <a:pt x="11442065" y="10937494"/>
                  </a:lnTo>
                  <a:lnTo>
                    <a:pt x="11442065" y="10950194"/>
                  </a:lnTo>
                  <a:lnTo>
                    <a:pt x="11429365" y="10950194"/>
                  </a:lnTo>
                  <a:lnTo>
                    <a:pt x="11429365" y="12700"/>
                  </a:lnTo>
                  <a:lnTo>
                    <a:pt x="11442065" y="12700"/>
                  </a:lnTo>
                  <a:lnTo>
                    <a:pt x="11442065" y="25400"/>
                  </a:lnTo>
                  <a:lnTo>
                    <a:pt x="12700" y="25400"/>
                  </a:lnTo>
                  <a:close/>
                </a:path>
              </a:pathLst>
            </a:custGeom>
            <a:solidFill>
              <a:srgbClr val="000000"/>
            </a:solidFill>
          </p:spPr>
        </p:sp>
      </p:grpSp>
      <p:sp>
        <p:nvSpPr>
          <p:cNvPr name="Freeform 5" id="5"/>
          <p:cNvSpPr/>
          <p:nvPr/>
        </p:nvSpPr>
        <p:spPr>
          <a:xfrm flipH="false" flipV="false" rot="0">
            <a:off x="3962221" y="2333872"/>
            <a:ext cx="496068" cy="319235"/>
          </a:xfrm>
          <a:custGeom>
            <a:avLst/>
            <a:gdLst/>
            <a:ahLst/>
            <a:cxnLst/>
            <a:rect r="r" b="b" t="t" l="l"/>
            <a:pathLst>
              <a:path h="319235" w="496068">
                <a:moveTo>
                  <a:pt x="0" y="0"/>
                </a:moveTo>
                <a:lnTo>
                  <a:pt x="496068" y="0"/>
                </a:lnTo>
                <a:lnTo>
                  <a:pt x="496068" y="319234"/>
                </a:lnTo>
                <a:lnTo>
                  <a:pt x="0" y="3192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5309961" y="680855"/>
            <a:ext cx="11954101" cy="30770"/>
            <a:chOff x="0" y="0"/>
            <a:chExt cx="15938801" cy="41027"/>
          </a:xfrm>
        </p:grpSpPr>
        <p:sp>
          <p:nvSpPr>
            <p:cNvPr name="Freeform 7" id="7"/>
            <p:cNvSpPr/>
            <p:nvPr/>
          </p:nvSpPr>
          <p:spPr>
            <a:xfrm flipH="false" flipV="false" rot="0">
              <a:off x="0" y="0"/>
              <a:ext cx="15938754" cy="41021"/>
            </a:xfrm>
            <a:custGeom>
              <a:avLst/>
              <a:gdLst/>
              <a:ahLst/>
              <a:cxnLst/>
              <a:rect r="r" b="b" t="t" l="l"/>
              <a:pathLst>
                <a:path h="41021" w="15938754">
                  <a:moveTo>
                    <a:pt x="6350" y="28321"/>
                  </a:moveTo>
                  <a:lnTo>
                    <a:pt x="15932404" y="0"/>
                  </a:lnTo>
                  <a:cubicBezTo>
                    <a:pt x="15935961" y="0"/>
                    <a:pt x="15938754" y="2794"/>
                    <a:pt x="15938754" y="6350"/>
                  </a:cubicBezTo>
                  <a:cubicBezTo>
                    <a:pt x="15938754" y="9906"/>
                    <a:pt x="15935961" y="12700"/>
                    <a:pt x="15932404"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8" id="8"/>
          <p:cNvGrpSpPr/>
          <p:nvPr/>
        </p:nvGrpSpPr>
        <p:grpSpPr>
          <a:xfrm rot="0">
            <a:off x="3421904" y="2166387"/>
            <a:ext cx="471677" cy="578317"/>
            <a:chOff x="0" y="0"/>
            <a:chExt cx="628903" cy="771089"/>
          </a:xfrm>
        </p:grpSpPr>
        <p:sp>
          <p:nvSpPr>
            <p:cNvPr name="Freeform 9" id="9"/>
            <p:cNvSpPr/>
            <p:nvPr/>
          </p:nvSpPr>
          <p:spPr>
            <a:xfrm flipH="false" flipV="false" rot="0">
              <a:off x="0" y="0"/>
              <a:ext cx="628904" cy="771144"/>
            </a:xfrm>
            <a:custGeom>
              <a:avLst/>
              <a:gdLst/>
              <a:ahLst/>
              <a:cxnLst/>
              <a:rect r="r" b="b" t="t" l="l"/>
              <a:pathLst>
                <a:path h="771144" w="628904">
                  <a:moveTo>
                    <a:pt x="0" y="0"/>
                  </a:moveTo>
                  <a:lnTo>
                    <a:pt x="628904" y="0"/>
                  </a:lnTo>
                  <a:lnTo>
                    <a:pt x="628904" y="771144"/>
                  </a:lnTo>
                  <a:lnTo>
                    <a:pt x="0" y="771144"/>
                  </a:lnTo>
                  <a:lnTo>
                    <a:pt x="0" y="0"/>
                  </a:lnTo>
                  <a:close/>
                </a:path>
              </a:pathLst>
            </a:custGeom>
            <a:blipFill>
              <a:blip r:embed="rId5"/>
              <a:stretch>
                <a:fillRect l="0" t="-236" r="0" b="-229"/>
              </a:stretch>
            </a:blipFill>
          </p:spPr>
        </p:sp>
      </p:grpSp>
      <p:sp>
        <p:nvSpPr>
          <p:cNvPr name="TextBox 10" id="10"/>
          <p:cNvSpPr txBox="true"/>
          <p:nvPr/>
        </p:nvSpPr>
        <p:spPr>
          <a:xfrm rot="0">
            <a:off x="10592859" y="2012633"/>
            <a:ext cx="7211931" cy="1123950"/>
          </a:xfrm>
          <a:prstGeom prst="rect">
            <a:avLst/>
          </a:prstGeom>
        </p:spPr>
        <p:txBody>
          <a:bodyPr anchor="t" rtlCol="false" tIns="0" lIns="0" bIns="0" rIns="0">
            <a:spAutoFit/>
          </a:bodyPr>
          <a:lstStyle/>
          <a:p>
            <a:pPr algn="l" marL="685800" indent="-228600" lvl="2">
              <a:lnSpc>
                <a:spcPts val="4200"/>
              </a:lnSpc>
              <a:buAutoNum type="arabicPeriod" startAt="1"/>
            </a:pPr>
            <a:r>
              <a:rPr lang="en-US" b="true" sz="3000" spc="-108">
                <a:solidFill>
                  <a:srgbClr val="000000"/>
                </a:solidFill>
                <a:latin typeface="Source Han Sans KR Bold"/>
                <a:ea typeface="Source Han Sans KR Bold"/>
                <a:cs typeface="Source Han Sans KR Bold"/>
                <a:sym typeface="Source Han Sans KR Bold"/>
              </a:rPr>
              <a:t>상단에 쇼핑몰 버튼을 누르면 쇼핑몰 메인화면으로 이동.</a:t>
            </a:r>
          </a:p>
        </p:txBody>
      </p:sp>
      <p:sp>
        <p:nvSpPr>
          <p:cNvPr name="TextBox 11" id="11"/>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상품몰 메인</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20196" y="2354883"/>
            <a:ext cx="2469524" cy="6726720"/>
            <a:chOff x="0" y="0"/>
            <a:chExt cx="2098266" cy="5715452"/>
          </a:xfrm>
        </p:grpSpPr>
        <p:sp>
          <p:nvSpPr>
            <p:cNvPr name="Freeform 3" id="3"/>
            <p:cNvSpPr/>
            <p:nvPr/>
          </p:nvSpPr>
          <p:spPr>
            <a:xfrm flipH="false" flipV="false" rot="0">
              <a:off x="0" y="0"/>
              <a:ext cx="2098266" cy="5715452"/>
            </a:xfrm>
            <a:custGeom>
              <a:avLst/>
              <a:gdLst/>
              <a:ahLst/>
              <a:cxnLst/>
              <a:rect r="r" b="b" t="t" l="l"/>
              <a:pathLst>
                <a:path h="5715452" w="2098266">
                  <a:moveTo>
                    <a:pt x="0" y="0"/>
                  </a:moveTo>
                  <a:lnTo>
                    <a:pt x="2098266" y="0"/>
                  </a:lnTo>
                  <a:lnTo>
                    <a:pt x="2098266" y="5715452"/>
                  </a:lnTo>
                  <a:lnTo>
                    <a:pt x="0" y="5715452"/>
                  </a:lnTo>
                  <a:close/>
                </a:path>
              </a:pathLst>
            </a:custGeom>
            <a:solidFill>
              <a:srgbClr val="EAF6E9"/>
            </a:solidFill>
          </p:spPr>
        </p:sp>
      </p:grpSp>
      <p:sp>
        <p:nvSpPr>
          <p:cNvPr name="TextBox 4" id="4"/>
          <p:cNvSpPr txBox="true"/>
          <p:nvPr/>
        </p:nvSpPr>
        <p:spPr>
          <a:xfrm rot="0">
            <a:off x="3977771" y="3253390"/>
            <a:ext cx="2950956"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프로젝트 동기</a:t>
            </a:r>
          </a:p>
        </p:txBody>
      </p:sp>
      <p:sp>
        <p:nvSpPr>
          <p:cNvPr name="TextBox 5" id="5"/>
          <p:cNvSpPr txBox="true"/>
          <p:nvPr/>
        </p:nvSpPr>
        <p:spPr>
          <a:xfrm rot="0">
            <a:off x="1169268" y="3336215"/>
            <a:ext cx="1919689"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프로젝트 </a:t>
            </a:r>
            <a:r>
              <a:rPr lang="en-US" b="true" sz="2237" spc="-80">
                <a:solidFill>
                  <a:srgbClr val="000000"/>
                </a:solidFill>
                <a:latin typeface="Source Han Sans KR Bold"/>
                <a:ea typeface="Source Han Sans KR Bold"/>
                <a:cs typeface="Source Han Sans KR Bold"/>
                <a:sym typeface="Source Han Sans KR Bold"/>
              </a:rPr>
              <a:t>소개</a:t>
            </a:r>
          </a:p>
        </p:txBody>
      </p:sp>
      <p:sp>
        <p:nvSpPr>
          <p:cNvPr name="TextBox 6" id="6"/>
          <p:cNvSpPr txBox="true"/>
          <p:nvPr/>
        </p:nvSpPr>
        <p:spPr>
          <a:xfrm rot="0">
            <a:off x="6193044" y="3244652"/>
            <a:ext cx="2950956"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프로젝트 소개</a:t>
            </a:r>
          </a:p>
        </p:txBody>
      </p:sp>
      <p:sp>
        <p:nvSpPr>
          <p:cNvPr name="TextBox 7" id="7"/>
          <p:cNvSpPr txBox="true"/>
          <p:nvPr/>
        </p:nvSpPr>
        <p:spPr>
          <a:xfrm rot="0">
            <a:off x="6193044" y="2656492"/>
            <a:ext cx="993725" cy="514094"/>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1-2</a:t>
            </a:r>
          </a:p>
        </p:txBody>
      </p:sp>
      <p:sp>
        <p:nvSpPr>
          <p:cNvPr name="TextBox 8" id="8"/>
          <p:cNvSpPr txBox="true"/>
          <p:nvPr/>
        </p:nvSpPr>
        <p:spPr>
          <a:xfrm rot="0">
            <a:off x="3977771" y="2665230"/>
            <a:ext cx="993725" cy="514094"/>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1-1</a:t>
            </a:r>
          </a:p>
        </p:txBody>
      </p:sp>
      <p:sp>
        <p:nvSpPr>
          <p:cNvPr name="TextBox 9" id="9"/>
          <p:cNvSpPr txBox="true"/>
          <p:nvPr/>
        </p:nvSpPr>
        <p:spPr>
          <a:xfrm rot="0">
            <a:off x="1495328" y="2748055"/>
            <a:ext cx="1081367" cy="514094"/>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Part 1</a:t>
            </a:r>
          </a:p>
        </p:txBody>
      </p:sp>
      <p:sp>
        <p:nvSpPr>
          <p:cNvPr name="TextBox 10" id="10"/>
          <p:cNvSpPr txBox="true"/>
          <p:nvPr/>
        </p:nvSpPr>
        <p:spPr>
          <a:xfrm rot="0">
            <a:off x="8328902" y="3253390"/>
            <a:ext cx="1477011"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주요기능</a:t>
            </a:r>
          </a:p>
        </p:txBody>
      </p:sp>
      <p:sp>
        <p:nvSpPr>
          <p:cNvPr name="TextBox 11" id="11"/>
          <p:cNvSpPr txBox="true"/>
          <p:nvPr/>
        </p:nvSpPr>
        <p:spPr>
          <a:xfrm rot="0">
            <a:off x="8328902" y="2656492"/>
            <a:ext cx="544549" cy="434416"/>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1-3</a:t>
            </a:r>
          </a:p>
        </p:txBody>
      </p:sp>
      <p:sp>
        <p:nvSpPr>
          <p:cNvPr name="TextBox 12" id="12"/>
          <p:cNvSpPr txBox="true"/>
          <p:nvPr/>
        </p:nvSpPr>
        <p:spPr>
          <a:xfrm rot="0">
            <a:off x="1007307" y="721278"/>
            <a:ext cx="1601426"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목차</a:t>
            </a:r>
          </a:p>
        </p:txBody>
      </p:sp>
      <p:sp>
        <p:nvSpPr>
          <p:cNvPr name="TextBox 13" id="13"/>
          <p:cNvSpPr txBox="true"/>
          <p:nvPr/>
        </p:nvSpPr>
        <p:spPr>
          <a:xfrm rot="0">
            <a:off x="1414274" y="4938738"/>
            <a:ext cx="1429735"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기능구현</a:t>
            </a:r>
          </a:p>
        </p:txBody>
      </p:sp>
      <p:sp>
        <p:nvSpPr>
          <p:cNvPr name="TextBox 14" id="14"/>
          <p:cNvSpPr txBox="true"/>
          <p:nvPr/>
        </p:nvSpPr>
        <p:spPr>
          <a:xfrm rot="0">
            <a:off x="1414274" y="4415710"/>
            <a:ext cx="1081367" cy="514094"/>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Part 2</a:t>
            </a:r>
          </a:p>
        </p:txBody>
      </p:sp>
      <p:grpSp>
        <p:nvGrpSpPr>
          <p:cNvPr name="Group 15" id="15"/>
          <p:cNvGrpSpPr/>
          <p:nvPr/>
        </p:nvGrpSpPr>
        <p:grpSpPr>
          <a:xfrm rot="0">
            <a:off x="3977771" y="4489637"/>
            <a:ext cx="2079378" cy="830406"/>
            <a:chOff x="0" y="0"/>
            <a:chExt cx="2772504" cy="1107208"/>
          </a:xfrm>
        </p:grpSpPr>
        <p:sp>
          <p:nvSpPr>
            <p:cNvPr name="TextBox 16" id="16"/>
            <p:cNvSpPr txBox="true"/>
            <p:nvPr/>
          </p:nvSpPr>
          <p:spPr>
            <a:xfrm rot="0">
              <a:off x="0" y="-76200"/>
              <a:ext cx="1898741" cy="660059"/>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2-1</a:t>
              </a:r>
            </a:p>
          </p:txBody>
        </p:sp>
        <p:sp>
          <p:nvSpPr>
            <p:cNvPr name="TextBox 17" id="17"/>
            <p:cNvSpPr txBox="true"/>
            <p:nvPr/>
          </p:nvSpPr>
          <p:spPr>
            <a:xfrm rot="0">
              <a:off x="0" y="614676"/>
              <a:ext cx="2772504" cy="492531"/>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상품몰 [고지환]</a:t>
              </a:r>
            </a:p>
          </p:txBody>
        </p:sp>
      </p:grpSp>
      <p:grpSp>
        <p:nvGrpSpPr>
          <p:cNvPr name="Group 18" id="18"/>
          <p:cNvGrpSpPr/>
          <p:nvPr/>
        </p:nvGrpSpPr>
        <p:grpSpPr>
          <a:xfrm rot="0">
            <a:off x="6193044" y="4489637"/>
            <a:ext cx="2244249" cy="811553"/>
            <a:chOff x="0" y="0"/>
            <a:chExt cx="2992332" cy="1082070"/>
          </a:xfrm>
        </p:grpSpPr>
        <p:sp>
          <p:nvSpPr>
            <p:cNvPr name="TextBox 19" id="19"/>
            <p:cNvSpPr txBox="true"/>
            <p:nvPr/>
          </p:nvSpPr>
          <p:spPr>
            <a:xfrm rot="0">
              <a:off x="0" y="-76200"/>
              <a:ext cx="1322772" cy="660059"/>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2-2</a:t>
              </a:r>
            </a:p>
          </p:txBody>
        </p:sp>
        <p:sp>
          <p:nvSpPr>
            <p:cNvPr name="TextBox 20" id="20"/>
            <p:cNvSpPr txBox="true"/>
            <p:nvPr/>
          </p:nvSpPr>
          <p:spPr>
            <a:xfrm rot="0">
              <a:off x="0" y="589539"/>
              <a:ext cx="2992332" cy="492531"/>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커뮤니티 [김동석]</a:t>
              </a:r>
            </a:p>
          </p:txBody>
        </p:sp>
      </p:grpSp>
      <p:grpSp>
        <p:nvGrpSpPr>
          <p:cNvPr name="Group 21" id="21"/>
          <p:cNvGrpSpPr/>
          <p:nvPr/>
        </p:nvGrpSpPr>
        <p:grpSpPr>
          <a:xfrm rot="0">
            <a:off x="10825239" y="4489637"/>
            <a:ext cx="3305138" cy="811553"/>
            <a:chOff x="0" y="0"/>
            <a:chExt cx="4406850" cy="1082070"/>
          </a:xfrm>
        </p:grpSpPr>
        <p:sp>
          <p:nvSpPr>
            <p:cNvPr name="TextBox 22" id="22"/>
            <p:cNvSpPr txBox="true"/>
            <p:nvPr/>
          </p:nvSpPr>
          <p:spPr>
            <a:xfrm rot="0">
              <a:off x="0" y="589539"/>
              <a:ext cx="4406850" cy="492531"/>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주문 &amp; 관리자[이규림]</a:t>
              </a:r>
            </a:p>
          </p:txBody>
        </p:sp>
        <p:sp>
          <p:nvSpPr>
            <p:cNvPr name="TextBox 23" id="23"/>
            <p:cNvSpPr txBox="true"/>
            <p:nvPr/>
          </p:nvSpPr>
          <p:spPr>
            <a:xfrm rot="0">
              <a:off x="0" y="-76200"/>
              <a:ext cx="1299896" cy="553822"/>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2-4</a:t>
              </a:r>
            </a:p>
          </p:txBody>
        </p:sp>
      </p:grpSp>
      <p:sp>
        <p:nvSpPr>
          <p:cNvPr name="TextBox 24" id="24"/>
          <p:cNvSpPr txBox="true"/>
          <p:nvPr/>
        </p:nvSpPr>
        <p:spPr>
          <a:xfrm rot="0">
            <a:off x="4029194" y="6735700"/>
            <a:ext cx="2950956"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영상</a:t>
            </a:r>
          </a:p>
        </p:txBody>
      </p:sp>
      <p:sp>
        <p:nvSpPr>
          <p:cNvPr name="TextBox 25" id="25"/>
          <p:cNvSpPr txBox="true"/>
          <p:nvPr/>
        </p:nvSpPr>
        <p:spPr>
          <a:xfrm rot="0">
            <a:off x="1144455" y="6774041"/>
            <a:ext cx="1767778" cy="371486"/>
          </a:xfrm>
          <a:prstGeom prst="rect">
            <a:avLst/>
          </a:prstGeom>
        </p:spPr>
        <p:txBody>
          <a:bodyPr anchor="t" rtlCol="false" tIns="0" lIns="0" bIns="0" rIns="0">
            <a:spAutoFit/>
          </a:bodyPr>
          <a:lstStyle/>
          <a:p>
            <a:pPr algn="l">
              <a:lnSpc>
                <a:spcPts val="3148"/>
              </a:lnSpc>
            </a:pPr>
            <a:r>
              <a:rPr lang="en-US" b="true" sz="2248" spc="-80">
                <a:solidFill>
                  <a:srgbClr val="000000"/>
                </a:solidFill>
                <a:latin typeface="Source Han Sans KR Bold"/>
                <a:ea typeface="Source Han Sans KR Bold"/>
                <a:cs typeface="Source Han Sans KR Bold"/>
                <a:sym typeface="Source Han Sans KR Bold"/>
              </a:rPr>
              <a:t>프로젝트시연</a:t>
            </a:r>
          </a:p>
        </p:txBody>
      </p:sp>
      <p:sp>
        <p:nvSpPr>
          <p:cNvPr name="TextBox 26" id="26"/>
          <p:cNvSpPr txBox="true"/>
          <p:nvPr/>
        </p:nvSpPr>
        <p:spPr>
          <a:xfrm rot="0">
            <a:off x="4052327" y="6147540"/>
            <a:ext cx="993725" cy="434416"/>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3</a:t>
            </a:r>
            <a:r>
              <a:rPr lang="en-US" sz="2398">
                <a:solidFill>
                  <a:srgbClr val="000000"/>
                </a:solidFill>
                <a:latin typeface="Telegraf"/>
                <a:ea typeface="Telegraf"/>
                <a:cs typeface="Telegraf"/>
                <a:sym typeface="Telegraf"/>
              </a:rPr>
              <a:t>-1</a:t>
            </a:r>
          </a:p>
        </p:txBody>
      </p:sp>
      <p:sp>
        <p:nvSpPr>
          <p:cNvPr name="TextBox 27" id="27"/>
          <p:cNvSpPr txBox="true"/>
          <p:nvPr/>
        </p:nvSpPr>
        <p:spPr>
          <a:xfrm rot="0">
            <a:off x="1428775" y="6147540"/>
            <a:ext cx="1081367" cy="434416"/>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Part 3</a:t>
            </a:r>
          </a:p>
        </p:txBody>
      </p:sp>
      <p:sp>
        <p:nvSpPr>
          <p:cNvPr name="TextBox 28" id="28"/>
          <p:cNvSpPr txBox="true"/>
          <p:nvPr/>
        </p:nvSpPr>
        <p:spPr>
          <a:xfrm rot="0">
            <a:off x="1428775" y="8322686"/>
            <a:ext cx="1429735"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후기</a:t>
            </a:r>
          </a:p>
        </p:txBody>
      </p:sp>
      <p:sp>
        <p:nvSpPr>
          <p:cNvPr name="TextBox 29" id="29"/>
          <p:cNvSpPr txBox="true"/>
          <p:nvPr/>
        </p:nvSpPr>
        <p:spPr>
          <a:xfrm rot="0">
            <a:off x="1428775" y="7799658"/>
            <a:ext cx="1081367" cy="434416"/>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Part 4</a:t>
            </a:r>
          </a:p>
        </p:txBody>
      </p:sp>
      <p:sp>
        <p:nvSpPr>
          <p:cNvPr name="TextBox 30" id="30"/>
          <p:cNvSpPr txBox="true"/>
          <p:nvPr/>
        </p:nvSpPr>
        <p:spPr>
          <a:xfrm rot="0">
            <a:off x="4013727" y="7799658"/>
            <a:ext cx="1424056" cy="434416"/>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4</a:t>
            </a:r>
            <a:r>
              <a:rPr lang="en-US" sz="2398">
                <a:solidFill>
                  <a:srgbClr val="000000"/>
                </a:solidFill>
                <a:latin typeface="Telegraf"/>
                <a:ea typeface="Telegraf"/>
                <a:cs typeface="Telegraf"/>
                <a:sym typeface="Telegraf"/>
              </a:rPr>
              <a:t>-1</a:t>
            </a:r>
          </a:p>
        </p:txBody>
      </p:sp>
      <p:sp>
        <p:nvSpPr>
          <p:cNvPr name="TextBox 31" id="31"/>
          <p:cNvSpPr txBox="true"/>
          <p:nvPr/>
        </p:nvSpPr>
        <p:spPr>
          <a:xfrm rot="0">
            <a:off x="6928107" y="7831380"/>
            <a:ext cx="992079" cy="434416"/>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4</a:t>
            </a:r>
            <a:r>
              <a:rPr lang="en-US" sz="2398">
                <a:solidFill>
                  <a:srgbClr val="000000"/>
                </a:solidFill>
                <a:latin typeface="Telegraf"/>
                <a:ea typeface="Telegraf"/>
                <a:cs typeface="Telegraf"/>
                <a:sym typeface="Telegraf"/>
              </a:rPr>
              <a:t>-2</a:t>
            </a:r>
          </a:p>
        </p:txBody>
      </p:sp>
      <p:sp>
        <p:nvSpPr>
          <p:cNvPr name="TextBox 32" id="32"/>
          <p:cNvSpPr txBox="true"/>
          <p:nvPr/>
        </p:nvSpPr>
        <p:spPr>
          <a:xfrm rot="0">
            <a:off x="4013727" y="8324959"/>
            <a:ext cx="2950956"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고민했던 부분</a:t>
            </a:r>
          </a:p>
        </p:txBody>
      </p:sp>
      <p:grpSp>
        <p:nvGrpSpPr>
          <p:cNvPr name="Group 33" id="33"/>
          <p:cNvGrpSpPr/>
          <p:nvPr/>
        </p:nvGrpSpPr>
        <p:grpSpPr>
          <a:xfrm rot="0">
            <a:off x="4832403" y="865842"/>
            <a:ext cx="13329373" cy="9525"/>
            <a:chOff x="0" y="0"/>
            <a:chExt cx="17772497" cy="12700"/>
          </a:xfrm>
        </p:grpSpPr>
        <p:sp>
          <p:nvSpPr>
            <p:cNvPr name="Freeform 34" id="34"/>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35" id="35"/>
          <p:cNvGrpSpPr/>
          <p:nvPr/>
        </p:nvGrpSpPr>
        <p:grpSpPr>
          <a:xfrm rot="0">
            <a:off x="8570643" y="4489637"/>
            <a:ext cx="1906036" cy="811553"/>
            <a:chOff x="0" y="0"/>
            <a:chExt cx="2541381" cy="1082070"/>
          </a:xfrm>
        </p:grpSpPr>
        <p:sp>
          <p:nvSpPr>
            <p:cNvPr name="TextBox 36" id="36"/>
            <p:cNvSpPr txBox="true"/>
            <p:nvPr/>
          </p:nvSpPr>
          <p:spPr>
            <a:xfrm rot="0">
              <a:off x="0" y="-76200"/>
              <a:ext cx="1322772" cy="553822"/>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2-3</a:t>
              </a:r>
            </a:p>
          </p:txBody>
        </p:sp>
        <p:sp>
          <p:nvSpPr>
            <p:cNvPr name="TextBox 37" id="37"/>
            <p:cNvSpPr txBox="true"/>
            <p:nvPr/>
          </p:nvSpPr>
          <p:spPr>
            <a:xfrm rot="0">
              <a:off x="0" y="589539"/>
              <a:ext cx="2541381" cy="492531"/>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블로그 [김효철]</a:t>
              </a:r>
            </a:p>
          </p:txBody>
        </p:sp>
      </p:grpSp>
      <p:sp>
        <p:nvSpPr>
          <p:cNvPr name="TextBox 38" id="38"/>
          <p:cNvSpPr txBox="true"/>
          <p:nvPr/>
        </p:nvSpPr>
        <p:spPr>
          <a:xfrm rot="0">
            <a:off x="6854958" y="8364349"/>
            <a:ext cx="2950956"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프로젝트 성과 후기</a:t>
            </a:r>
          </a:p>
        </p:txBody>
      </p:sp>
      <p:sp>
        <p:nvSpPr>
          <p:cNvPr name="TextBox 39" id="39"/>
          <p:cNvSpPr txBox="true"/>
          <p:nvPr/>
        </p:nvSpPr>
        <p:spPr>
          <a:xfrm rot="0">
            <a:off x="10195543" y="7831380"/>
            <a:ext cx="992079" cy="434416"/>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4</a:t>
            </a:r>
            <a:r>
              <a:rPr lang="en-US" sz="2398">
                <a:solidFill>
                  <a:srgbClr val="000000"/>
                </a:solidFill>
                <a:latin typeface="Telegraf"/>
                <a:ea typeface="Telegraf"/>
                <a:cs typeface="Telegraf"/>
                <a:sym typeface="Telegraf"/>
              </a:rPr>
              <a:t>-3</a:t>
            </a:r>
          </a:p>
        </p:txBody>
      </p:sp>
      <p:sp>
        <p:nvSpPr>
          <p:cNvPr name="TextBox 40" id="40"/>
          <p:cNvSpPr txBox="true"/>
          <p:nvPr/>
        </p:nvSpPr>
        <p:spPr>
          <a:xfrm rot="0">
            <a:off x="10195543" y="8364349"/>
            <a:ext cx="2950956"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Q&amp;A</a:t>
            </a:r>
          </a:p>
        </p:txBody>
      </p:sp>
      <p:grpSp>
        <p:nvGrpSpPr>
          <p:cNvPr name="Group 41" id="41"/>
          <p:cNvGrpSpPr/>
          <p:nvPr/>
        </p:nvGrpSpPr>
        <p:grpSpPr>
          <a:xfrm rot="0">
            <a:off x="13829479" y="4489637"/>
            <a:ext cx="3305138" cy="811553"/>
            <a:chOff x="0" y="0"/>
            <a:chExt cx="4406850" cy="1082070"/>
          </a:xfrm>
        </p:grpSpPr>
        <p:sp>
          <p:nvSpPr>
            <p:cNvPr name="TextBox 42" id="42"/>
            <p:cNvSpPr txBox="true"/>
            <p:nvPr/>
          </p:nvSpPr>
          <p:spPr>
            <a:xfrm rot="0">
              <a:off x="0" y="589539"/>
              <a:ext cx="4406850" cy="492531"/>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관리자 &amp; 마이페이지[장한나]</a:t>
              </a:r>
            </a:p>
          </p:txBody>
        </p:sp>
        <p:sp>
          <p:nvSpPr>
            <p:cNvPr name="TextBox 43" id="43"/>
            <p:cNvSpPr txBox="true"/>
            <p:nvPr/>
          </p:nvSpPr>
          <p:spPr>
            <a:xfrm rot="0">
              <a:off x="0" y="-76200"/>
              <a:ext cx="1299896" cy="553822"/>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2-5</a:t>
              </a:r>
            </a:p>
          </p:txBody>
        </p:sp>
      </p:grpSp>
      <p:sp>
        <p:nvSpPr>
          <p:cNvPr name="TextBox 44" id="44"/>
          <p:cNvSpPr txBox="true"/>
          <p:nvPr/>
        </p:nvSpPr>
        <p:spPr>
          <a:xfrm rot="0">
            <a:off x="12228195" y="3235913"/>
            <a:ext cx="1121254"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개발환경</a:t>
            </a:r>
          </a:p>
        </p:txBody>
      </p:sp>
      <p:sp>
        <p:nvSpPr>
          <p:cNvPr name="TextBox 45" id="45"/>
          <p:cNvSpPr txBox="true"/>
          <p:nvPr/>
        </p:nvSpPr>
        <p:spPr>
          <a:xfrm rot="0">
            <a:off x="12228195" y="2647752"/>
            <a:ext cx="992079" cy="434416"/>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1-5</a:t>
            </a:r>
          </a:p>
        </p:txBody>
      </p:sp>
      <p:sp>
        <p:nvSpPr>
          <p:cNvPr name="TextBox 46" id="46"/>
          <p:cNvSpPr txBox="true"/>
          <p:nvPr/>
        </p:nvSpPr>
        <p:spPr>
          <a:xfrm rot="0">
            <a:off x="16029778" y="3235913"/>
            <a:ext cx="1181624"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개발일정</a:t>
            </a:r>
          </a:p>
        </p:txBody>
      </p:sp>
      <p:sp>
        <p:nvSpPr>
          <p:cNvPr name="TextBox 47" id="47"/>
          <p:cNvSpPr txBox="true"/>
          <p:nvPr/>
        </p:nvSpPr>
        <p:spPr>
          <a:xfrm rot="0">
            <a:off x="16029778" y="2647752"/>
            <a:ext cx="992079" cy="434416"/>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1-7</a:t>
            </a:r>
          </a:p>
        </p:txBody>
      </p:sp>
      <p:sp>
        <p:nvSpPr>
          <p:cNvPr name="TextBox 48" id="48"/>
          <p:cNvSpPr txBox="true"/>
          <p:nvPr/>
        </p:nvSpPr>
        <p:spPr>
          <a:xfrm rot="0">
            <a:off x="6193044" y="3727045"/>
            <a:ext cx="2405441" cy="228676"/>
          </a:xfrm>
          <a:prstGeom prst="rect">
            <a:avLst/>
          </a:prstGeom>
        </p:spPr>
        <p:txBody>
          <a:bodyPr anchor="t" rtlCol="false" tIns="0" lIns="0" bIns="0" rIns="0">
            <a:spAutoFit/>
          </a:bodyPr>
          <a:lstStyle/>
          <a:p>
            <a:pPr algn="l">
              <a:lnSpc>
                <a:spcPts val="1887"/>
              </a:lnSpc>
            </a:pPr>
            <a:r>
              <a:rPr lang="en-US" sz="1573">
                <a:solidFill>
                  <a:srgbClr val="000000"/>
                </a:solidFill>
                <a:latin typeface="Source Han Sans KR Light"/>
                <a:ea typeface="Source Han Sans KR Light"/>
                <a:cs typeface="Source Han Sans KR Light"/>
                <a:sym typeface="Source Han Sans KR Light"/>
              </a:rPr>
              <a:t>타겟 고객 설정</a:t>
            </a:r>
          </a:p>
        </p:txBody>
      </p:sp>
      <p:sp>
        <p:nvSpPr>
          <p:cNvPr name="TextBox 49" id="49"/>
          <p:cNvSpPr txBox="true"/>
          <p:nvPr/>
        </p:nvSpPr>
        <p:spPr>
          <a:xfrm rot="0">
            <a:off x="9805914" y="3253390"/>
            <a:ext cx="2038650" cy="381305"/>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팀원 별 업무 분담</a:t>
            </a:r>
          </a:p>
        </p:txBody>
      </p:sp>
      <p:sp>
        <p:nvSpPr>
          <p:cNvPr name="TextBox 50" id="50"/>
          <p:cNvSpPr txBox="true"/>
          <p:nvPr/>
        </p:nvSpPr>
        <p:spPr>
          <a:xfrm rot="0">
            <a:off x="9805914" y="2665230"/>
            <a:ext cx="751616" cy="434416"/>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1-4</a:t>
            </a:r>
          </a:p>
        </p:txBody>
      </p:sp>
      <p:grpSp>
        <p:nvGrpSpPr>
          <p:cNvPr name="Group 51" id="51"/>
          <p:cNvGrpSpPr/>
          <p:nvPr/>
        </p:nvGrpSpPr>
        <p:grpSpPr>
          <a:xfrm rot="0">
            <a:off x="13733080" y="2723953"/>
            <a:ext cx="2038650" cy="893265"/>
            <a:chOff x="0" y="0"/>
            <a:chExt cx="2718199" cy="1191020"/>
          </a:xfrm>
        </p:grpSpPr>
        <p:sp>
          <p:nvSpPr>
            <p:cNvPr name="TextBox 52" id="52"/>
            <p:cNvSpPr txBox="true"/>
            <p:nvPr/>
          </p:nvSpPr>
          <p:spPr>
            <a:xfrm rot="0">
              <a:off x="0" y="698488"/>
              <a:ext cx="2718199" cy="492531"/>
            </a:xfrm>
            <a:prstGeom prst="rect">
              <a:avLst/>
            </a:prstGeom>
          </p:spPr>
          <p:txBody>
            <a:bodyPr anchor="t" rtlCol="false" tIns="0" lIns="0" bIns="0" rIns="0">
              <a:spAutoFit/>
            </a:bodyPr>
            <a:lstStyle/>
            <a:p>
              <a:pPr algn="l">
                <a:lnSpc>
                  <a:spcPts val="3131"/>
                </a:lnSpc>
              </a:pPr>
              <a:r>
                <a:rPr lang="en-US" b="true" sz="2237" spc="-80">
                  <a:solidFill>
                    <a:srgbClr val="000000"/>
                  </a:solidFill>
                  <a:latin typeface="Source Han Sans KR Bold"/>
                  <a:ea typeface="Source Han Sans KR Bold"/>
                  <a:cs typeface="Source Han Sans KR Bold"/>
                  <a:sym typeface="Source Han Sans KR Bold"/>
                </a:rPr>
                <a:t>ERD / API 명세</a:t>
              </a:r>
            </a:p>
          </p:txBody>
        </p:sp>
        <p:sp>
          <p:nvSpPr>
            <p:cNvPr name="TextBox 53" id="53"/>
            <p:cNvSpPr txBox="true"/>
            <p:nvPr/>
          </p:nvSpPr>
          <p:spPr>
            <a:xfrm rot="0">
              <a:off x="0" y="-76200"/>
              <a:ext cx="1002155" cy="553822"/>
            </a:xfrm>
            <a:prstGeom prst="rect">
              <a:avLst/>
            </a:prstGeom>
          </p:spPr>
          <p:txBody>
            <a:bodyPr anchor="t" rtlCol="false" tIns="0" lIns="0" bIns="0" rIns="0">
              <a:spAutoFit/>
            </a:bodyPr>
            <a:lstStyle/>
            <a:p>
              <a:pPr algn="l">
                <a:lnSpc>
                  <a:spcPts val="3357"/>
                </a:lnSpc>
              </a:pPr>
              <a:r>
                <a:rPr lang="en-US" sz="2398">
                  <a:solidFill>
                    <a:srgbClr val="000000"/>
                  </a:solidFill>
                  <a:latin typeface="Telegraf"/>
                  <a:ea typeface="Telegraf"/>
                  <a:cs typeface="Telegraf"/>
                  <a:sym typeface="Telegraf"/>
                </a:rPr>
                <a:t>1-6</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49082" y="2132762"/>
            <a:ext cx="5555906" cy="6159320"/>
            <a:chOff x="0" y="0"/>
            <a:chExt cx="7407875" cy="8212427"/>
          </a:xfrm>
        </p:grpSpPr>
        <p:sp>
          <p:nvSpPr>
            <p:cNvPr name="Freeform 3" id="3"/>
            <p:cNvSpPr/>
            <p:nvPr/>
          </p:nvSpPr>
          <p:spPr>
            <a:xfrm flipH="false" flipV="false" rot="0">
              <a:off x="6350" y="6350"/>
              <a:ext cx="7395210" cy="8199755"/>
            </a:xfrm>
            <a:custGeom>
              <a:avLst/>
              <a:gdLst/>
              <a:ahLst/>
              <a:cxnLst/>
              <a:rect r="r" b="b" t="t" l="l"/>
              <a:pathLst>
                <a:path h="8199755" w="7395210">
                  <a:moveTo>
                    <a:pt x="0" y="0"/>
                  </a:moveTo>
                  <a:lnTo>
                    <a:pt x="7395210" y="0"/>
                  </a:lnTo>
                  <a:lnTo>
                    <a:pt x="7395210" y="8199755"/>
                  </a:lnTo>
                  <a:lnTo>
                    <a:pt x="0" y="8199755"/>
                  </a:lnTo>
                  <a:lnTo>
                    <a:pt x="0" y="0"/>
                  </a:lnTo>
                  <a:close/>
                </a:path>
              </a:pathLst>
            </a:custGeom>
            <a:blipFill>
              <a:blip r:embed="rId2"/>
              <a:stretch>
                <a:fillRect l="-85" t="-80" r="-85" b="-79"/>
              </a:stretch>
            </a:blipFill>
            <a:ln w="38100" cap="sq">
              <a:solidFill>
                <a:srgbClr val="FF0000"/>
              </a:solidFill>
              <a:prstDash val="solid"/>
              <a:miter/>
            </a:ln>
          </p:spPr>
        </p:sp>
        <p:sp>
          <p:nvSpPr>
            <p:cNvPr name="Freeform 4" id="4"/>
            <p:cNvSpPr/>
            <p:nvPr/>
          </p:nvSpPr>
          <p:spPr>
            <a:xfrm flipH="false" flipV="false" rot="0">
              <a:off x="0" y="0"/>
              <a:ext cx="7407910" cy="8212455"/>
            </a:xfrm>
            <a:custGeom>
              <a:avLst/>
              <a:gdLst/>
              <a:ahLst/>
              <a:cxnLst/>
              <a:rect r="r" b="b" t="t" l="l"/>
              <a:pathLst>
                <a:path h="8212455" w="7407910">
                  <a:moveTo>
                    <a:pt x="6350" y="0"/>
                  </a:moveTo>
                  <a:lnTo>
                    <a:pt x="7401560" y="0"/>
                  </a:lnTo>
                  <a:cubicBezTo>
                    <a:pt x="7405116" y="0"/>
                    <a:pt x="7407910" y="2794"/>
                    <a:pt x="7407910" y="6350"/>
                  </a:cubicBezTo>
                  <a:lnTo>
                    <a:pt x="7407910" y="8206105"/>
                  </a:lnTo>
                  <a:cubicBezTo>
                    <a:pt x="7407910" y="8209662"/>
                    <a:pt x="7405116" y="8212455"/>
                    <a:pt x="7401560" y="8212455"/>
                  </a:cubicBezTo>
                  <a:lnTo>
                    <a:pt x="6350" y="8212455"/>
                  </a:lnTo>
                  <a:cubicBezTo>
                    <a:pt x="2794" y="8212455"/>
                    <a:pt x="0" y="8209662"/>
                    <a:pt x="0" y="8206105"/>
                  </a:cubicBezTo>
                  <a:lnTo>
                    <a:pt x="0" y="6350"/>
                  </a:lnTo>
                  <a:cubicBezTo>
                    <a:pt x="0" y="2794"/>
                    <a:pt x="2794" y="0"/>
                    <a:pt x="6350" y="0"/>
                  </a:cubicBezTo>
                  <a:moveTo>
                    <a:pt x="6350" y="12700"/>
                  </a:moveTo>
                  <a:lnTo>
                    <a:pt x="6350" y="6350"/>
                  </a:lnTo>
                  <a:lnTo>
                    <a:pt x="12700" y="6350"/>
                  </a:lnTo>
                  <a:lnTo>
                    <a:pt x="12700" y="8206105"/>
                  </a:lnTo>
                  <a:lnTo>
                    <a:pt x="6350" y="8206105"/>
                  </a:lnTo>
                  <a:lnTo>
                    <a:pt x="6350" y="8199755"/>
                  </a:lnTo>
                  <a:lnTo>
                    <a:pt x="7401560" y="8199755"/>
                  </a:lnTo>
                  <a:lnTo>
                    <a:pt x="7401560" y="8206105"/>
                  </a:lnTo>
                  <a:lnTo>
                    <a:pt x="7395210" y="8206105"/>
                  </a:lnTo>
                  <a:lnTo>
                    <a:pt x="7395210" y="6350"/>
                  </a:lnTo>
                  <a:lnTo>
                    <a:pt x="7401560" y="6350"/>
                  </a:lnTo>
                  <a:lnTo>
                    <a:pt x="7401560" y="12700"/>
                  </a:lnTo>
                  <a:lnTo>
                    <a:pt x="6350" y="12700"/>
                  </a:lnTo>
                  <a:close/>
                </a:path>
              </a:pathLst>
            </a:custGeom>
            <a:solidFill>
              <a:srgbClr val="F80A0A"/>
            </a:solidFill>
            <a:ln w="38100" cap="sq">
              <a:solidFill>
                <a:srgbClr val="FF0000"/>
              </a:solidFill>
              <a:prstDash val="solid"/>
              <a:miter/>
            </a:ln>
          </p:spPr>
        </p:sp>
      </p:grpSp>
      <p:grpSp>
        <p:nvGrpSpPr>
          <p:cNvPr name="Group 5" id="5"/>
          <p:cNvGrpSpPr/>
          <p:nvPr/>
        </p:nvGrpSpPr>
        <p:grpSpPr>
          <a:xfrm rot="0">
            <a:off x="10430818" y="2132762"/>
            <a:ext cx="5585607" cy="6159320"/>
            <a:chOff x="0" y="0"/>
            <a:chExt cx="7447476" cy="8212427"/>
          </a:xfrm>
        </p:grpSpPr>
        <p:sp>
          <p:nvSpPr>
            <p:cNvPr name="Freeform 6" id="6"/>
            <p:cNvSpPr/>
            <p:nvPr/>
          </p:nvSpPr>
          <p:spPr>
            <a:xfrm flipH="false" flipV="false" rot="0">
              <a:off x="6350" y="6350"/>
              <a:ext cx="7434834" cy="8199755"/>
            </a:xfrm>
            <a:custGeom>
              <a:avLst/>
              <a:gdLst/>
              <a:ahLst/>
              <a:cxnLst/>
              <a:rect r="r" b="b" t="t" l="l"/>
              <a:pathLst>
                <a:path h="8199755" w="7434834">
                  <a:moveTo>
                    <a:pt x="0" y="0"/>
                  </a:moveTo>
                  <a:lnTo>
                    <a:pt x="7434834" y="0"/>
                  </a:lnTo>
                  <a:lnTo>
                    <a:pt x="7434834" y="8199755"/>
                  </a:lnTo>
                  <a:lnTo>
                    <a:pt x="0" y="8199755"/>
                  </a:lnTo>
                  <a:lnTo>
                    <a:pt x="0" y="0"/>
                  </a:lnTo>
                  <a:close/>
                </a:path>
              </a:pathLst>
            </a:custGeom>
            <a:blipFill>
              <a:blip r:embed="rId3"/>
              <a:stretch>
                <a:fillRect l="-85" t="-94" r="-84" b="-94"/>
              </a:stretch>
            </a:blipFill>
            <a:ln w="38100" cap="sq">
              <a:solidFill>
                <a:srgbClr val="F10303"/>
              </a:solidFill>
              <a:prstDash val="solid"/>
              <a:miter/>
            </a:ln>
          </p:spPr>
        </p:sp>
        <p:sp>
          <p:nvSpPr>
            <p:cNvPr name="Freeform 7" id="7"/>
            <p:cNvSpPr/>
            <p:nvPr/>
          </p:nvSpPr>
          <p:spPr>
            <a:xfrm flipH="false" flipV="false" rot="0">
              <a:off x="0" y="0"/>
              <a:ext cx="7447534" cy="8212455"/>
            </a:xfrm>
            <a:custGeom>
              <a:avLst/>
              <a:gdLst/>
              <a:ahLst/>
              <a:cxnLst/>
              <a:rect r="r" b="b" t="t" l="l"/>
              <a:pathLst>
                <a:path h="8212455" w="7447534">
                  <a:moveTo>
                    <a:pt x="6350" y="0"/>
                  </a:moveTo>
                  <a:lnTo>
                    <a:pt x="7441184" y="0"/>
                  </a:lnTo>
                  <a:cubicBezTo>
                    <a:pt x="7444740" y="0"/>
                    <a:pt x="7447534" y="2794"/>
                    <a:pt x="7447534" y="6350"/>
                  </a:cubicBezTo>
                  <a:lnTo>
                    <a:pt x="7447534" y="8206105"/>
                  </a:lnTo>
                  <a:cubicBezTo>
                    <a:pt x="7447534" y="8209662"/>
                    <a:pt x="7444740" y="8212455"/>
                    <a:pt x="7441184" y="8212455"/>
                  </a:cubicBezTo>
                  <a:lnTo>
                    <a:pt x="6350" y="8212455"/>
                  </a:lnTo>
                  <a:cubicBezTo>
                    <a:pt x="2794" y="8212455"/>
                    <a:pt x="0" y="8209662"/>
                    <a:pt x="0" y="8206105"/>
                  </a:cubicBezTo>
                  <a:lnTo>
                    <a:pt x="0" y="6350"/>
                  </a:lnTo>
                  <a:cubicBezTo>
                    <a:pt x="0" y="2794"/>
                    <a:pt x="2794" y="0"/>
                    <a:pt x="6350" y="0"/>
                  </a:cubicBezTo>
                  <a:moveTo>
                    <a:pt x="6350" y="12700"/>
                  </a:moveTo>
                  <a:lnTo>
                    <a:pt x="6350" y="6350"/>
                  </a:lnTo>
                  <a:lnTo>
                    <a:pt x="12700" y="6350"/>
                  </a:lnTo>
                  <a:lnTo>
                    <a:pt x="12700" y="8206105"/>
                  </a:lnTo>
                  <a:lnTo>
                    <a:pt x="6350" y="8206105"/>
                  </a:lnTo>
                  <a:lnTo>
                    <a:pt x="6350" y="8199755"/>
                  </a:lnTo>
                  <a:lnTo>
                    <a:pt x="7441184" y="8199755"/>
                  </a:lnTo>
                  <a:lnTo>
                    <a:pt x="7441184" y="8206105"/>
                  </a:lnTo>
                  <a:lnTo>
                    <a:pt x="7434834" y="8206105"/>
                  </a:lnTo>
                  <a:lnTo>
                    <a:pt x="7434834" y="6350"/>
                  </a:lnTo>
                  <a:lnTo>
                    <a:pt x="7441184" y="6350"/>
                  </a:lnTo>
                  <a:lnTo>
                    <a:pt x="7441184" y="12700"/>
                  </a:lnTo>
                  <a:lnTo>
                    <a:pt x="6350" y="12700"/>
                  </a:lnTo>
                  <a:close/>
                </a:path>
              </a:pathLst>
            </a:custGeom>
            <a:solidFill>
              <a:srgbClr val="000000"/>
            </a:solidFill>
            <a:ln w="38100" cap="sq">
              <a:solidFill>
                <a:srgbClr val="F10303"/>
              </a:solidFill>
              <a:prstDash val="solid"/>
              <a:miter/>
            </a:ln>
          </p:spPr>
        </p:sp>
      </p:grpSp>
      <p:grpSp>
        <p:nvGrpSpPr>
          <p:cNvPr name="Group 8" id="8"/>
          <p:cNvGrpSpPr/>
          <p:nvPr/>
        </p:nvGrpSpPr>
        <p:grpSpPr>
          <a:xfrm rot="0">
            <a:off x="1585424" y="1119626"/>
            <a:ext cx="3927261" cy="705708"/>
            <a:chOff x="0" y="0"/>
            <a:chExt cx="5236348" cy="940944"/>
          </a:xfrm>
        </p:grpSpPr>
        <p:sp>
          <p:nvSpPr>
            <p:cNvPr name="Freeform 9" id="9"/>
            <p:cNvSpPr/>
            <p:nvPr/>
          </p:nvSpPr>
          <p:spPr>
            <a:xfrm flipH="false" flipV="false" rot="0">
              <a:off x="6350" y="6350"/>
              <a:ext cx="5223637" cy="928243"/>
            </a:xfrm>
            <a:custGeom>
              <a:avLst/>
              <a:gdLst/>
              <a:ahLst/>
              <a:cxnLst/>
              <a:rect r="r" b="b" t="t" l="l"/>
              <a:pathLst>
                <a:path h="928243" w="5223637">
                  <a:moveTo>
                    <a:pt x="0" y="0"/>
                  </a:moveTo>
                  <a:lnTo>
                    <a:pt x="5223637" y="0"/>
                  </a:lnTo>
                  <a:lnTo>
                    <a:pt x="5223637" y="928243"/>
                  </a:lnTo>
                  <a:lnTo>
                    <a:pt x="0" y="928243"/>
                  </a:lnTo>
                  <a:lnTo>
                    <a:pt x="0" y="0"/>
                  </a:lnTo>
                  <a:close/>
                </a:path>
              </a:pathLst>
            </a:custGeom>
            <a:blipFill>
              <a:blip r:embed="rId4"/>
              <a:stretch>
                <a:fillRect l="-684" t="-684" r="-684" b="-684"/>
              </a:stretch>
            </a:blipFill>
          </p:spPr>
        </p:sp>
        <p:sp>
          <p:nvSpPr>
            <p:cNvPr name="Freeform 10" id="10"/>
            <p:cNvSpPr/>
            <p:nvPr/>
          </p:nvSpPr>
          <p:spPr>
            <a:xfrm flipH="false" flipV="false" rot="0">
              <a:off x="0" y="0"/>
              <a:ext cx="5236337" cy="940943"/>
            </a:xfrm>
            <a:custGeom>
              <a:avLst/>
              <a:gdLst/>
              <a:ahLst/>
              <a:cxnLst/>
              <a:rect r="r" b="b" t="t" l="l"/>
              <a:pathLst>
                <a:path h="940943" w="5236337">
                  <a:moveTo>
                    <a:pt x="6350" y="0"/>
                  </a:moveTo>
                  <a:lnTo>
                    <a:pt x="5229987" y="0"/>
                  </a:lnTo>
                  <a:cubicBezTo>
                    <a:pt x="5233543" y="0"/>
                    <a:pt x="5236337" y="2794"/>
                    <a:pt x="5236337" y="6350"/>
                  </a:cubicBezTo>
                  <a:lnTo>
                    <a:pt x="5236337" y="934593"/>
                  </a:lnTo>
                  <a:cubicBezTo>
                    <a:pt x="5236337" y="938149"/>
                    <a:pt x="5233543" y="940943"/>
                    <a:pt x="5229987" y="940943"/>
                  </a:cubicBezTo>
                  <a:lnTo>
                    <a:pt x="6350" y="940943"/>
                  </a:lnTo>
                  <a:cubicBezTo>
                    <a:pt x="2794" y="940943"/>
                    <a:pt x="0" y="938149"/>
                    <a:pt x="0" y="934593"/>
                  </a:cubicBezTo>
                  <a:lnTo>
                    <a:pt x="0" y="6350"/>
                  </a:lnTo>
                  <a:cubicBezTo>
                    <a:pt x="0" y="2794"/>
                    <a:pt x="2794" y="0"/>
                    <a:pt x="6350" y="0"/>
                  </a:cubicBezTo>
                  <a:moveTo>
                    <a:pt x="6350" y="12700"/>
                  </a:moveTo>
                  <a:lnTo>
                    <a:pt x="6350" y="6350"/>
                  </a:lnTo>
                  <a:lnTo>
                    <a:pt x="12700" y="6350"/>
                  </a:lnTo>
                  <a:lnTo>
                    <a:pt x="12700" y="934593"/>
                  </a:lnTo>
                  <a:lnTo>
                    <a:pt x="6350" y="934593"/>
                  </a:lnTo>
                  <a:lnTo>
                    <a:pt x="6350" y="928243"/>
                  </a:lnTo>
                  <a:lnTo>
                    <a:pt x="5229987" y="928243"/>
                  </a:lnTo>
                  <a:lnTo>
                    <a:pt x="5229987" y="934593"/>
                  </a:lnTo>
                  <a:lnTo>
                    <a:pt x="5223637" y="934593"/>
                  </a:lnTo>
                  <a:lnTo>
                    <a:pt x="5223637" y="6350"/>
                  </a:lnTo>
                  <a:lnTo>
                    <a:pt x="5229987" y="6350"/>
                  </a:lnTo>
                  <a:lnTo>
                    <a:pt x="5229987" y="12700"/>
                  </a:lnTo>
                  <a:lnTo>
                    <a:pt x="6350" y="12700"/>
                  </a:lnTo>
                  <a:close/>
                </a:path>
              </a:pathLst>
            </a:custGeom>
            <a:solidFill>
              <a:srgbClr val="000000"/>
            </a:solidFill>
          </p:spPr>
        </p:sp>
      </p:grpSp>
      <p:grpSp>
        <p:nvGrpSpPr>
          <p:cNvPr name="Group 11" id="11"/>
          <p:cNvGrpSpPr/>
          <p:nvPr/>
        </p:nvGrpSpPr>
        <p:grpSpPr>
          <a:xfrm rot="0">
            <a:off x="1129669" y="1124389"/>
            <a:ext cx="645122" cy="790975"/>
            <a:chOff x="0" y="0"/>
            <a:chExt cx="860163" cy="1054633"/>
          </a:xfrm>
        </p:grpSpPr>
        <p:sp>
          <p:nvSpPr>
            <p:cNvPr name="Freeform 12" id="12"/>
            <p:cNvSpPr/>
            <p:nvPr/>
          </p:nvSpPr>
          <p:spPr>
            <a:xfrm flipH="false" flipV="false" rot="0">
              <a:off x="0" y="0"/>
              <a:ext cx="860171" cy="1054608"/>
            </a:xfrm>
            <a:custGeom>
              <a:avLst/>
              <a:gdLst/>
              <a:ahLst/>
              <a:cxnLst/>
              <a:rect r="r" b="b" t="t" l="l"/>
              <a:pathLst>
                <a:path h="1054608" w="860171">
                  <a:moveTo>
                    <a:pt x="0" y="0"/>
                  </a:moveTo>
                  <a:lnTo>
                    <a:pt x="860171" y="0"/>
                  </a:lnTo>
                  <a:lnTo>
                    <a:pt x="860171" y="1054608"/>
                  </a:lnTo>
                  <a:lnTo>
                    <a:pt x="0" y="1054608"/>
                  </a:lnTo>
                  <a:lnTo>
                    <a:pt x="0" y="0"/>
                  </a:lnTo>
                  <a:close/>
                </a:path>
              </a:pathLst>
            </a:custGeom>
            <a:blipFill>
              <a:blip r:embed="rId5"/>
              <a:stretch>
                <a:fillRect l="-158" t="0" r="-157" b="-2"/>
              </a:stretch>
            </a:blipFill>
          </p:spPr>
        </p:sp>
      </p:grpSp>
      <p:grpSp>
        <p:nvGrpSpPr>
          <p:cNvPr name="Group 13" id="13"/>
          <p:cNvGrpSpPr/>
          <p:nvPr/>
        </p:nvGrpSpPr>
        <p:grpSpPr>
          <a:xfrm rot="0">
            <a:off x="3443492" y="2938077"/>
            <a:ext cx="420707" cy="453926"/>
            <a:chOff x="0" y="0"/>
            <a:chExt cx="560943" cy="605235"/>
          </a:xfrm>
        </p:grpSpPr>
        <p:sp>
          <p:nvSpPr>
            <p:cNvPr name="Freeform 14" id="14"/>
            <p:cNvSpPr/>
            <p:nvPr/>
          </p:nvSpPr>
          <p:spPr>
            <a:xfrm flipH="false" flipV="false" rot="0">
              <a:off x="0" y="0"/>
              <a:ext cx="560959" cy="605282"/>
            </a:xfrm>
            <a:custGeom>
              <a:avLst/>
              <a:gdLst/>
              <a:ahLst/>
              <a:cxnLst/>
              <a:rect r="r" b="b" t="t" l="l"/>
              <a:pathLst>
                <a:path h="605282" w="560959">
                  <a:moveTo>
                    <a:pt x="0" y="0"/>
                  </a:moveTo>
                  <a:lnTo>
                    <a:pt x="560959" y="0"/>
                  </a:lnTo>
                  <a:lnTo>
                    <a:pt x="560959" y="605282"/>
                  </a:lnTo>
                  <a:lnTo>
                    <a:pt x="0" y="605282"/>
                  </a:lnTo>
                  <a:lnTo>
                    <a:pt x="0" y="0"/>
                  </a:lnTo>
                  <a:close/>
                </a:path>
              </a:pathLst>
            </a:custGeom>
            <a:blipFill>
              <a:blip r:embed="rId6"/>
              <a:stretch>
                <a:fillRect l="0" t="-6727" r="2" b="-6719"/>
              </a:stretch>
            </a:blipFill>
          </p:spPr>
        </p:sp>
      </p:grpSp>
      <p:grpSp>
        <p:nvGrpSpPr>
          <p:cNvPr name="Group 15" id="15"/>
          <p:cNvGrpSpPr/>
          <p:nvPr/>
        </p:nvGrpSpPr>
        <p:grpSpPr>
          <a:xfrm rot="0">
            <a:off x="10435580" y="2895180"/>
            <a:ext cx="440196" cy="539719"/>
            <a:chOff x="0" y="0"/>
            <a:chExt cx="586928" cy="719625"/>
          </a:xfrm>
        </p:grpSpPr>
        <p:sp>
          <p:nvSpPr>
            <p:cNvPr name="Freeform 16" id="16"/>
            <p:cNvSpPr/>
            <p:nvPr/>
          </p:nvSpPr>
          <p:spPr>
            <a:xfrm flipH="false" flipV="false" rot="0">
              <a:off x="0" y="0"/>
              <a:ext cx="586867" cy="719582"/>
            </a:xfrm>
            <a:custGeom>
              <a:avLst/>
              <a:gdLst/>
              <a:ahLst/>
              <a:cxnLst/>
              <a:rect r="r" b="b" t="t" l="l"/>
              <a:pathLst>
                <a:path h="719582" w="586867">
                  <a:moveTo>
                    <a:pt x="0" y="0"/>
                  </a:moveTo>
                  <a:lnTo>
                    <a:pt x="586867" y="0"/>
                  </a:lnTo>
                  <a:lnTo>
                    <a:pt x="586867" y="719582"/>
                  </a:lnTo>
                  <a:lnTo>
                    <a:pt x="0" y="719582"/>
                  </a:lnTo>
                  <a:lnTo>
                    <a:pt x="0" y="0"/>
                  </a:lnTo>
                  <a:close/>
                </a:path>
              </a:pathLst>
            </a:custGeom>
            <a:blipFill>
              <a:blip r:embed="rId7"/>
              <a:stretch>
                <a:fillRect l="0" t="-236" r="-10" b="-242"/>
              </a:stretch>
            </a:blipFill>
          </p:spPr>
        </p:sp>
      </p:grpSp>
      <p:sp>
        <p:nvSpPr>
          <p:cNvPr name="TextBox 17" id="17"/>
          <p:cNvSpPr txBox="true"/>
          <p:nvPr/>
        </p:nvSpPr>
        <p:spPr>
          <a:xfrm rot="0">
            <a:off x="2693204" y="8224878"/>
            <a:ext cx="12965036" cy="13366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화면 좌측 상단에 카테고리별로 버튼이 있습니다. </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쌀 버튼을 누르면 쌀만 출력되도록 합니다. </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마찬가지로 잡곡 버튼을 누르면 잡곡 상품들만 화면에 출력됩니다.</a:t>
            </a:r>
          </a:p>
        </p:txBody>
      </p:sp>
      <p:grpSp>
        <p:nvGrpSpPr>
          <p:cNvPr name="Group 18" id="18"/>
          <p:cNvGrpSpPr/>
          <p:nvPr/>
        </p:nvGrpSpPr>
        <p:grpSpPr>
          <a:xfrm rot="0">
            <a:off x="4760286" y="680855"/>
            <a:ext cx="12503776" cy="30770"/>
            <a:chOff x="0" y="0"/>
            <a:chExt cx="16671701" cy="41027"/>
          </a:xfrm>
        </p:grpSpPr>
        <p:sp>
          <p:nvSpPr>
            <p:cNvPr name="Freeform 19" id="19"/>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20" id="20"/>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카테고리</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3579" y="1028700"/>
            <a:ext cx="8623364" cy="7816846"/>
            <a:chOff x="0" y="0"/>
            <a:chExt cx="11497819" cy="10422461"/>
          </a:xfrm>
        </p:grpSpPr>
        <p:sp>
          <p:nvSpPr>
            <p:cNvPr name="Freeform 3" id="3"/>
            <p:cNvSpPr/>
            <p:nvPr/>
          </p:nvSpPr>
          <p:spPr>
            <a:xfrm flipH="false" flipV="false" rot="0">
              <a:off x="0" y="0"/>
              <a:ext cx="11497818" cy="10422509"/>
            </a:xfrm>
            <a:custGeom>
              <a:avLst/>
              <a:gdLst/>
              <a:ahLst/>
              <a:cxnLst/>
              <a:rect r="r" b="b" t="t" l="l"/>
              <a:pathLst>
                <a:path h="10422509" w="11497818">
                  <a:moveTo>
                    <a:pt x="0" y="0"/>
                  </a:moveTo>
                  <a:lnTo>
                    <a:pt x="11497818" y="0"/>
                  </a:lnTo>
                  <a:lnTo>
                    <a:pt x="11497818" y="10422509"/>
                  </a:lnTo>
                  <a:lnTo>
                    <a:pt x="0" y="10422509"/>
                  </a:lnTo>
                  <a:lnTo>
                    <a:pt x="0" y="0"/>
                  </a:lnTo>
                  <a:close/>
                </a:path>
              </a:pathLst>
            </a:custGeom>
            <a:blipFill>
              <a:blip r:embed="rId2"/>
              <a:stretch>
                <a:fillRect l="-1239" t="0" r="-1239" b="0"/>
              </a:stretch>
            </a:blipFill>
          </p:spPr>
        </p:sp>
      </p:grpSp>
      <p:grpSp>
        <p:nvGrpSpPr>
          <p:cNvPr name="Group 4" id="4"/>
          <p:cNvGrpSpPr/>
          <p:nvPr/>
        </p:nvGrpSpPr>
        <p:grpSpPr>
          <a:xfrm rot="0">
            <a:off x="4760286" y="680855"/>
            <a:ext cx="12503776" cy="30770"/>
            <a:chOff x="0" y="0"/>
            <a:chExt cx="16671701" cy="41027"/>
          </a:xfrm>
        </p:grpSpPr>
        <p:sp>
          <p:nvSpPr>
            <p:cNvPr name="Freeform 5" id="5"/>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6" id="6"/>
          <p:cNvGrpSpPr/>
          <p:nvPr/>
        </p:nvGrpSpPr>
        <p:grpSpPr>
          <a:xfrm rot="0">
            <a:off x="7270378" y="2619922"/>
            <a:ext cx="448754" cy="550211"/>
            <a:chOff x="0" y="0"/>
            <a:chExt cx="598339" cy="733615"/>
          </a:xfrm>
        </p:grpSpPr>
        <p:sp>
          <p:nvSpPr>
            <p:cNvPr name="Freeform 7" id="7"/>
            <p:cNvSpPr/>
            <p:nvPr/>
          </p:nvSpPr>
          <p:spPr>
            <a:xfrm flipH="false" flipV="false" rot="0">
              <a:off x="0" y="0"/>
              <a:ext cx="598297" cy="733679"/>
            </a:xfrm>
            <a:custGeom>
              <a:avLst/>
              <a:gdLst/>
              <a:ahLst/>
              <a:cxnLst/>
              <a:rect r="r" b="b" t="t" l="l"/>
              <a:pathLst>
                <a:path h="733679" w="598297">
                  <a:moveTo>
                    <a:pt x="0" y="0"/>
                  </a:moveTo>
                  <a:lnTo>
                    <a:pt x="598297" y="0"/>
                  </a:lnTo>
                  <a:lnTo>
                    <a:pt x="598297" y="733679"/>
                  </a:lnTo>
                  <a:lnTo>
                    <a:pt x="0" y="733679"/>
                  </a:lnTo>
                  <a:lnTo>
                    <a:pt x="0" y="0"/>
                  </a:lnTo>
                  <a:close/>
                </a:path>
              </a:pathLst>
            </a:custGeom>
            <a:blipFill>
              <a:blip r:embed="rId3"/>
              <a:stretch>
                <a:fillRect l="0" t="-236" r="-6" b="-227"/>
              </a:stretch>
            </a:blipFill>
          </p:spPr>
        </p:sp>
      </p:grpSp>
      <p:sp>
        <p:nvSpPr>
          <p:cNvPr name="TextBox 8" id="8"/>
          <p:cNvSpPr txBox="true"/>
          <p:nvPr/>
        </p:nvSpPr>
        <p:spPr>
          <a:xfrm rot="0">
            <a:off x="2661482" y="8956313"/>
            <a:ext cx="12965036" cy="4603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상품이름과, 작성자로 검색할수있는 검색기능을 구현함.</a:t>
            </a:r>
          </a:p>
        </p:txBody>
      </p:sp>
      <p:sp>
        <p:nvSpPr>
          <p:cNvPr name="TextBox 9" id="9"/>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상품검색</a:t>
            </a:r>
          </a:p>
        </p:txBody>
      </p:sp>
      <p:sp>
        <p:nvSpPr>
          <p:cNvPr name="Freeform 10" id="10"/>
          <p:cNvSpPr/>
          <p:nvPr/>
        </p:nvSpPr>
        <p:spPr>
          <a:xfrm flipH="false" flipV="false" rot="0">
            <a:off x="7730955" y="2950213"/>
            <a:ext cx="496068" cy="264050"/>
          </a:xfrm>
          <a:custGeom>
            <a:avLst/>
            <a:gdLst/>
            <a:ahLst/>
            <a:cxnLst/>
            <a:rect r="r" b="b" t="t" l="l"/>
            <a:pathLst>
              <a:path h="264050" w="496068">
                <a:moveTo>
                  <a:pt x="0" y="0"/>
                </a:moveTo>
                <a:lnTo>
                  <a:pt x="496068" y="0"/>
                </a:lnTo>
                <a:lnTo>
                  <a:pt x="496068" y="264050"/>
                </a:lnTo>
                <a:lnTo>
                  <a:pt x="0" y="264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72605" y="1193500"/>
            <a:ext cx="7102077" cy="7292162"/>
            <a:chOff x="0" y="0"/>
            <a:chExt cx="9469436" cy="9722883"/>
          </a:xfrm>
        </p:grpSpPr>
        <p:sp>
          <p:nvSpPr>
            <p:cNvPr name="Freeform 3" id="3"/>
            <p:cNvSpPr/>
            <p:nvPr/>
          </p:nvSpPr>
          <p:spPr>
            <a:xfrm flipH="false" flipV="false" rot="0">
              <a:off x="6350" y="6350"/>
              <a:ext cx="9456674" cy="9710166"/>
            </a:xfrm>
            <a:custGeom>
              <a:avLst/>
              <a:gdLst/>
              <a:ahLst/>
              <a:cxnLst/>
              <a:rect r="r" b="b" t="t" l="l"/>
              <a:pathLst>
                <a:path h="9710166" w="9456674">
                  <a:moveTo>
                    <a:pt x="0" y="0"/>
                  </a:moveTo>
                  <a:lnTo>
                    <a:pt x="9456674" y="0"/>
                  </a:lnTo>
                  <a:lnTo>
                    <a:pt x="9456674" y="9710166"/>
                  </a:lnTo>
                  <a:lnTo>
                    <a:pt x="0" y="9710166"/>
                  </a:lnTo>
                  <a:lnTo>
                    <a:pt x="0" y="0"/>
                  </a:lnTo>
                  <a:close/>
                </a:path>
              </a:pathLst>
            </a:custGeom>
            <a:blipFill>
              <a:blip r:embed="rId2"/>
              <a:stretch>
                <a:fillRect l="-97" t="-65" r="-97" b="-65"/>
              </a:stretch>
            </a:blipFill>
          </p:spPr>
        </p:sp>
        <p:sp>
          <p:nvSpPr>
            <p:cNvPr name="Freeform 4" id="4"/>
            <p:cNvSpPr/>
            <p:nvPr/>
          </p:nvSpPr>
          <p:spPr>
            <a:xfrm flipH="false" flipV="false" rot="0">
              <a:off x="0" y="0"/>
              <a:ext cx="9469374" cy="9722866"/>
            </a:xfrm>
            <a:custGeom>
              <a:avLst/>
              <a:gdLst/>
              <a:ahLst/>
              <a:cxnLst/>
              <a:rect r="r" b="b" t="t" l="l"/>
              <a:pathLst>
                <a:path h="9722866" w="9469374">
                  <a:moveTo>
                    <a:pt x="6350" y="0"/>
                  </a:moveTo>
                  <a:lnTo>
                    <a:pt x="9463024" y="0"/>
                  </a:lnTo>
                  <a:cubicBezTo>
                    <a:pt x="9466580" y="0"/>
                    <a:pt x="9469374" y="2794"/>
                    <a:pt x="9469374" y="6350"/>
                  </a:cubicBezTo>
                  <a:lnTo>
                    <a:pt x="9469374" y="9716516"/>
                  </a:lnTo>
                  <a:cubicBezTo>
                    <a:pt x="9469374" y="9720073"/>
                    <a:pt x="9466580" y="9722866"/>
                    <a:pt x="9463024" y="9722866"/>
                  </a:cubicBezTo>
                  <a:lnTo>
                    <a:pt x="6350" y="9722866"/>
                  </a:lnTo>
                  <a:cubicBezTo>
                    <a:pt x="2794" y="9722866"/>
                    <a:pt x="0" y="9720073"/>
                    <a:pt x="0" y="9716516"/>
                  </a:cubicBezTo>
                  <a:lnTo>
                    <a:pt x="0" y="6350"/>
                  </a:lnTo>
                  <a:cubicBezTo>
                    <a:pt x="0" y="2794"/>
                    <a:pt x="2794" y="0"/>
                    <a:pt x="6350" y="0"/>
                  </a:cubicBezTo>
                  <a:moveTo>
                    <a:pt x="6350" y="12700"/>
                  </a:moveTo>
                  <a:lnTo>
                    <a:pt x="6350" y="6350"/>
                  </a:lnTo>
                  <a:lnTo>
                    <a:pt x="12700" y="6350"/>
                  </a:lnTo>
                  <a:lnTo>
                    <a:pt x="12700" y="9716516"/>
                  </a:lnTo>
                  <a:lnTo>
                    <a:pt x="6350" y="9716516"/>
                  </a:lnTo>
                  <a:lnTo>
                    <a:pt x="6350" y="9710166"/>
                  </a:lnTo>
                  <a:lnTo>
                    <a:pt x="9463024" y="9710166"/>
                  </a:lnTo>
                  <a:lnTo>
                    <a:pt x="9463024" y="9716516"/>
                  </a:lnTo>
                  <a:lnTo>
                    <a:pt x="9456674" y="9716516"/>
                  </a:lnTo>
                  <a:lnTo>
                    <a:pt x="9456674" y="6350"/>
                  </a:lnTo>
                  <a:lnTo>
                    <a:pt x="9463024" y="6350"/>
                  </a:lnTo>
                  <a:lnTo>
                    <a:pt x="9463024" y="12700"/>
                  </a:lnTo>
                  <a:lnTo>
                    <a:pt x="6350" y="12700"/>
                  </a:lnTo>
                  <a:close/>
                </a:path>
              </a:pathLst>
            </a:custGeom>
            <a:solidFill>
              <a:srgbClr val="000000"/>
            </a:solidFill>
          </p:spPr>
        </p:sp>
      </p:grpSp>
      <p:grpSp>
        <p:nvGrpSpPr>
          <p:cNvPr name="Group 5" id="5"/>
          <p:cNvGrpSpPr/>
          <p:nvPr/>
        </p:nvGrpSpPr>
        <p:grpSpPr>
          <a:xfrm rot="-10800000">
            <a:off x="6425425" y="4498131"/>
            <a:ext cx="340018" cy="355738"/>
            <a:chOff x="0" y="0"/>
            <a:chExt cx="453357" cy="474317"/>
          </a:xfrm>
        </p:grpSpPr>
        <p:sp>
          <p:nvSpPr>
            <p:cNvPr name="Freeform 6" id="6"/>
            <p:cNvSpPr/>
            <p:nvPr/>
          </p:nvSpPr>
          <p:spPr>
            <a:xfrm flipH="false" flipV="false" rot="0">
              <a:off x="19050" y="19050"/>
              <a:ext cx="415290" cy="436245"/>
            </a:xfrm>
            <a:custGeom>
              <a:avLst/>
              <a:gdLst/>
              <a:ahLst/>
              <a:cxnLst/>
              <a:rect r="r" b="b" t="t" l="l"/>
              <a:pathLst>
                <a:path h="436245" w="415290">
                  <a:moveTo>
                    <a:pt x="0" y="0"/>
                  </a:moveTo>
                  <a:lnTo>
                    <a:pt x="415290" y="0"/>
                  </a:lnTo>
                  <a:lnTo>
                    <a:pt x="415290" y="436245"/>
                  </a:lnTo>
                  <a:lnTo>
                    <a:pt x="0" y="436245"/>
                  </a:lnTo>
                  <a:lnTo>
                    <a:pt x="0" y="0"/>
                  </a:lnTo>
                  <a:close/>
                </a:path>
              </a:pathLst>
            </a:custGeom>
            <a:blipFill>
              <a:blip r:embed="rId3"/>
              <a:stretch>
                <a:fillRect l="-245401" t="-4366" r="-245393" b="-4360"/>
              </a:stretch>
            </a:blipFill>
          </p:spPr>
        </p:sp>
        <p:sp>
          <p:nvSpPr>
            <p:cNvPr name="Freeform 7" id="7"/>
            <p:cNvSpPr/>
            <p:nvPr/>
          </p:nvSpPr>
          <p:spPr>
            <a:xfrm flipH="false" flipV="false" rot="0">
              <a:off x="0" y="0"/>
              <a:ext cx="453390" cy="474345"/>
            </a:xfrm>
            <a:custGeom>
              <a:avLst/>
              <a:gdLst/>
              <a:ahLst/>
              <a:cxnLst/>
              <a:rect r="r" b="b" t="t" l="l"/>
              <a:pathLst>
                <a:path h="474345" w="453390">
                  <a:moveTo>
                    <a:pt x="19050" y="0"/>
                  </a:moveTo>
                  <a:lnTo>
                    <a:pt x="434340" y="0"/>
                  </a:lnTo>
                  <a:cubicBezTo>
                    <a:pt x="444881" y="0"/>
                    <a:pt x="453390" y="8509"/>
                    <a:pt x="453390" y="19050"/>
                  </a:cubicBezTo>
                  <a:lnTo>
                    <a:pt x="453390" y="455295"/>
                  </a:lnTo>
                  <a:cubicBezTo>
                    <a:pt x="453390" y="465836"/>
                    <a:pt x="444881" y="474345"/>
                    <a:pt x="4343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434340" y="436245"/>
                  </a:lnTo>
                  <a:lnTo>
                    <a:pt x="434340" y="455295"/>
                  </a:lnTo>
                  <a:lnTo>
                    <a:pt x="415290" y="455295"/>
                  </a:lnTo>
                  <a:lnTo>
                    <a:pt x="415290" y="19050"/>
                  </a:lnTo>
                  <a:lnTo>
                    <a:pt x="434340" y="19050"/>
                  </a:lnTo>
                  <a:lnTo>
                    <a:pt x="434340" y="38100"/>
                  </a:lnTo>
                  <a:lnTo>
                    <a:pt x="19050" y="38100"/>
                  </a:lnTo>
                  <a:close/>
                </a:path>
              </a:pathLst>
            </a:custGeom>
            <a:solidFill>
              <a:srgbClr val="FF3131"/>
            </a:solidFill>
          </p:spPr>
        </p:sp>
      </p:grpSp>
      <p:grpSp>
        <p:nvGrpSpPr>
          <p:cNvPr name="Group 8" id="8"/>
          <p:cNvGrpSpPr/>
          <p:nvPr/>
        </p:nvGrpSpPr>
        <p:grpSpPr>
          <a:xfrm rot="-10800000">
            <a:off x="8085963" y="4498131"/>
            <a:ext cx="340018" cy="355738"/>
            <a:chOff x="0" y="0"/>
            <a:chExt cx="453357" cy="474317"/>
          </a:xfrm>
        </p:grpSpPr>
        <p:sp>
          <p:nvSpPr>
            <p:cNvPr name="Freeform 9" id="9"/>
            <p:cNvSpPr/>
            <p:nvPr/>
          </p:nvSpPr>
          <p:spPr>
            <a:xfrm flipH="false" flipV="false" rot="0">
              <a:off x="19050" y="19050"/>
              <a:ext cx="415290" cy="436245"/>
            </a:xfrm>
            <a:custGeom>
              <a:avLst/>
              <a:gdLst/>
              <a:ahLst/>
              <a:cxnLst/>
              <a:rect r="r" b="b" t="t" l="l"/>
              <a:pathLst>
                <a:path h="436245" w="415290">
                  <a:moveTo>
                    <a:pt x="0" y="0"/>
                  </a:moveTo>
                  <a:lnTo>
                    <a:pt x="415290" y="0"/>
                  </a:lnTo>
                  <a:lnTo>
                    <a:pt x="415290" y="436245"/>
                  </a:lnTo>
                  <a:lnTo>
                    <a:pt x="0" y="436245"/>
                  </a:lnTo>
                  <a:lnTo>
                    <a:pt x="0" y="0"/>
                  </a:lnTo>
                  <a:close/>
                </a:path>
              </a:pathLst>
            </a:custGeom>
            <a:blipFill>
              <a:blip r:embed="rId3"/>
              <a:stretch>
                <a:fillRect l="-245401" t="-4366" r="-245393" b="-4360"/>
              </a:stretch>
            </a:blipFill>
          </p:spPr>
        </p:sp>
        <p:sp>
          <p:nvSpPr>
            <p:cNvPr name="Freeform 10" id="10"/>
            <p:cNvSpPr/>
            <p:nvPr/>
          </p:nvSpPr>
          <p:spPr>
            <a:xfrm flipH="false" flipV="false" rot="0">
              <a:off x="0" y="0"/>
              <a:ext cx="453390" cy="474345"/>
            </a:xfrm>
            <a:custGeom>
              <a:avLst/>
              <a:gdLst/>
              <a:ahLst/>
              <a:cxnLst/>
              <a:rect r="r" b="b" t="t" l="l"/>
              <a:pathLst>
                <a:path h="474345" w="453390">
                  <a:moveTo>
                    <a:pt x="19050" y="0"/>
                  </a:moveTo>
                  <a:lnTo>
                    <a:pt x="434340" y="0"/>
                  </a:lnTo>
                  <a:cubicBezTo>
                    <a:pt x="444881" y="0"/>
                    <a:pt x="453390" y="8509"/>
                    <a:pt x="453390" y="19050"/>
                  </a:cubicBezTo>
                  <a:lnTo>
                    <a:pt x="453390" y="455295"/>
                  </a:lnTo>
                  <a:cubicBezTo>
                    <a:pt x="453390" y="465836"/>
                    <a:pt x="444881" y="474345"/>
                    <a:pt x="4343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434340" y="436245"/>
                  </a:lnTo>
                  <a:lnTo>
                    <a:pt x="434340" y="455295"/>
                  </a:lnTo>
                  <a:lnTo>
                    <a:pt x="415290" y="455295"/>
                  </a:lnTo>
                  <a:lnTo>
                    <a:pt x="415290" y="19050"/>
                  </a:lnTo>
                  <a:lnTo>
                    <a:pt x="434340" y="19050"/>
                  </a:lnTo>
                  <a:lnTo>
                    <a:pt x="434340" y="38100"/>
                  </a:lnTo>
                  <a:lnTo>
                    <a:pt x="19050" y="38100"/>
                  </a:lnTo>
                  <a:close/>
                </a:path>
              </a:pathLst>
            </a:custGeom>
            <a:solidFill>
              <a:srgbClr val="FF3131"/>
            </a:solidFill>
          </p:spPr>
        </p:sp>
      </p:grpSp>
      <p:grpSp>
        <p:nvGrpSpPr>
          <p:cNvPr name="Group 11" id="11"/>
          <p:cNvGrpSpPr/>
          <p:nvPr/>
        </p:nvGrpSpPr>
        <p:grpSpPr>
          <a:xfrm rot="-10800000">
            <a:off x="11242896" y="4498131"/>
            <a:ext cx="340018" cy="355738"/>
            <a:chOff x="0" y="0"/>
            <a:chExt cx="453357" cy="474317"/>
          </a:xfrm>
        </p:grpSpPr>
        <p:sp>
          <p:nvSpPr>
            <p:cNvPr name="Freeform 12" id="12"/>
            <p:cNvSpPr/>
            <p:nvPr/>
          </p:nvSpPr>
          <p:spPr>
            <a:xfrm flipH="false" flipV="false" rot="0">
              <a:off x="19050" y="19050"/>
              <a:ext cx="415290" cy="436245"/>
            </a:xfrm>
            <a:custGeom>
              <a:avLst/>
              <a:gdLst/>
              <a:ahLst/>
              <a:cxnLst/>
              <a:rect r="r" b="b" t="t" l="l"/>
              <a:pathLst>
                <a:path h="436245" w="415290">
                  <a:moveTo>
                    <a:pt x="0" y="0"/>
                  </a:moveTo>
                  <a:lnTo>
                    <a:pt x="415290" y="0"/>
                  </a:lnTo>
                  <a:lnTo>
                    <a:pt x="415290" y="436245"/>
                  </a:lnTo>
                  <a:lnTo>
                    <a:pt x="0" y="436245"/>
                  </a:lnTo>
                  <a:lnTo>
                    <a:pt x="0" y="0"/>
                  </a:lnTo>
                  <a:close/>
                </a:path>
              </a:pathLst>
            </a:custGeom>
            <a:blipFill>
              <a:blip r:embed="rId3"/>
              <a:stretch>
                <a:fillRect l="-245401" t="-4366" r="-245393" b="-4360"/>
              </a:stretch>
            </a:blipFill>
          </p:spPr>
        </p:sp>
        <p:sp>
          <p:nvSpPr>
            <p:cNvPr name="Freeform 13" id="13"/>
            <p:cNvSpPr/>
            <p:nvPr/>
          </p:nvSpPr>
          <p:spPr>
            <a:xfrm flipH="false" flipV="false" rot="0">
              <a:off x="0" y="0"/>
              <a:ext cx="453390" cy="474345"/>
            </a:xfrm>
            <a:custGeom>
              <a:avLst/>
              <a:gdLst/>
              <a:ahLst/>
              <a:cxnLst/>
              <a:rect r="r" b="b" t="t" l="l"/>
              <a:pathLst>
                <a:path h="474345" w="453390">
                  <a:moveTo>
                    <a:pt x="19050" y="0"/>
                  </a:moveTo>
                  <a:lnTo>
                    <a:pt x="434340" y="0"/>
                  </a:lnTo>
                  <a:cubicBezTo>
                    <a:pt x="444881" y="0"/>
                    <a:pt x="453390" y="8509"/>
                    <a:pt x="453390" y="19050"/>
                  </a:cubicBezTo>
                  <a:lnTo>
                    <a:pt x="453390" y="455295"/>
                  </a:lnTo>
                  <a:cubicBezTo>
                    <a:pt x="453390" y="465836"/>
                    <a:pt x="444881" y="474345"/>
                    <a:pt x="4343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434340" y="436245"/>
                  </a:lnTo>
                  <a:lnTo>
                    <a:pt x="434340" y="455295"/>
                  </a:lnTo>
                  <a:lnTo>
                    <a:pt x="415290" y="455295"/>
                  </a:lnTo>
                  <a:lnTo>
                    <a:pt x="415290" y="19050"/>
                  </a:lnTo>
                  <a:lnTo>
                    <a:pt x="434340" y="19050"/>
                  </a:lnTo>
                  <a:lnTo>
                    <a:pt x="434340" y="38100"/>
                  </a:lnTo>
                  <a:lnTo>
                    <a:pt x="19050" y="38100"/>
                  </a:lnTo>
                  <a:close/>
                </a:path>
              </a:pathLst>
            </a:custGeom>
            <a:solidFill>
              <a:srgbClr val="FF3131"/>
            </a:solidFill>
          </p:spPr>
        </p:sp>
      </p:grpSp>
      <p:grpSp>
        <p:nvGrpSpPr>
          <p:cNvPr name="Group 14" id="14"/>
          <p:cNvGrpSpPr/>
          <p:nvPr/>
        </p:nvGrpSpPr>
        <p:grpSpPr>
          <a:xfrm rot="-10800000">
            <a:off x="9664627" y="4498131"/>
            <a:ext cx="340018" cy="355738"/>
            <a:chOff x="0" y="0"/>
            <a:chExt cx="453357" cy="474317"/>
          </a:xfrm>
        </p:grpSpPr>
        <p:sp>
          <p:nvSpPr>
            <p:cNvPr name="Freeform 15" id="15"/>
            <p:cNvSpPr/>
            <p:nvPr/>
          </p:nvSpPr>
          <p:spPr>
            <a:xfrm flipH="false" flipV="false" rot="0">
              <a:off x="19050" y="19050"/>
              <a:ext cx="415290" cy="436245"/>
            </a:xfrm>
            <a:custGeom>
              <a:avLst/>
              <a:gdLst/>
              <a:ahLst/>
              <a:cxnLst/>
              <a:rect r="r" b="b" t="t" l="l"/>
              <a:pathLst>
                <a:path h="436245" w="415290">
                  <a:moveTo>
                    <a:pt x="0" y="0"/>
                  </a:moveTo>
                  <a:lnTo>
                    <a:pt x="415290" y="0"/>
                  </a:lnTo>
                  <a:lnTo>
                    <a:pt x="415290" y="436245"/>
                  </a:lnTo>
                  <a:lnTo>
                    <a:pt x="0" y="436245"/>
                  </a:lnTo>
                  <a:lnTo>
                    <a:pt x="0" y="0"/>
                  </a:lnTo>
                  <a:close/>
                </a:path>
              </a:pathLst>
            </a:custGeom>
            <a:blipFill>
              <a:blip r:embed="rId3"/>
              <a:stretch>
                <a:fillRect l="-245401" t="-4366" r="-245393" b="-4360"/>
              </a:stretch>
            </a:blipFill>
          </p:spPr>
        </p:sp>
        <p:sp>
          <p:nvSpPr>
            <p:cNvPr name="Freeform 16" id="16"/>
            <p:cNvSpPr/>
            <p:nvPr/>
          </p:nvSpPr>
          <p:spPr>
            <a:xfrm flipH="false" flipV="false" rot="0">
              <a:off x="0" y="0"/>
              <a:ext cx="453390" cy="474345"/>
            </a:xfrm>
            <a:custGeom>
              <a:avLst/>
              <a:gdLst/>
              <a:ahLst/>
              <a:cxnLst/>
              <a:rect r="r" b="b" t="t" l="l"/>
              <a:pathLst>
                <a:path h="474345" w="453390">
                  <a:moveTo>
                    <a:pt x="19050" y="0"/>
                  </a:moveTo>
                  <a:lnTo>
                    <a:pt x="434340" y="0"/>
                  </a:lnTo>
                  <a:cubicBezTo>
                    <a:pt x="444881" y="0"/>
                    <a:pt x="453390" y="8509"/>
                    <a:pt x="453390" y="19050"/>
                  </a:cubicBezTo>
                  <a:lnTo>
                    <a:pt x="453390" y="455295"/>
                  </a:lnTo>
                  <a:cubicBezTo>
                    <a:pt x="453390" y="465836"/>
                    <a:pt x="444881" y="474345"/>
                    <a:pt x="4343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434340" y="436245"/>
                  </a:lnTo>
                  <a:lnTo>
                    <a:pt x="434340" y="455295"/>
                  </a:lnTo>
                  <a:lnTo>
                    <a:pt x="415290" y="455295"/>
                  </a:lnTo>
                  <a:lnTo>
                    <a:pt x="415290" y="19050"/>
                  </a:lnTo>
                  <a:lnTo>
                    <a:pt x="434340" y="19050"/>
                  </a:lnTo>
                  <a:lnTo>
                    <a:pt x="434340" y="38100"/>
                  </a:lnTo>
                  <a:lnTo>
                    <a:pt x="19050" y="38100"/>
                  </a:lnTo>
                  <a:close/>
                </a:path>
              </a:pathLst>
            </a:custGeom>
            <a:solidFill>
              <a:srgbClr val="FF3131"/>
            </a:solidFill>
          </p:spPr>
        </p:sp>
      </p:grpSp>
      <p:grpSp>
        <p:nvGrpSpPr>
          <p:cNvPr name="Group 17" id="17"/>
          <p:cNvGrpSpPr/>
          <p:nvPr/>
        </p:nvGrpSpPr>
        <p:grpSpPr>
          <a:xfrm rot="-10800000">
            <a:off x="6581148" y="7139690"/>
            <a:ext cx="340018" cy="355738"/>
            <a:chOff x="0" y="0"/>
            <a:chExt cx="453357" cy="474317"/>
          </a:xfrm>
        </p:grpSpPr>
        <p:sp>
          <p:nvSpPr>
            <p:cNvPr name="Freeform 18" id="18"/>
            <p:cNvSpPr/>
            <p:nvPr/>
          </p:nvSpPr>
          <p:spPr>
            <a:xfrm flipH="false" flipV="false" rot="0">
              <a:off x="19050" y="19050"/>
              <a:ext cx="415290" cy="436245"/>
            </a:xfrm>
            <a:custGeom>
              <a:avLst/>
              <a:gdLst/>
              <a:ahLst/>
              <a:cxnLst/>
              <a:rect r="r" b="b" t="t" l="l"/>
              <a:pathLst>
                <a:path h="436245" w="415290">
                  <a:moveTo>
                    <a:pt x="0" y="0"/>
                  </a:moveTo>
                  <a:lnTo>
                    <a:pt x="415290" y="0"/>
                  </a:lnTo>
                  <a:lnTo>
                    <a:pt x="415290" y="436245"/>
                  </a:lnTo>
                  <a:lnTo>
                    <a:pt x="0" y="436245"/>
                  </a:lnTo>
                  <a:lnTo>
                    <a:pt x="0" y="0"/>
                  </a:lnTo>
                  <a:close/>
                </a:path>
              </a:pathLst>
            </a:custGeom>
            <a:blipFill>
              <a:blip r:embed="rId3"/>
              <a:stretch>
                <a:fillRect l="-245401" t="-4366" r="-245393" b="-4360"/>
              </a:stretch>
            </a:blipFill>
          </p:spPr>
        </p:sp>
        <p:sp>
          <p:nvSpPr>
            <p:cNvPr name="Freeform 19" id="19"/>
            <p:cNvSpPr/>
            <p:nvPr/>
          </p:nvSpPr>
          <p:spPr>
            <a:xfrm flipH="false" flipV="false" rot="0">
              <a:off x="0" y="0"/>
              <a:ext cx="453390" cy="474345"/>
            </a:xfrm>
            <a:custGeom>
              <a:avLst/>
              <a:gdLst/>
              <a:ahLst/>
              <a:cxnLst/>
              <a:rect r="r" b="b" t="t" l="l"/>
              <a:pathLst>
                <a:path h="474345" w="453390">
                  <a:moveTo>
                    <a:pt x="19050" y="0"/>
                  </a:moveTo>
                  <a:lnTo>
                    <a:pt x="434340" y="0"/>
                  </a:lnTo>
                  <a:cubicBezTo>
                    <a:pt x="444881" y="0"/>
                    <a:pt x="453390" y="8509"/>
                    <a:pt x="453390" y="19050"/>
                  </a:cubicBezTo>
                  <a:lnTo>
                    <a:pt x="453390" y="455295"/>
                  </a:lnTo>
                  <a:cubicBezTo>
                    <a:pt x="453390" y="465836"/>
                    <a:pt x="444881" y="474345"/>
                    <a:pt x="4343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434340" y="436245"/>
                  </a:lnTo>
                  <a:lnTo>
                    <a:pt x="434340" y="455295"/>
                  </a:lnTo>
                  <a:lnTo>
                    <a:pt x="415290" y="455295"/>
                  </a:lnTo>
                  <a:lnTo>
                    <a:pt x="415290" y="19050"/>
                  </a:lnTo>
                  <a:lnTo>
                    <a:pt x="434340" y="19050"/>
                  </a:lnTo>
                  <a:lnTo>
                    <a:pt x="434340" y="38100"/>
                  </a:lnTo>
                  <a:lnTo>
                    <a:pt x="19050" y="38100"/>
                  </a:lnTo>
                  <a:close/>
                </a:path>
              </a:pathLst>
            </a:custGeom>
            <a:solidFill>
              <a:srgbClr val="FF3131"/>
            </a:solidFill>
          </p:spPr>
        </p:sp>
      </p:grpSp>
      <p:grpSp>
        <p:nvGrpSpPr>
          <p:cNvPr name="Group 20" id="20"/>
          <p:cNvGrpSpPr/>
          <p:nvPr/>
        </p:nvGrpSpPr>
        <p:grpSpPr>
          <a:xfrm rot="-10800000">
            <a:off x="7824548" y="7139690"/>
            <a:ext cx="340018" cy="355738"/>
            <a:chOff x="0" y="0"/>
            <a:chExt cx="453357" cy="474317"/>
          </a:xfrm>
        </p:grpSpPr>
        <p:sp>
          <p:nvSpPr>
            <p:cNvPr name="Freeform 21" id="21"/>
            <p:cNvSpPr/>
            <p:nvPr/>
          </p:nvSpPr>
          <p:spPr>
            <a:xfrm flipH="false" flipV="false" rot="0">
              <a:off x="19050" y="19050"/>
              <a:ext cx="415290" cy="436245"/>
            </a:xfrm>
            <a:custGeom>
              <a:avLst/>
              <a:gdLst/>
              <a:ahLst/>
              <a:cxnLst/>
              <a:rect r="r" b="b" t="t" l="l"/>
              <a:pathLst>
                <a:path h="436245" w="415290">
                  <a:moveTo>
                    <a:pt x="0" y="0"/>
                  </a:moveTo>
                  <a:lnTo>
                    <a:pt x="415290" y="0"/>
                  </a:lnTo>
                  <a:lnTo>
                    <a:pt x="415290" y="436245"/>
                  </a:lnTo>
                  <a:lnTo>
                    <a:pt x="0" y="436245"/>
                  </a:lnTo>
                  <a:lnTo>
                    <a:pt x="0" y="0"/>
                  </a:lnTo>
                  <a:close/>
                </a:path>
              </a:pathLst>
            </a:custGeom>
            <a:blipFill>
              <a:blip r:embed="rId3"/>
              <a:stretch>
                <a:fillRect l="-245401" t="-4366" r="-245393" b="-4360"/>
              </a:stretch>
            </a:blipFill>
          </p:spPr>
        </p:sp>
        <p:sp>
          <p:nvSpPr>
            <p:cNvPr name="Freeform 22" id="22"/>
            <p:cNvSpPr/>
            <p:nvPr/>
          </p:nvSpPr>
          <p:spPr>
            <a:xfrm flipH="false" flipV="false" rot="0">
              <a:off x="0" y="0"/>
              <a:ext cx="453390" cy="474345"/>
            </a:xfrm>
            <a:custGeom>
              <a:avLst/>
              <a:gdLst/>
              <a:ahLst/>
              <a:cxnLst/>
              <a:rect r="r" b="b" t="t" l="l"/>
              <a:pathLst>
                <a:path h="474345" w="453390">
                  <a:moveTo>
                    <a:pt x="19050" y="0"/>
                  </a:moveTo>
                  <a:lnTo>
                    <a:pt x="434340" y="0"/>
                  </a:lnTo>
                  <a:cubicBezTo>
                    <a:pt x="444881" y="0"/>
                    <a:pt x="453390" y="8509"/>
                    <a:pt x="453390" y="19050"/>
                  </a:cubicBezTo>
                  <a:lnTo>
                    <a:pt x="453390" y="455295"/>
                  </a:lnTo>
                  <a:cubicBezTo>
                    <a:pt x="453390" y="465836"/>
                    <a:pt x="444881" y="474345"/>
                    <a:pt x="4343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434340" y="436245"/>
                  </a:lnTo>
                  <a:lnTo>
                    <a:pt x="434340" y="455295"/>
                  </a:lnTo>
                  <a:lnTo>
                    <a:pt x="415290" y="455295"/>
                  </a:lnTo>
                  <a:lnTo>
                    <a:pt x="415290" y="19050"/>
                  </a:lnTo>
                  <a:lnTo>
                    <a:pt x="434340" y="19050"/>
                  </a:lnTo>
                  <a:lnTo>
                    <a:pt x="434340" y="38100"/>
                  </a:lnTo>
                  <a:lnTo>
                    <a:pt x="19050" y="38100"/>
                  </a:lnTo>
                  <a:close/>
                </a:path>
              </a:pathLst>
            </a:custGeom>
            <a:solidFill>
              <a:srgbClr val="FF3131"/>
            </a:solidFill>
          </p:spPr>
        </p:sp>
      </p:grpSp>
      <p:grpSp>
        <p:nvGrpSpPr>
          <p:cNvPr name="Group 23" id="23"/>
          <p:cNvGrpSpPr/>
          <p:nvPr/>
        </p:nvGrpSpPr>
        <p:grpSpPr>
          <a:xfrm rot="-10800000">
            <a:off x="9508907" y="7139690"/>
            <a:ext cx="340018" cy="355738"/>
            <a:chOff x="0" y="0"/>
            <a:chExt cx="453357" cy="474317"/>
          </a:xfrm>
        </p:grpSpPr>
        <p:sp>
          <p:nvSpPr>
            <p:cNvPr name="Freeform 24" id="24"/>
            <p:cNvSpPr/>
            <p:nvPr/>
          </p:nvSpPr>
          <p:spPr>
            <a:xfrm flipH="false" flipV="false" rot="0">
              <a:off x="19050" y="19050"/>
              <a:ext cx="415290" cy="436245"/>
            </a:xfrm>
            <a:custGeom>
              <a:avLst/>
              <a:gdLst/>
              <a:ahLst/>
              <a:cxnLst/>
              <a:rect r="r" b="b" t="t" l="l"/>
              <a:pathLst>
                <a:path h="436245" w="415290">
                  <a:moveTo>
                    <a:pt x="0" y="0"/>
                  </a:moveTo>
                  <a:lnTo>
                    <a:pt x="415290" y="0"/>
                  </a:lnTo>
                  <a:lnTo>
                    <a:pt x="415290" y="436245"/>
                  </a:lnTo>
                  <a:lnTo>
                    <a:pt x="0" y="436245"/>
                  </a:lnTo>
                  <a:lnTo>
                    <a:pt x="0" y="0"/>
                  </a:lnTo>
                  <a:close/>
                </a:path>
              </a:pathLst>
            </a:custGeom>
            <a:blipFill>
              <a:blip r:embed="rId3"/>
              <a:stretch>
                <a:fillRect l="-245401" t="-4366" r="-245393" b="-4360"/>
              </a:stretch>
            </a:blipFill>
          </p:spPr>
        </p:sp>
        <p:sp>
          <p:nvSpPr>
            <p:cNvPr name="Freeform 25" id="25"/>
            <p:cNvSpPr/>
            <p:nvPr/>
          </p:nvSpPr>
          <p:spPr>
            <a:xfrm flipH="false" flipV="false" rot="0">
              <a:off x="0" y="0"/>
              <a:ext cx="453390" cy="474345"/>
            </a:xfrm>
            <a:custGeom>
              <a:avLst/>
              <a:gdLst/>
              <a:ahLst/>
              <a:cxnLst/>
              <a:rect r="r" b="b" t="t" l="l"/>
              <a:pathLst>
                <a:path h="474345" w="453390">
                  <a:moveTo>
                    <a:pt x="19050" y="0"/>
                  </a:moveTo>
                  <a:lnTo>
                    <a:pt x="434340" y="0"/>
                  </a:lnTo>
                  <a:cubicBezTo>
                    <a:pt x="444881" y="0"/>
                    <a:pt x="453390" y="8509"/>
                    <a:pt x="453390" y="19050"/>
                  </a:cubicBezTo>
                  <a:lnTo>
                    <a:pt x="453390" y="455295"/>
                  </a:lnTo>
                  <a:cubicBezTo>
                    <a:pt x="453390" y="465836"/>
                    <a:pt x="444881" y="474345"/>
                    <a:pt x="4343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434340" y="436245"/>
                  </a:lnTo>
                  <a:lnTo>
                    <a:pt x="434340" y="455295"/>
                  </a:lnTo>
                  <a:lnTo>
                    <a:pt x="415290" y="455295"/>
                  </a:lnTo>
                  <a:lnTo>
                    <a:pt x="415290" y="19050"/>
                  </a:lnTo>
                  <a:lnTo>
                    <a:pt x="434340" y="19050"/>
                  </a:lnTo>
                  <a:lnTo>
                    <a:pt x="434340" y="38100"/>
                  </a:lnTo>
                  <a:lnTo>
                    <a:pt x="19050" y="38100"/>
                  </a:lnTo>
                  <a:close/>
                </a:path>
              </a:pathLst>
            </a:custGeom>
            <a:solidFill>
              <a:srgbClr val="FF3131"/>
            </a:solidFill>
          </p:spPr>
        </p:sp>
      </p:grpSp>
      <p:grpSp>
        <p:nvGrpSpPr>
          <p:cNvPr name="Group 26" id="26"/>
          <p:cNvGrpSpPr/>
          <p:nvPr/>
        </p:nvGrpSpPr>
        <p:grpSpPr>
          <a:xfrm rot="-10800000">
            <a:off x="11398616" y="7139690"/>
            <a:ext cx="340018" cy="355738"/>
            <a:chOff x="0" y="0"/>
            <a:chExt cx="453357" cy="474317"/>
          </a:xfrm>
        </p:grpSpPr>
        <p:sp>
          <p:nvSpPr>
            <p:cNvPr name="Freeform 27" id="27"/>
            <p:cNvSpPr/>
            <p:nvPr/>
          </p:nvSpPr>
          <p:spPr>
            <a:xfrm flipH="false" flipV="false" rot="0">
              <a:off x="19050" y="19050"/>
              <a:ext cx="415290" cy="436245"/>
            </a:xfrm>
            <a:custGeom>
              <a:avLst/>
              <a:gdLst/>
              <a:ahLst/>
              <a:cxnLst/>
              <a:rect r="r" b="b" t="t" l="l"/>
              <a:pathLst>
                <a:path h="436245" w="415290">
                  <a:moveTo>
                    <a:pt x="0" y="0"/>
                  </a:moveTo>
                  <a:lnTo>
                    <a:pt x="415290" y="0"/>
                  </a:lnTo>
                  <a:lnTo>
                    <a:pt x="415290" y="436245"/>
                  </a:lnTo>
                  <a:lnTo>
                    <a:pt x="0" y="436245"/>
                  </a:lnTo>
                  <a:lnTo>
                    <a:pt x="0" y="0"/>
                  </a:lnTo>
                  <a:close/>
                </a:path>
              </a:pathLst>
            </a:custGeom>
            <a:blipFill>
              <a:blip r:embed="rId3"/>
              <a:stretch>
                <a:fillRect l="-245401" t="-4366" r="-245393" b="-4360"/>
              </a:stretch>
            </a:blipFill>
          </p:spPr>
        </p:sp>
        <p:sp>
          <p:nvSpPr>
            <p:cNvPr name="Freeform 28" id="28"/>
            <p:cNvSpPr/>
            <p:nvPr/>
          </p:nvSpPr>
          <p:spPr>
            <a:xfrm flipH="false" flipV="false" rot="0">
              <a:off x="0" y="0"/>
              <a:ext cx="453390" cy="474345"/>
            </a:xfrm>
            <a:custGeom>
              <a:avLst/>
              <a:gdLst/>
              <a:ahLst/>
              <a:cxnLst/>
              <a:rect r="r" b="b" t="t" l="l"/>
              <a:pathLst>
                <a:path h="474345" w="453390">
                  <a:moveTo>
                    <a:pt x="19050" y="0"/>
                  </a:moveTo>
                  <a:lnTo>
                    <a:pt x="434340" y="0"/>
                  </a:lnTo>
                  <a:cubicBezTo>
                    <a:pt x="444881" y="0"/>
                    <a:pt x="453390" y="8509"/>
                    <a:pt x="453390" y="19050"/>
                  </a:cubicBezTo>
                  <a:lnTo>
                    <a:pt x="453390" y="455295"/>
                  </a:lnTo>
                  <a:cubicBezTo>
                    <a:pt x="453390" y="465836"/>
                    <a:pt x="444881" y="474345"/>
                    <a:pt x="4343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434340" y="436245"/>
                  </a:lnTo>
                  <a:lnTo>
                    <a:pt x="434340" y="455295"/>
                  </a:lnTo>
                  <a:lnTo>
                    <a:pt x="415290" y="455295"/>
                  </a:lnTo>
                  <a:lnTo>
                    <a:pt x="415290" y="19050"/>
                  </a:lnTo>
                  <a:lnTo>
                    <a:pt x="434340" y="19050"/>
                  </a:lnTo>
                  <a:lnTo>
                    <a:pt x="434340" y="38100"/>
                  </a:lnTo>
                  <a:lnTo>
                    <a:pt x="19050" y="38100"/>
                  </a:lnTo>
                  <a:close/>
                </a:path>
              </a:pathLst>
            </a:custGeom>
            <a:solidFill>
              <a:srgbClr val="FF3131"/>
            </a:solidFill>
          </p:spPr>
        </p:sp>
      </p:grpSp>
      <p:grpSp>
        <p:nvGrpSpPr>
          <p:cNvPr name="Group 29" id="29"/>
          <p:cNvGrpSpPr/>
          <p:nvPr/>
        </p:nvGrpSpPr>
        <p:grpSpPr>
          <a:xfrm rot="0">
            <a:off x="4760286" y="680855"/>
            <a:ext cx="12503776" cy="30770"/>
            <a:chOff x="0" y="0"/>
            <a:chExt cx="16671701" cy="41027"/>
          </a:xfrm>
        </p:grpSpPr>
        <p:sp>
          <p:nvSpPr>
            <p:cNvPr name="Freeform 30" id="30"/>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31" id="31"/>
          <p:cNvGrpSpPr/>
          <p:nvPr/>
        </p:nvGrpSpPr>
        <p:grpSpPr>
          <a:xfrm rot="0">
            <a:off x="7350565" y="2597357"/>
            <a:ext cx="304955" cy="373901"/>
            <a:chOff x="0" y="0"/>
            <a:chExt cx="406607" cy="498535"/>
          </a:xfrm>
        </p:grpSpPr>
        <p:sp>
          <p:nvSpPr>
            <p:cNvPr name="Freeform 32" id="32"/>
            <p:cNvSpPr/>
            <p:nvPr/>
          </p:nvSpPr>
          <p:spPr>
            <a:xfrm flipH="false" flipV="false" rot="0">
              <a:off x="0" y="0"/>
              <a:ext cx="406654" cy="498475"/>
            </a:xfrm>
            <a:custGeom>
              <a:avLst/>
              <a:gdLst/>
              <a:ahLst/>
              <a:cxnLst/>
              <a:rect r="r" b="b" t="t" l="l"/>
              <a:pathLst>
                <a:path h="498475" w="406654">
                  <a:moveTo>
                    <a:pt x="0" y="0"/>
                  </a:moveTo>
                  <a:lnTo>
                    <a:pt x="406654" y="0"/>
                  </a:lnTo>
                  <a:lnTo>
                    <a:pt x="406654" y="498475"/>
                  </a:lnTo>
                  <a:lnTo>
                    <a:pt x="0" y="498475"/>
                  </a:lnTo>
                  <a:lnTo>
                    <a:pt x="0" y="0"/>
                  </a:lnTo>
                  <a:close/>
                </a:path>
              </a:pathLst>
            </a:custGeom>
            <a:blipFill>
              <a:blip r:embed="rId4"/>
              <a:stretch>
                <a:fillRect l="0" t="-532" r="11" b="-543"/>
              </a:stretch>
            </a:blipFill>
          </p:spPr>
        </p:sp>
      </p:grpSp>
      <p:sp>
        <p:nvSpPr>
          <p:cNvPr name="TextBox 33" id="33"/>
          <p:cNvSpPr txBox="true"/>
          <p:nvPr/>
        </p:nvSpPr>
        <p:spPr>
          <a:xfrm rot="0">
            <a:off x="2661482" y="8797925"/>
            <a:ext cx="12965036" cy="4603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타입을 상품 이름으로 하고 검색어를 5로 했을 때, 이름에 5가 들어가는 상품들이 나타남.</a:t>
            </a:r>
          </a:p>
        </p:txBody>
      </p:sp>
      <p:sp>
        <p:nvSpPr>
          <p:cNvPr name="TextBox 34" id="34"/>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상품검색</a:t>
            </a:r>
          </a:p>
        </p:txBody>
      </p:sp>
      <p:sp>
        <p:nvSpPr>
          <p:cNvPr name="Freeform 35" id="35"/>
          <p:cNvSpPr/>
          <p:nvPr/>
        </p:nvSpPr>
        <p:spPr>
          <a:xfrm flipH="false" flipV="false" rot="0">
            <a:off x="7665506" y="2704984"/>
            <a:ext cx="574324" cy="168633"/>
          </a:xfrm>
          <a:custGeom>
            <a:avLst/>
            <a:gdLst/>
            <a:ahLst/>
            <a:cxnLst/>
            <a:rect r="r" b="b" t="t" l="l"/>
            <a:pathLst>
              <a:path h="168633" w="574324">
                <a:moveTo>
                  <a:pt x="0" y="0"/>
                </a:moveTo>
                <a:lnTo>
                  <a:pt x="574323" y="0"/>
                </a:lnTo>
                <a:lnTo>
                  <a:pt x="574323" y="168633"/>
                </a:lnTo>
                <a:lnTo>
                  <a:pt x="0" y="1686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52661" y="1019175"/>
            <a:ext cx="7182678" cy="7824671"/>
            <a:chOff x="0" y="0"/>
            <a:chExt cx="9576904" cy="10432895"/>
          </a:xfrm>
        </p:grpSpPr>
        <p:sp>
          <p:nvSpPr>
            <p:cNvPr name="Freeform 3" id="3"/>
            <p:cNvSpPr/>
            <p:nvPr/>
          </p:nvSpPr>
          <p:spPr>
            <a:xfrm flipH="false" flipV="false" rot="0">
              <a:off x="12700" y="12700"/>
              <a:ext cx="9551543" cy="10407523"/>
            </a:xfrm>
            <a:custGeom>
              <a:avLst/>
              <a:gdLst/>
              <a:ahLst/>
              <a:cxnLst/>
              <a:rect r="r" b="b" t="t" l="l"/>
              <a:pathLst>
                <a:path h="10407523" w="9551543">
                  <a:moveTo>
                    <a:pt x="0" y="0"/>
                  </a:moveTo>
                  <a:lnTo>
                    <a:pt x="9551543" y="0"/>
                  </a:lnTo>
                  <a:lnTo>
                    <a:pt x="9551543" y="10407523"/>
                  </a:lnTo>
                  <a:lnTo>
                    <a:pt x="0" y="10407523"/>
                  </a:lnTo>
                  <a:lnTo>
                    <a:pt x="0" y="0"/>
                  </a:lnTo>
                  <a:close/>
                </a:path>
              </a:pathLst>
            </a:custGeom>
            <a:blipFill>
              <a:blip r:embed="rId2"/>
              <a:stretch>
                <a:fillRect l="-132" t="-141" r="-132" b="-141"/>
              </a:stretch>
            </a:blipFill>
          </p:spPr>
        </p:sp>
        <p:sp>
          <p:nvSpPr>
            <p:cNvPr name="Freeform 4" id="4"/>
            <p:cNvSpPr/>
            <p:nvPr/>
          </p:nvSpPr>
          <p:spPr>
            <a:xfrm flipH="false" flipV="false" rot="0">
              <a:off x="0" y="0"/>
              <a:ext cx="9576943" cy="10432923"/>
            </a:xfrm>
            <a:custGeom>
              <a:avLst/>
              <a:gdLst/>
              <a:ahLst/>
              <a:cxnLst/>
              <a:rect r="r" b="b" t="t" l="l"/>
              <a:pathLst>
                <a:path h="10432923" w="9576943">
                  <a:moveTo>
                    <a:pt x="12700" y="0"/>
                  </a:moveTo>
                  <a:lnTo>
                    <a:pt x="9564243" y="0"/>
                  </a:lnTo>
                  <a:cubicBezTo>
                    <a:pt x="9571228" y="0"/>
                    <a:pt x="9576943" y="5715"/>
                    <a:pt x="9576943" y="12700"/>
                  </a:cubicBezTo>
                  <a:lnTo>
                    <a:pt x="9576943" y="10420223"/>
                  </a:lnTo>
                  <a:cubicBezTo>
                    <a:pt x="9576943" y="10427208"/>
                    <a:pt x="9571228" y="10432923"/>
                    <a:pt x="9564243" y="10432923"/>
                  </a:cubicBezTo>
                  <a:lnTo>
                    <a:pt x="12700" y="10432923"/>
                  </a:lnTo>
                  <a:cubicBezTo>
                    <a:pt x="5715" y="10432923"/>
                    <a:pt x="0" y="10427208"/>
                    <a:pt x="0" y="10420223"/>
                  </a:cubicBezTo>
                  <a:lnTo>
                    <a:pt x="0" y="12700"/>
                  </a:lnTo>
                  <a:cubicBezTo>
                    <a:pt x="0" y="5715"/>
                    <a:pt x="5715" y="0"/>
                    <a:pt x="12700" y="0"/>
                  </a:cubicBezTo>
                  <a:moveTo>
                    <a:pt x="12700" y="25400"/>
                  </a:moveTo>
                  <a:lnTo>
                    <a:pt x="12700" y="12700"/>
                  </a:lnTo>
                  <a:lnTo>
                    <a:pt x="25400" y="12700"/>
                  </a:lnTo>
                  <a:lnTo>
                    <a:pt x="25400" y="10420223"/>
                  </a:lnTo>
                  <a:lnTo>
                    <a:pt x="12700" y="10420223"/>
                  </a:lnTo>
                  <a:lnTo>
                    <a:pt x="12700" y="10407523"/>
                  </a:lnTo>
                  <a:lnTo>
                    <a:pt x="9564243" y="10407523"/>
                  </a:lnTo>
                  <a:lnTo>
                    <a:pt x="9564243" y="10420223"/>
                  </a:lnTo>
                  <a:lnTo>
                    <a:pt x="9551543" y="10420223"/>
                  </a:lnTo>
                  <a:lnTo>
                    <a:pt x="9551543" y="12700"/>
                  </a:lnTo>
                  <a:lnTo>
                    <a:pt x="9564243" y="12700"/>
                  </a:lnTo>
                  <a:lnTo>
                    <a:pt x="9564243" y="25400"/>
                  </a:lnTo>
                  <a:lnTo>
                    <a:pt x="12700" y="25400"/>
                  </a:lnTo>
                  <a:close/>
                </a:path>
              </a:pathLst>
            </a:custGeom>
            <a:solidFill>
              <a:srgbClr val="000000"/>
            </a:solidFill>
          </p:spPr>
        </p:sp>
      </p:grpSp>
      <p:grpSp>
        <p:nvGrpSpPr>
          <p:cNvPr name="Group 5" id="5"/>
          <p:cNvGrpSpPr/>
          <p:nvPr/>
        </p:nvGrpSpPr>
        <p:grpSpPr>
          <a:xfrm rot="-10800000">
            <a:off x="11274404" y="5379800"/>
            <a:ext cx="797218" cy="355738"/>
            <a:chOff x="0" y="0"/>
            <a:chExt cx="1062957" cy="474317"/>
          </a:xfrm>
        </p:grpSpPr>
        <p:sp>
          <p:nvSpPr>
            <p:cNvPr name="Freeform 6" id="6"/>
            <p:cNvSpPr/>
            <p:nvPr/>
          </p:nvSpPr>
          <p:spPr>
            <a:xfrm flipH="false" flipV="false" rot="0">
              <a:off x="19050" y="19050"/>
              <a:ext cx="1024890" cy="436245"/>
            </a:xfrm>
            <a:custGeom>
              <a:avLst/>
              <a:gdLst/>
              <a:ahLst/>
              <a:cxnLst/>
              <a:rect r="r" b="b" t="t" l="l"/>
              <a:pathLst>
                <a:path h="436245" w="1024890">
                  <a:moveTo>
                    <a:pt x="0" y="0"/>
                  </a:moveTo>
                  <a:lnTo>
                    <a:pt x="1024890" y="0"/>
                  </a:lnTo>
                  <a:lnTo>
                    <a:pt x="1024890" y="436245"/>
                  </a:lnTo>
                  <a:lnTo>
                    <a:pt x="0" y="436245"/>
                  </a:lnTo>
                  <a:lnTo>
                    <a:pt x="0" y="0"/>
                  </a:lnTo>
                  <a:close/>
                </a:path>
              </a:pathLst>
            </a:custGeom>
            <a:blipFill>
              <a:blip r:embed="rId3"/>
              <a:stretch>
                <a:fillRect l="-69698" t="-4366" r="-69694" b="-4360"/>
              </a:stretch>
            </a:blipFill>
          </p:spPr>
        </p:sp>
        <p:sp>
          <p:nvSpPr>
            <p:cNvPr name="Freeform 7" id="7"/>
            <p:cNvSpPr/>
            <p:nvPr/>
          </p:nvSpPr>
          <p:spPr>
            <a:xfrm flipH="false" flipV="false" rot="0">
              <a:off x="0" y="0"/>
              <a:ext cx="1062990" cy="474345"/>
            </a:xfrm>
            <a:custGeom>
              <a:avLst/>
              <a:gdLst/>
              <a:ahLst/>
              <a:cxnLst/>
              <a:rect r="r" b="b" t="t" l="l"/>
              <a:pathLst>
                <a:path h="474345" w="1062990">
                  <a:moveTo>
                    <a:pt x="19050" y="0"/>
                  </a:moveTo>
                  <a:lnTo>
                    <a:pt x="1043940" y="0"/>
                  </a:lnTo>
                  <a:cubicBezTo>
                    <a:pt x="1054481" y="0"/>
                    <a:pt x="1062990" y="8509"/>
                    <a:pt x="1062990" y="19050"/>
                  </a:cubicBezTo>
                  <a:lnTo>
                    <a:pt x="1062990" y="455295"/>
                  </a:lnTo>
                  <a:cubicBezTo>
                    <a:pt x="1062990" y="465836"/>
                    <a:pt x="1054481" y="474345"/>
                    <a:pt x="10439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1043940" y="436245"/>
                  </a:lnTo>
                  <a:lnTo>
                    <a:pt x="1043940" y="455295"/>
                  </a:lnTo>
                  <a:lnTo>
                    <a:pt x="1024890" y="455295"/>
                  </a:lnTo>
                  <a:lnTo>
                    <a:pt x="1024890" y="19050"/>
                  </a:lnTo>
                  <a:lnTo>
                    <a:pt x="1043940" y="19050"/>
                  </a:lnTo>
                  <a:lnTo>
                    <a:pt x="1043940" y="38100"/>
                  </a:lnTo>
                  <a:lnTo>
                    <a:pt x="19050" y="38100"/>
                  </a:lnTo>
                  <a:close/>
                </a:path>
              </a:pathLst>
            </a:custGeom>
            <a:solidFill>
              <a:srgbClr val="FF3131"/>
            </a:solidFill>
          </p:spPr>
        </p:sp>
      </p:grpSp>
      <p:grpSp>
        <p:nvGrpSpPr>
          <p:cNvPr name="Group 8" id="8"/>
          <p:cNvGrpSpPr/>
          <p:nvPr/>
        </p:nvGrpSpPr>
        <p:grpSpPr>
          <a:xfrm rot="-10800000">
            <a:off x="9584582" y="5379800"/>
            <a:ext cx="797218" cy="355738"/>
            <a:chOff x="0" y="0"/>
            <a:chExt cx="1062957" cy="474317"/>
          </a:xfrm>
        </p:grpSpPr>
        <p:sp>
          <p:nvSpPr>
            <p:cNvPr name="Freeform 9" id="9"/>
            <p:cNvSpPr/>
            <p:nvPr/>
          </p:nvSpPr>
          <p:spPr>
            <a:xfrm flipH="false" flipV="false" rot="0">
              <a:off x="19050" y="19050"/>
              <a:ext cx="1024890" cy="436245"/>
            </a:xfrm>
            <a:custGeom>
              <a:avLst/>
              <a:gdLst/>
              <a:ahLst/>
              <a:cxnLst/>
              <a:rect r="r" b="b" t="t" l="l"/>
              <a:pathLst>
                <a:path h="436245" w="1024890">
                  <a:moveTo>
                    <a:pt x="0" y="0"/>
                  </a:moveTo>
                  <a:lnTo>
                    <a:pt x="1024890" y="0"/>
                  </a:lnTo>
                  <a:lnTo>
                    <a:pt x="1024890" y="436245"/>
                  </a:lnTo>
                  <a:lnTo>
                    <a:pt x="0" y="436245"/>
                  </a:lnTo>
                  <a:lnTo>
                    <a:pt x="0" y="0"/>
                  </a:lnTo>
                  <a:close/>
                </a:path>
              </a:pathLst>
            </a:custGeom>
            <a:blipFill>
              <a:blip r:embed="rId3"/>
              <a:stretch>
                <a:fillRect l="-69698" t="-4366" r="-69694" b="-4360"/>
              </a:stretch>
            </a:blipFill>
          </p:spPr>
        </p:sp>
        <p:sp>
          <p:nvSpPr>
            <p:cNvPr name="Freeform 10" id="10"/>
            <p:cNvSpPr/>
            <p:nvPr/>
          </p:nvSpPr>
          <p:spPr>
            <a:xfrm flipH="false" flipV="false" rot="0">
              <a:off x="0" y="0"/>
              <a:ext cx="1062990" cy="474345"/>
            </a:xfrm>
            <a:custGeom>
              <a:avLst/>
              <a:gdLst/>
              <a:ahLst/>
              <a:cxnLst/>
              <a:rect r="r" b="b" t="t" l="l"/>
              <a:pathLst>
                <a:path h="474345" w="1062990">
                  <a:moveTo>
                    <a:pt x="19050" y="0"/>
                  </a:moveTo>
                  <a:lnTo>
                    <a:pt x="1043940" y="0"/>
                  </a:lnTo>
                  <a:cubicBezTo>
                    <a:pt x="1054481" y="0"/>
                    <a:pt x="1062990" y="8509"/>
                    <a:pt x="1062990" y="19050"/>
                  </a:cubicBezTo>
                  <a:lnTo>
                    <a:pt x="1062990" y="455295"/>
                  </a:lnTo>
                  <a:cubicBezTo>
                    <a:pt x="1062990" y="465836"/>
                    <a:pt x="1054481" y="474345"/>
                    <a:pt x="10439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1043940" y="436245"/>
                  </a:lnTo>
                  <a:lnTo>
                    <a:pt x="1043940" y="455295"/>
                  </a:lnTo>
                  <a:lnTo>
                    <a:pt x="1024890" y="455295"/>
                  </a:lnTo>
                  <a:lnTo>
                    <a:pt x="1024890" y="19050"/>
                  </a:lnTo>
                  <a:lnTo>
                    <a:pt x="1043940" y="19050"/>
                  </a:lnTo>
                  <a:lnTo>
                    <a:pt x="1043940" y="38100"/>
                  </a:lnTo>
                  <a:lnTo>
                    <a:pt x="19050" y="38100"/>
                  </a:lnTo>
                  <a:close/>
                </a:path>
              </a:pathLst>
            </a:custGeom>
            <a:solidFill>
              <a:srgbClr val="FF3131"/>
            </a:solidFill>
          </p:spPr>
        </p:sp>
      </p:grpSp>
      <p:grpSp>
        <p:nvGrpSpPr>
          <p:cNvPr name="Group 11" id="11"/>
          <p:cNvGrpSpPr/>
          <p:nvPr/>
        </p:nvGrpSpPr>
        <p:grpSpPr>
          <a:xfrm rot="-10800000">
            <a:off x="7892014" y="5379800"/>
            <a:ext cx="797218" cy="355738"/>
            <a:chOff x="0" y="0"/>
            <a:chExt cx="1062957" cy="474317"/>
          </a:xfrm>
        </p:grpSpPr>
        <p:sp>
          <p:nvSpPr>
            <p:cNvPr name="Freeform 12" id="12"/>
            <p:cNvSpPr/>
            <p:nvPr/>
          </p:nvSpPr>
          <p:spPr>
            <a:xfrm flipH="false" flipV="false" rot="0">
              <a:off x="19050" y="19050"/>
              <a:ext cx="1024890" cy="436245"/>
            </a:xfrm>
            <a:custGeom>
              <a:avLst/>
              <a:gdLst/>
              <a:ahLst/>
              <a:cxnLst/>
              <a:rect r="r" b="b" t="t" l="l"/>
              <a:pathLst>
                <a:path h="436245" w="1024890">
                  <a:moveTo>
                    <a:pt x="0" y="0"/>
                  </a:moveTo>
                  <a:lnTo>
                    <a:pt x="1024890" y="0"/>
                  </a:lnTo>
                  <a:lnTo>
                    <a:pt x="1024890" y="436245"/>
                  </a:lnTo>
                  <a:lnTo>
                    <a:pt x="0" y="436245"/>
                  </a:lnTo>
                  <a:lnTo>
                    <a:pt x="0" y="0"/>
                  </a:lnTo>
                  <a:close/>
                </a:path>
              </a:pathLst>
            </a:custGeom>
            <a:blipFill>
              <a:blip r:embed="rId3"/>
              <a:stretch>
                <a:fillRect l="-69698" t="-4366" r="-69694" b="-4360"/>
              </a:stretch>
            </a:blipFill>
          </p:spPr>
        </p:sp>
        <p:sp>
          <p:nvSpPr>
            <p:cNvPr name="Freeform 13" id="13"/>
            <p:cNvSpPr/>
            <p:nvPr/>
          </p:nvSpPr>
          <p:spPr>
            <a:xfrm flipH="false" flipV="false" rot="0">
              <a:off x="0" y="0"/>
              <a:ext cx="1062990" cy="474345"/>
            </a:xfrm>
            <a:custGeom>
              <a:avLst/>
              <a:gdLst/>
              <a:ahLst/>
              <a:cxnLst/>
              <a:rect r="r" b="b" t="t" l="l"/>
              <a:pathLst>
                <a:path h="474345" w="1062990">
                  <a:moveTo>
                    <a:pt x="19050" y="0"/>
                  </a:moveTo>
                  <a:lnTo>
                    <a:pt x="1043940" y="0"/>
                  </a:lnTo>
                  <a:cubicBezTo>
                    <a:pt x="1054481" y="0"/>
                    <a:pt x="1062990" y="8509"/>
                    <a:pt x="1062990" y="19050"/>
                  </a:cubicBezTo>
                  <a:lnTo>
                    <a:pt x="1062990" y="455295"/>
                  </a:lnTo>
                  <a:cubicBezTo>
                    <a:pt x="1062990" y="465836"/>
                    <a:pt x="1054481" y="474345"/>
                    <a:pt x="10439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1043940" y="436245"/>
                  </a:lnTo>
                  <a:lnTo>
                    <a:pt x="1043940" y="455295"/>
                  </a:lnTo>
                  <a:lnTo>
                    <a:pt x="1024890" y="455295"/>
                  </a:lnTo>
                  <a:lnTo>
                    <a:pt x="1024890" y="19050"/>
                  </a:lnTo>
                  <a:lnTo>
                    <a:pt x="1043940" y="19050"/>
                  </a:lnTo>
                  <a:lnTo>
                    <a:pt x="1043940" y="38100"/>
                  </a:lnTo>
                  <a:lnTo>
                    <a:pt x="19050" y="38100"/>
                  </a:lnTo>
                  <a:close/>
                </a:path>
              </a:pathLst>
            </a:custGeom>
            <a:solidFill>
              <a:srgbClr val="FF3131"/>
            </a:solidFill>
          </p:spPr>
        </p:sp>
      </p:grpSp>
      <p:grpSp>
        <p:nvGrpSpPr>
          <p:cNvPr name="Group 14" id="14"/>
          <p:cNvGrpSpPr/>
          <p:nvPr/>
        </p:nvGrpSpPr>
        <p:grpSpPr>
          <a:xfrm rot="-10800000">
            <a:off x="6199446" y="5379800"/>
            <a:ext cx="797218" cy="355738"/>
            <a:chOff x="0" y="0"/>
            <a:chExt cx="1062957" cy="474317"/>
          </a:xfrm>
        </p:grpSpPr>
        <p:sp>
          <p:nvSpPr>
            <p:cNvPr name="Freeform 15" id="15"/>
            <p:cNvSpPr/>
            <p:nvPr/>
          </p:nvSpPr>
          <p:spPr>
            <a:xfrm flipH="false" flipV="false" rot="0">
              <a:off x="19050" y="19050"/>
              <a:ext cx="1024890" cy="436245"/>
            </a:xfrm>
            <a:custGeom>
              <a:avLst/>
              <a:gdLst/>
              <a:ahLst/>
              <a:cxnLst/>
              <a:rect r="r" b="b" t="t" l="l"/>
              <a:pathLst>
                <a:path h="436245" w="1024890">
                  <a:moveTo>
                    <a:pt x="0" y="0"/>
                  </a:moveTo>
                  <a:lnTo>
                    <a:pt x="1024890" y="0"/>
                  </a:lnTo>
                  <a:lnTo>
                    <a:pt x="1024890" y="436245"/>
                  </a:lnTo>
                  <a:lnTo>
                    <a:pt x="0" y="436245"/>
                  </a:lnTo>
                  <a:lnTo>
                    <a:pt x="0" y="0"/>
                  </a:lnTo>
                  <a:close/>
                </a:path>
              </a:pathLst>
            </a:custGeom>
            <a:blipFill>
              <a:blip r:embed="rId3"/>
              <a:stretch>
                <a:fillRect l="-69698" t="-4366" r="-69694" b="-4360"/>
              </a:stretch>
            </a:blipFill>
          </p:spPr>
        </p:sp>
        <p:sp>
          <p:nvSpPr>
            <p:cNvPr name="Freeform 16" id="16"/>
            <p:cNvSpPr/>
            <p:nvPr/>
          </p:nvSpPr>
          <p:spPr>
            <a:xfrm flipH="false" flipV="false" rot="0">
              <a:off x="0" y="0"/>
              <a:ext cx="1062990" cy="474345"/>
            </a:xfrm>
            <a:custGeom>
              <a:avLst/>
              <a:gdLst/>
              <a:ahLst/>
              <a:cxnLst/>
              <a:rect r="r" b="b" t="t" l="l"/>
              <a:pathLst>
                <a:path h="474345" w="1062990">
                  <a:moveTo>
                    <a:pt x="19050" y="0"/>
                  </a:moveTo>
                  <a:lnTo>
                    <a:pt x="1043940" y="0"/>
                  </a:lnTo>
                  <a:cubicBezTo>
                    <a:pt x="1054481" y="0"/>
                    <a:pt x="1062990" y="8509"/>
                    <a:pt x="1062990" y="19050"/>
                  </a:cubicBezTo>
                  <a:lnTo>
                    <a:pt x="1062990" y="455295"/>
                  </a:lnTo>
                  <a:cubicBezTo>
                    <a:pt x="1062990" y="465836"/>
                    <a:pt x="1054481" y="474345"/>
                    <a:pt x="10439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1043940" y="436245"/>
                  </a:lnTo>
                  <a:lnTo>
                    <a:pt x="1043940" y="455295"/>
                  </a:lnTo>
                  <a:lnTo>
                    <a:pt x="1024890" y="455295"/>
                  </a:lnTo>
                  <a:lnTo>
                    <a:pt x="1024890" y="19050"/>
                  </a:lnTo>
                  <a:lnTo>
                    <a:pt x="1043940" y="19050"/>
                  </a:lnTo>
                  <a:lnTo>
                    <a:pt x="1043940" y="38100"/>
                  </a:lnTo>
                  <a:lnTo>
                    <a:pt x="19050" y="38100"/>
                  </a:lnTo>
                  <a:close/>
                </a:path>
              </a:pathLst>
            </a:custGeom>
            <a:solidFill>
              <a:srgbClr val="FF3131"/>
            </a:solidFill>
          </p:spPr>
        </p:sp>
      </p:grpSp>
      <p:grpSp>
        <p:nvGrpSpPr>
          <p:cNvPr name="Group 17" id="17"/>
          <p:cNvGrpSpPr/>
          <p:nvPr/>
        </p:nvGrpSpPr>
        <p:grpSpPr>
          <a:xfrm rot="-10800000">
            <a:off x="6199446" y="8201091"/>
            <a:ext cx="797218" cy="355738"/>
            <a:chOff x="0" y="0"/>
            <a:chExt cx="1062957" cy="474317"/>
          </a:xfrm>
        </p:grpSpPr>
        <p:sp>
          <p:nvSpPr>
            <p:cNvPr name="Freeform 18" id="18"/>
            <p:cNvSpPr/>
            <p:nvPr/>
          </p:nvSpPr>
          <p:spPr>
            <a:xfrm flipH="false" flipV="false" rot="0">
              <a:off x="19050" y="19050"/>
              <a:ext cx="1024890" cy="436245"/>
            </a:xfrm>
            <a:custGeom>
              <a:avLst/>
              <a:gdLst/>
              <a:ahLst/>
              <a:cxnLst/>
              <a:rect r="r" b="b" t="t" l="l"/>
              <a:pathLst>
                <a:path h="436245" w="1024890">
                  <a:moveTo>
                    <a:pt x="0" y="0"/>
                  </a:moveTo>
                  <a:lnTo>
                    <a:pt x="1024890" y="0"/>
                  </a:lnTo>
                  <a:lnTo>
                    <a:pt x="1024890" y="436245"/>
                  </a:lnTo>
                  <a:lnTo>
                    <a:pt x="0" y="436245"/>
                  </a:lnTo>
                  <a:lnTo>
                    <a:pt x="0" y="0"/>
                  </a:lnTo>
                  <a:close/>
                </a:path>
              </a:pathLst>
            </a:custGeom>
            <a:blipFill>
              <a:blip r:embed="rId3"/>
              <a:stretch>
                <a:fillRect l="-69698" t="-4366" r="-69694" b="-4360"/>
              </a:stretch>
            </a:blipFill>
          </p:spPr>
        </p:sp>
        <p:sp>
          <p:nvSpPr>
            <p:cNvPr name="Freeform 19" id="19"/>
            <p:cNvSpPr/>
            <p:nvPr/>
          </p:nvSpPr>
          <p:spPr>
            <a:xfrm flipH="false" flipV="false" rot="0">
              <a:off x="0" y="0"/>
              <a:ext cx="1062990" cy="474345"/>
            </a:xfrm>
            <a:custGeom>
              <a:avLst/>
              <a:gdLst/>
              <a:ahLst/>
              <a:cxnLst/>
              <a:rect r="r" b="b" t="t" l="l"/>
              <a:pathLst>
                <a:path h="474345" w="1062990">
                  <a:moveTo>
                    <a:pt x="19050" y="0"/>
                  </a:moveTo>
                  <a:lnTo>
                    <a:pt x="1043940" y="0"/>
                  </a:lnTo>
                  <a:cubicBezTo>
                    <a:pt x="1054481" y="0"/>
                    <a:pt x="1062990" y="8509"/>
                    <a:pt x="1062990" y="19050"/>
                  </a:cubicBezTo>
                  <a:lnTo>
                    <a:pt x="1062990" y="455295"/>
                  </a:lnTo>
                  <a:cubicBezTo>
                    <a:pt x="1062990" y="465836"/>
                    <a:pt x="1054481" y="474345"/>
                    <a:pt x="10439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1043940" y="436245"/>
                  </a:lnTo>
                  <a:lnTo>
                    <a:pt x="1043940" y="455295"/>
                  </a:lnTo>
                  <a:lnTo>
                    <a:pt x="1024890" y="455295"/>
                  </a:lnTo>
                  <a:lnTo>
                    <a:pt x="1024890" y="19050"/>
                  </a:lnTo>
                  <a:lnTo>
                    <a:pt x="1043940" y="19050"/>
                  </a:lnTo>
                  <a:lnTo>
                    <a:pt x="1043940" y="38100"/>
                  </a:lnTo>
                  <a:lnTo>
                    <a:pt x="19050" y="38100"/>
                  </a:lnTo>
                  <a:close/>
                </a:path>
              </a:pathLst>
            </a:custGeom>
            <a:solidFill>
              <a:srgbClr val="FF3131"/>
            </a:solidFill>
          </p:spPr>
        </p:sp>
      </p:grpSp>
      <p:grpSp>
        <p:nvGrpSpPr>
          <p:cNvPr name="Group 20" id="20"/>
          <p:cNvGrpSpPr/>
          <p:nvPr/>
        </p:nvGrpSpPr>
        <p:grpSpPr>
          <a:xfrm rot="-10800000">
            <a:off x="7892014" y="8201091"/>
            <a:ext cx="797218" cy="355738"/>
            <a:chOff x="0" y="0"/>
            <a:chExt cx="1062957" cy="474317"/>
          </a:xfrm>
        </p:grpSpPr>
        <p:sp>
          <p:nvSpPr>
            <p:cNvPr name="Freeform 21" id="21"/>
            <p:cNvSpPr/>
            <p:nvPr/>
          </p:nvSpPr>
          <p:spPr>
            <a:xfrm flipH="false" flipV="false" rot="0">
              <a:off x="19050" y="19050"/>
              <a:ext cx="1024890" cy="436245"/>
            </a:xfrm>
            <a:custGeom>
              <a:avLst/>
              <a:gdLst/>
              <a:ahLst/>
              <a:cxnLst/>
              <a:rect r="r" b="b" t="t" l="l"/>
              <a:pathLst>
                <a:path h="436245" w="1024890">
                  <a:moveTo>
                    <a:pt x="0" y="0"/>
                  </a:moveTo>
                  <a:lnTo>
                    <a:pt x="1024890" y="0"/>
                  </a:lnTo>
                  <a:lnTo>
                    <a:pt x="1024890" y="436245"/>
                  </a:lnTo>
                  <a:lnTo>
                    <a:pt x="0" y="436245"/>
                  </a:lnTo>
                  <a:lnTo>
                    <a:pt x="0" y="0"/>
                  </a:lnTo>
                  <a:close/>
                </a:path>
              </a:pathLst>
            </a:custGeom>
            <a:blipFill>
              <a:blip r:embed="rId3"/>
              <a:stretch>
                <a:fillRect l="-69698" t="-4366" r="-69694" b="-4360"/>
              </a:stretch>
            </a:blipFill>
          </p:spPr>
        </p:sp>
        <p:sp>
          <p:nvSpPr>
            <p:cNvPr name="Freeform 22" id="22"/>
            <p:cNvSpPr/>
            <p:nvPr/>
          </p:nvSpPr>
          <p:spPr>
            <a:xfrm flipH="false" flipV="false" rot="0">
              <a:off x="0" y="0"/>
              <a:ext cx="1062990" cy="474345"/>
            </a:xfrm>
            <a:custGeom>
              <a:avLst/>
              <a:gdLst/>
              <a:ahLst/>
              <a:cxnLst/>
              <a:rect r="r" b="b" t="t" l="l"/>
              <a:pathLst>
                <a:path h="474345" w="1062990">
                  <a:moveTo>
                    <a:pt x="19050" y="0"/>
                  </a:moveTo>
                  <a:lnTo>
                    <a:pt x="1043940" y="0"/>
                  </a:lnTo>
                  <a:cubicBezTo>
                    <a:pt x="1054481" y="0"/>
                    <a:pt x="1062990" y="8509"/>
                    <a:pt x="1062990" y="19050"/>
                  </a:cubicBezTo>
                  <a:lnTo>
                    <a:pt x="1062990" y="455295"/>
                  </a:lnTo>
                  <a:cubicBezTo>
                    <a:pt x="1062990" y="465836"/>
                    <a:pt x="1054481" y="474345"/>
                    <a:pt x="10439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1043940" y="436245"/>
                  </a:lnTo>
                  <a:lnTo>
                    <a:pt x="1043940" y="455295"/>
                  </a:lnTo>
                  <a:lnTo>
                    <a:pt x="1024890" y="455295"/>
                  </a:lnTo>
                  <a:lnTo>
                    <a:pt x="1024890" y="19050"/>
                  </a:lnTo>
                  <a:lnTo>
                    <a:pt x="1043940" y="19050"/>
                  </a:lnTo>
                  <a:lnTo>
                    <a:pt x="1043940" y="38100"/>
                  </a:lnTo>
                  <a:lnTo>
                    <a:pt x="19050" y="38100"/>
                  </a:lnTo>
                  <a:close/>
                </a:path>
              </a:pathLst>
            </a:custGeom>
            <a:solidFill>
              <a:srgbClr val="FF3131"/>
            </a:solidFill>
          </p:spPr>
        </p:sp>
      </p:grpSp>
      <p:grpSp>
        <p:nvGrpSpPr>
          <p:cNvPr name="Group 23" id="23"/>
          <p:cNvGrpSpPr/>
          <p:nvPr/>
        </p:nvGrpSpPr>
        <p:grpSpPr>
          <a:xfrm rot="-10800000">
            <a:off x="9584582" y="8201091"/>
            <a:ext cx="797218" cy="355738"/>
            <a:chOff x="0" y="0"/>
            <a:chExt cx="1062957" cy="474317"/>
          </a:xfrm>
        </p:grpSpPr>
        <p:sp>
          <p:nvSpPr>
            <p:cNvPr name="Freeform 24" id="24"/>
            <p:cNvSpPr/>
            <p:nvPr/>
          </p:nvSpPr>
          <p:spPr>
            <a:xfrm flipH="false" flipV="false" rot="0">
              <a:off x="19050" y="19050"/>
              <a:ext cx="1024890" cy="436245"/>
            </a:xfrm>
            <a:custGeom>
              <a:avLst/>
              <a:gdLst/>
              <a:ahLst/>
              <a:cxnLst/>
              <a:rect r="r" b="b" t="t" l="l"/>
              <a:pathLst>
                <a:path h="436245" w="1024890">
                  <a:moveTo>
                    <a:pt x="0" y="0"/>
                  </a:moveTo>
                  <a:lnTo>
                    <a:pt x="1024890" y="0"/>
                  </a:lnTo>
                  <a:lnTo>
                    <a:pt x="1024890" y="436245"/>
                  </a:lnTo>
                  <a:lnTo>
                    <a:pt x="0" y="436245"/>
                  </a:lnTo>
                  <a:lnTo>
                    <a:pt x="0" y="0"/>
                  </a:lnTo>
                  <a:close/>
                </a:path>
              </a:pathLst>
            </a:custGeom>
            <a:blipFill>
              <a:blip r:embed="rId3"/>
              <a:stretch>
                <a:fillRect l="-69698" t="-4366" r="-69694" b="-4360"/>
              </a:stretch>
            </a:blipFill>
          </p:spPr>
        </p:sp>
        <p:sp>
          <p:nvSpPr>
            <p:cNvPr name="Freeform 25" id="25"/>
            <p:cNvSpPr/>
            <p:nvPr/>
          </p:nvSpPr>
          <p:spPr>
            <a:xfrm flipH="false" flipV="false" rot="0">
              <a:off x="0" y="0"/>
              <a:ext cx="1062990" cy="474345"/>
            </a:xfrm>
            <a:custGeom>
              <a:avLst/>
              <a:gdLst/>
              <a:ahLst/>
              <a:cxnLst/>
              <a:rect r="r" b="b" t="t" l="l"/>
              <a:pathLst>
                <a:path h="474345" w="1062990">
                  <a:moveTo>
                    <a:pt x="19050" y="0"/>
                  </a:moveTo>
                  <a:lnTo>
                    <a:pt x="1043940" y="0"/>
                  </a:lnTo>
                  <a:cubicBezTo>
                    <a:pt x="1054481" y="0"/>
                    <a:pt x="1062990" y="8509"/>
                    <a:pt x="1062990" y="19050"/>
                  </a:cubicBezTo>
                  <a:lnTo>
                    <a:pt x="1062990" y="455295"/>
                  </a:lnTo>
                  <a:cubicBezTo>
                    <a:pt x="1062990" y="465836"/>
                    <a:pt x="1054481" y="474345"/>
                    <a:pt x="10439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1043940" y="436245"/>
                  </a:lnTo>
                  <a:lnTo>
                    <a:pt x="1043940" y="455295"/>
                  </a:lnTo>
                  <a:lnTo>
                    <a:pt x="1024890" y="455295"/>
                  </a:lnTo>
                  <a:lnTo>
                    <a:pt x="1024890" y="19050"/>
                  </a:lnTo>
                  <a:lnTo>
                    <a:pt x="1043940" y="19050"/>
                  </a:lnTo>
                  <a:lnTo>
                    <a:pt x="1043940" y="38100"/>
                  </a:lnTo>
                  <a:lnTo>
                    <a:pt x="19050" y="38100"/>
                  </a:lnTo>
                  <a:close/>
                </a:path>
              </a:pathLst>
            </a:custGeom>
            <a:solidFill>
              <a:srgbClr val="FF3131"/>
            </a:solidFill>
          </p:spPr>
        </p:sp>
      </p:grpSp>
      <p:grpSp>
        <p:nvGrpSpPr>
          <p:cNvPr name="Group 26" id="26"/>
          <p:cNvGrpSpPr/>
          <p:nvPr/>
        </p:nvGrpSpPr>
        <p:grpSpPr>
          <a:xfrm rot="-10800000">
            <a:off x="11274404" y="8201091"/>
            <a:ext cx="797218" cy="355738"/>
            <a:chOff x="0" y="0"/>
            <a:chExt cx="1062957" cy="474317"/>
          </a:xfrm>
        </p:grpSpPr>
        <p:sp>
          <p:nvSpPr>
            <p:cNvPr name="Freeform 27" id="27"/>
            <p:cNvSpPr/>
            <p:nvPr/>
          </p:nvSpPr>
          <p:spPr>
            <a:xfrm flipH="false" flipV="false" rot="0">
              <a:off x="19050" y="19050"/>
              <a:ext cx="1024890" cy="436245"/>
            </a:xfrm>
            <a:custGeom>
              <a:avLst/>
              <a:gdLst/>
              <a:ahLst/>
              <a:cxnLst/>
              <a:rect r="r" b="b" t="t" l="l"/>
              <a:pathLst>
                <a:path h="436245" w="1024890">
                  <a:moveTo>
                    <a:pt x="0" y="0"/>
                  </a:moveTo>
                  <a:lnTo>
                    <a:pt x="1024890" y="0"/>
                  </a:lnTo>
                  <a:lnTo>
                    <a:pt x="1024890" y="436245"/>
                  </a:lnTo>
                  <a:lnTo>
                    <a:pt x="0" y="436245"/>
                  </a:lnTo>
                  <a:lnTo>
                    <a:pt x="0" y="0"/>
                  </a:lnTo>
                  <a:close/>
                </a:path>
              </a:pathLst>
            </a:custGeom>
            <a:blipFill>
              <a:blip r:embed="rId3"/>
              <a:stretch>
                <a:fillRect l="-69698" t="-4366" r="-69694" b="-4360"/>
              </a:stretch>
            </a:blipFill>
          </p:spPr>
        </p:sp>
        <p:sp>
          <p:nvSpPr>
            <p:cNvPr name="Freeform 28" id="28"/>
            <p:cNvSpPr/>
            <p:nvPr/>
          </p:nvSpPr>
          <p:spPr>
            <a:xfrm flipH="false" flipV="false" rot="0">
              <a:off x="0" y="0"/>
              <a:ext cx="1062990" cy="474345"/>
            </a:xfrm>
            <a:custGeom>
              <a:avLst/>
              <a:gdLst/>
              <a:ahLst/>
              <a:cxnLst/>
              <a:rect r="r" b="b" t="t" l="l"/>
              <a:pathLst>
                <a:path h="474345" w="1062990">
                  <a:moveTo>
                    <a:pt x="19050" y="0"/>
                  </a:moveTo>
                  <a:lnTo>
                    <a:pt x="1043940" y="0"/>
                  </a:lnTo>
                  <a:cubicBezTo>
                    <a:pt x="1054481" y="0"/>
                    <a:pt x="1062990" y="8509"/>
                    <a:pt x="1062990" y="19050"/>
                  </a:cubicBezTo>
                  <a:lnTo>
                    <a:pt x="1062990" y="455295"/>
                  </a:lnTo>
                  <a:cubicBezTo>
                    <a:pt x="1062990" y="465836"/>
                    <a:pt x="1054481" y="474345"/>
                    <a:pt x="1043940" y="474345"/>
                  </a:cubicBezTo>
                  <a:lnTo>
                    <a:pt x="19050" y="474345"/>
                  </a:lnTo>
                  <a:cubicBezTo>
                    <a:pt x="8509" y="474345"/>
                    <a:pt x="0" y="465836"/>
                    <a:pt x="0" y="455295"/>
                  </a:cubicBezTo>
                  <a:lnTo>
                    <a:pt x="0" y="19050"/>
                  </a:lnTo>
                  <a:cubicBezTo>
                    <a:pt x="0" y="8509"/>
                    <a:pt x="8509" y="0"/>
                    <a:pt x="19050" y="0"/>
                  </a:cubicBezTo>
                  <a:moveTo>
                    <a:pt x="19050" y="38100"/>
                  </a:moveTo>
                  <a:lnTo>
                    <a:pt x="19050" y="19050"/>
                  </a:lnTo>
                  <a:lnTo>
                    <a:pt x="38100" y="19050"/>
                  </a:lnTo>
                  <a:lnTo>
                    <a:pt x="38100" y="455295"/>
                  </a:lnTo>
                  <a:lnTo>
                    <a:pt x="19050" y="455295"/>
                  </a:lnTo>
                  <a:lnTo>
                    <a:pt x="19050" y="436245"/>
                  </a:lnTo>
                  <a:lnTo>
                    <a:pt x="1043940" y="436245"/>
                  </a:lnTo>
                  <a:lnTo>
                    <a:pt x="1043940" y="455295"/>
                  </a:lnTo>
                  <a:lnTo>
                    <a:pt x="1024890" y="455295"/>
                  </a:lnTo>
                  <a:lnTo>
                    <a:pt x="1024890" y="19050"/>
                  </a:lnTo>
                  <a:lnTo>
                    <a:pt x="1043940" y="19050"/>
                  </a:lnTo>
                  <a:lnTo>
                    <a:pt x="1043940" y="38100"/>
                  </a:lnTo>
                  <a:lnTo>
                    <a:pt x="19050" y="38100"/>
                  </a:lnTo>
                  <a:close/>
                </a:path>
              </a:pathLst>
            </a:custGeom>
            <a:solidFill>
              <a:srgbClr val="FF3131"/>
            </a:solidFill>
          </p:spPr>
        </p:sp>
      </p:grpSp>
      <p:grpSp>
        <p:nvGrpSpPr>
          <p:cNvPr name="Group 29" id="29"/>
          <p:cNvGrpSpPr/>
          <p:nvPr/>
        </p:nvGrpSpPr>
        <p:grpSpPr>
          <a:xfrm rot="0">
            <a:off x="4760286" y="680855"/>
            <a:ext cx="12503776" cy="30770"/>
            <a:chOff x="0" y="0"/>
            <a:chExt cx="16671701" cy="41027"/>
          </a:xfrm>
        </p:grpSpPr>
        <p:sp>
          <p:nvSpPr>
            <p:cNvPr name="Freeform 30" id="30"/>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31" id="31"/>
          <p:cNvGrpSpPr/>
          <p:nvPr/>
        </p:nvGrpSpPr>
        <p:grpSpPr>
          <a:xfrm rot="0">
            <a:off x="7631220" y="2522149"/>
            <a:ext cx="362092" cy="443956"/>
            <a:chOff x="0" y="0"/>
            <a:chExt cx="482789" cy="591941"/>
          </a:xfrm>
        </p:grpSpPr>
        <p:sp>
          <p:nvSpPr>
            <p:cNvPr name="Freeform 32" id="32"/>
            <p:cNvSpPr/>
            <p:nvPr/>
          </p:nvSpPr>
          <p:spPr>
            <a:xfrm flipH="false" flipV="false" rot="0">
              <a:off x="0" y="0"/>
              <a:ext cx="482727" cy="591947"/>
            </a:xfrm>
            <a:custGeom>
              <a:avLst/>
              <a:gdLst/>
              <a:ahLst/>
              <a:cxnLst/>
              <a:rect r="r" b="b" t="t" l="l"/>
              <a:pathLst>
                <a:path h="591947" w="482727">
                  <a:moveTo>
                    <a:pt x="0" y="0"/>
                  </a:moveTo>
                  <a:lnTo>
                    <a:pt x="482727" y="0"/>
                  </a:lnTo>
                  <a:lnTo>
                    <a:pt x="482727" y="591947"/>
                  </a:lnTo>
                  <a:lnTo>
                    <a:pt x="0" y="591947"/>
                  </a:lnTo>
                  <a:lnTo>
                    <a:pt x="0" y="0"/>
                  </a:lnTo>
                  <a:close/>
                </a:path>
              </a:pathLst>
            </a:custGeom>
            <a:blipFill>
              <a:blip r:embed="rId4"/>
              <a:stretch>
                <a:fillRect l="-79" t="0" r="-92" b="0"/>
              </a:stretch>
            </a:blipFill>
          </p:spPr>
        </p:sp>
      </p:grpSp>
      <p:sp>
        <p:nvSpPr>
          <p:cNvPr name="TextBox 33" id="33"/>
          <p:cNvSpPr txBox="true"/>
          <p:nvPr/>
        </p:nvSpPr>
        <p:spPr>
          <a:xfrm rot="0">
            <a:off x="2661482" y="9081815"/>
            <a:ext cx="12965036" cy="4603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타입을 작성자로 하고 검색어를 lee라고 했을 때, 작성자 ID에 lee가 들어가는 상품들이 나타남.</a:t>
            </a:r>
          </a:p>
        </p:txBody>
      </p:sp>
      <p:sp>
        <p:nvSpPr>
          <p:cNvPr name="TextBox 34" id="34"/>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상품검색</a:t>
            </a:r>
          </a:p>
        </p:txBody>
      </p:sp>
      <p:sp>
        <p:nvSpPr>
          <p:cNvPr name="Freeform 35" id="35"/>
          <p:cNvSpPr/>
          <p:nvPr/>
        </p:nvSpPr>
        <p:spPr>
          <a:xfrm flipH="false" flipV="false" rot="0">
            <a:off x="8003298" y="2647351"/>
            <a:ext cx="574324" cy="203539"/>
          </a:xfrm>
          <a:custGeom>
            <a:avLst/>
            <a:gdLst/>
            <a:ahLst/>
            <a:cxnLst/>
            <a:rect r="r" b="b" t="t" l="l"/>
            <a:pathLst>
              <a:path h="203539" w="574324">
                <a:moveTo>
                  <a:pt x="0" y="0"/>
                </a:moveTo>
                <a:lnTo>
                  <a:pt x="574323" y="0"/>
                </a:lnTo>
                <a:lnTo>
                  <a:pt x="574323" y="203539"/>
                </a:lnTo>
                <a:lnTo>
                  <a:pt x="0" y="203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48788" y="4489430"/>
            <a:ext cx="11099469" cy="2819865"/>
            <a:chOff x="0" y="0"/>
            <a:chExt cx="14799292" cy="3759820"/>
          </a:xfrm>
        </p:grpSpPr>
        <p:sp>
          <p:nvSpPr>
            <p:cNvPr name="Freeform 3" id="3"/>
            <p:cNvSpPr/>
            <p:nvPr/>
          </p:nvSpPr>
          <p:spPr>
            <a:xfrm flipH="false" flipV="false" rot="0">
              <a:off x="12700" y="12700"/>
              <a:ext cx="14773911" cy="3734435"/>
            </a:xfrm>
            <a:custGeom>
              <a:avLst/>
              <a:gdLst/>
              <a:ahLst/>
              <a:cxnLst/>
              <a:rect r="r" b="b" t="t" l="l"/>
              <a:pathLst>
                <a:path h="3734435" w="14773911">
                  <a:moveTo>
                    <a:pt x="0" y="0"/>
                  </a:moveTo>
                  <a:lnTo>
                    <a:pt x="14773911" y="0"/>
                  </a:lnTo>
                  <a:lnTo>
                    <a:pt x="14773911" y="3734435"/>
                  </a:lnTo>
                  <a:lnTo>
                    <a:pt x="0" y="3734435"/>
                  </a:lnTo>
                  <a:lnTo>
                    <a:pt x="0" y="0"/>
                  </a:lnTo>
                  <a:close/>
                </a:path>
              </a:pathLst>
            </a:custGeom>
            <a:blipFill>
              <a:blip r:embed="rId2"/>
              <a:stretch>
                <a:fillRect l="-340" t="-340" r="-339" b="-339"/>
              </a:stretch>
            </a:blipFill>
          </p:spPr>
        </p:sp>
        <p:sp>
          <p:nvSpPr>
            <p:cNvPr name="Freeform 4" id="4"/>
            <p:cNvSpPr/>
            <p:nvPr/>
          </p:nvSpPr>
          <p:spPr>
            <a:xfrm flipH="false" flipV="false" rot="0">
              <a:off x="0" y="0"/>
              <a:ext cx="14799311" cy="3759835"/>
            </a:xfrm>
            <a:custGeom>
              <a:avLst/>
              <a:gdLst/>
              <a:ahLst/>
              <a:cxnLst/>
              <a:rect r="r" b="b" t="t" l="l"/>
              <a:pathLst>
                <a:path h="3759835" w="14799311">
                  <a:moveTo>
                    <a:pt x="12700" y="0"/>
                  </a:moveTo>
                  <a:lnTo>
                    <a:pt x="14786611" y="0"/>
                  </a:lnTo>
                  <a:cubicBezTo>
                    <a:pt x="14793596" y="0"/>
                    <a:pt x="14799311" y="5715"/>
                    <a:pt x="14799311" y="12700"/>
                  </a:cubicBezTo>
                  <a:lnTo>
                    <a:pt x="14799311" y="3747135"/>
                  </a:lnTo>
                  <a:cubicBezTo>
                    <a:pt x="14799311" y="3754120"/>
                    <a:pt x="14793596" y="3759835"/>
                    <a:pt x="14786611" y="3759835"/>
                  </a:cubicBezTo>
                  <a:lnTo>
                    <a:pt x="12700" y="3759835"/>
                  </a:lnTo>
                  <a:cubicBezTo>
                    <a:pt x="5715" y="3759835"/>
                    <a:pt x="0" y="3754120"/>
                    <a:pt x="0" y="3747135"/>
                  </a:cubicBezTo>
                  <a:lnTo>
                    <a:pt x="0" y="12700"/>
                  </a:lnTo>
                  <a:cubicBezTo>
                    <a:pt x="0" y="5715"/>
                    <a:pt x="5715" y="0"/>
                    <a:pt x="12700" y="0"/>
                  </a:cubicBezTo>
                  <a:moveTo>
                    <a:pt x="12700" y="25400"/>
                  </a:moveTo>
                  <a:lnTo>
                    <a:pt x="12700" y="12700"/>
                  </a:lnTo>
                  <a:lnTo>
                    <a:pt x="25400" y="12700"/>
                  </a:lnTo>
                  <a:lnTo>
                    <a:pt x="25400" y="3747135"/>
                  </a:lnTo>
                  <a:lnTo>
                    <a:pt x="12700" y="3747135"/>
                  </a:lnTo>
                  <a:lnTo>
                    <a:pt x="12700" y="3734435"/>
                  </a:lnTo>
                  <a:lnTo>
                    <a:pt x="14786611" y="3734435"/>
                  </a:lnTo>
                  <a:lnTo>
                    <a:pt x="14786611" y="3747135"/>
                  </a:lnTo>
                  <a:lnTo>
                    <a:pt x="14773911" y="3747135"/>
                  </a:lnTo>
                  <a:lnTo>
                    <a:pt x="14773911" y="12700"/>
                  </a:lnTo>
                  <a:lnTo>
                    <a:pt x="14786611" y="12700"/>
                  </a:lnTo>
                  <a:lnTo>
                    <a:pt x="14786611" y="25400"/>
                  </a:lnTo>
                  <a:lnTo>
                    <a:pt x="12700" y="25400"/>
                  </a:lnTo>
                  <a:close/>
                </a:path>
              </a:pathLst>
            </a:custGeom>
            <a:solidFill>
              <a:srgbClr val="000000"/>
            </a:solidFill>
          </p:spPr>
        </p:sp>
      </p:grpSp>
      <p:grpSp>
        <p:nvGrpSpPr>
          <p:cNvPr name="Group 5" id="5"/>
          <p:cNvGrpSpPr/>
          <p:nvPr/>
        </p:nvGrpSpPr>
        <p:grpSpPr>
          <a:xfrm rot="0">
            <a:off x="3448788" y="1213907"/>
            <a:ext cx="11099469" cy="2792169"/>
            <a:chOff x="0" y="0"/>
            <a:chExt cx="14799292" cy="3722892"/>
          </a:xfrm>
        </p:grpSpPr>
        <p:sp>
          <p:nvSpPr>
            <p:cNvPr name="Freeform 6" id="6"/>
            <p:cNvSpPr/>
            <p:nvPr/>
          </p:nvSpPr>
          <p:spPr>
            <a:xfrm flipH="false" flipV="false" rot="0">
              <a:off x="12700" y="12700"/>
              <a:ext cx="14773911" cy="3697478"/>
            </a:xfrm>
            <a:custGeom>
              <a:avLst/>
              <a:gdLst/>
              <a:ahLst/>
              <a:cxnLst/>
              <a:rect r="r" b="b" t="t" l="l"/>
              <a:pathLst>
                <a:path h="3697478" w="14773911">
                  <a:moveTo>
                    <a:pt x="0" y="0"/>
                  </a:moveTo>
                  <a:lnTo>
                    <a:pt x="14773911" y="0"/>
                  </a:lnTo>
                  <a:lnTo>
                    <a:pt x="14773911" y="3697478"/>
                  </a:lnTo>
                  <a:lnTo>
                    <a:pt x="0" y="3697478"/>
                  </a:lnTo>
                  <a:lnTo>
                    <a:pt x="0" y="0"/>
                  </a:lnTo>
                  <a:close/>
                </a:path>
              </a:pathLst>
            </a:custGeom>
            <a:blipFill>
              <a:blip r:embed="rId3"/>
              <a:stretch>
                <a:fillRect l="-343" t="-343" r="-343" b="-343"/>
              </a:stretch>
            </a:blipFill>
          </p:spPr>
        </p:sp>
        <p:sp>
          <p:nvSpPr>
            <p:cNvPr name="Freeform 7" id="7"/>
            <p:cNvSpPr/>
            <p:nvPr/>
          </p:nvSpPr>
          <p:spPr>
            <a:xfrm flipH="false" flipV="false" rot="0">
              <a:off x="0" y="0"/>
              <a:ext cx="14799311" cy="3722878"/>
            </a:xfrm>
            <a:custGeom>
              <a:avLst/>
              <a:gdLst/>
              <a:ahLst/>
              <a:cxnLst/>
              <a:rect r="r" b="b" t="t" l="l"/>
              <a:pathLst>
                <a:path h="3722878" w="14799311">
                  <a:moveTo>
                    <a:pt x="12700" y="0"/>
                  </a:moveTo>
                  <a:lnTo>
                    <a:pt x="14786611" y="0"/>
                  </a:lnTo>
                  <a:cubicBezTo>
                    <a:pt x="14793596" y="0"/>
                    <a:pt x="14799311" y="5715"/>
                    <a:pt x="14799311" y="12700"/>
                  </a:cubicBezTo>
                  <a:lnTo>
                    <a:pt x="14799311" y="3710178"/>
                  </a:lnTo>
                  <a:cubicBezTo>
                    <a:pt x="14799311" y="3717163"/>
                    <a:pt x="14793596" y="3722878"/>
                    <a:pt x="14786611" y="3722878"/>
                  </a:cubicBezTo>
                  <a:lnTo>
                    <a:pt x="12700" y="3722878"/>
                  </a:lnTo>
                  <a:cubicBezTo>
                    <a:pt x="5715" y="3722878"/>
                    <a:pt x="0" y="3717163"/>
                    <a:pt x="0" y="3710178"/>
                  </a:cubicBezTo>
                  <a:lnTo>
                    <a:pt x="0" y="12700"/>
                  </a:lnTo>
                  <a:cubicBezTo>
                    <a:pt x="0" y="5715"/>
                    <a:pt x="5715" y="0"/>
                    <a:pt x="12700" y="0"/>
                  </a:cubicBezTo>
                  <a:moveTo>
                    <a:pt x="12700" y="25400"/>
                  </a:moveTo>
                  <a:lnTo>
                    <a:pt x="12700" y="12700"/>
                  </a:lnTo>
                  <a:lnTo>
                    <a:pt x="25400" y="12700"/>
                  </a:lnTo>
                  <a:lnTo>
                    <a:pt x="25400" y="3710178"/>
                  </a:lnTo>
                  <a:lnTo>
                    <a:pt x="12700" y="3710178"/>
                  </a:lnTo>
                  <a:lnTo>
                    <a:pt x="12700" y="3697478"/>
                  </a:lnTo>
                  <a:lnTo>
                    <a:pt x="14786611" y="3697478"/>
                  </a:lnTo>
                  <a:lnTo>
                    <a:pt x="14786611" y="3710178"/>
                  </a:lnTo>
                  <a:lnTo>
                    <a:pt x="14773911" y="3710178"/>
                  </a:lnTo>
                  <a:lnTo>
                    <a:pt x="14773911" y="12700"/>
                  </a:lnTo>
                  <a:lnTo>
                    <a:pt x="14786611" y="12700"/>
                  </a:lnTo>
                  <a:lnTo>
                    <a:pt x="14786611" y="25400"/>
                  </a:lnTo>
                  <a:lnTo>
                    <a:pt x="12700" y="25400"/>
                  </a:lnTo>
                  <a:close/>
                </a:path>
              </a:pathLst>
            </a:custGeom>
            <a:solidFill>
              <a:srgbClr val="000000"/>
            </a:solidFill>
          </p:spPr>
        </p:sp>
      </p:grpSp>
      <p:grpSp>
        <p:nvGrpSpPr>
          <p:cNvPr name="Group 8" id="8"/>
          <p:cNvGrpSpPr/>
          <p:nvPr/>
        </p:nvGrpSpPr>
        <p:grpSpPr>
          <a:xfrm rot="-10800000">
            <a:off x="12829691" y="6465898"/>
            <a:ext cx="1210214" cy="735442"/>
            <a:chOff x="0" y="0"/>
            <a:chExt cx="1613619" cy="980589"/>
          </a:xfrm>
        </p:grpSpPr>
        <p:sp>
          <p:nvSpPr>
            <p:cNvPr name="Freeform 9" id="9"/>
            <p:cNvSpPr/>
            <p:nvPr/>
          </p:nvSpPr>
          <p:spPr>
            <a:xfrm flipH="false" flipV="false" rot="0">
              <a:off x="19050" y="19050"/>
              <a:ext cx="1575562" cy="942467"/>
            </a:xfrm>
            <a:custGeom>
              <a:avLst/>
              <a:gdLst/>
              <a:ahLst/>
              <a:cxnLst/>
              <a:rect r="r" b="b" t="t" l="l"/>
              <a:pathLst>
                <a:path h="942467" w="1575562">
                  <a:moveTo>
                    <a:pt x="0" y="0"/>
                  </a:moveTo>
                  <a:lnTo>
                    <a:pt x="1575562" y="0"/>
                  </a:lnTo>
                  <a:lnTo>
                    <a:pt x="1575562" y="942467"/>
                  </a:lnTo>
                  <a:lnTo>
                    <a:pt x="0" y="942467"/>
                  </a:lnTo>
                  <a:lnTo>
                    <a:pt x="0" y="0"/>
                  </a:lnTo>
                  <a:close/>
                </a:path>
              </a:pathLst>
            </a:custGeom>
            <a:blipFill>
              <a:blip r:embed="rId4"/>
              <a:stretch>
                <a:fillRect l="-110970" t="-2021" r="-110967" b="-2023"/>
              </a:stretch>
            </a:blipFill>
          </p:spPr>
        </p:sp>
        <p:sp>
          <p:nvSpPr>
            <p:cNvPr name="Freeform 10" id="10"/>
            <p:cNvSpPr/>
            <p:nvPr/>
          </p:nvSpPr>
          <p:spPr>
            <a:xfrm flipH="false" flipV="false" rot="0">
              <a:off x="0" y="0"/>
              <a:ext cx="1613662" cy="980567"/>
            </a:xfrm>
            <a:custGeom>
              <a:avLst/>
              <a:gdLst/>
              <a:ahLst/>
              <a:cxnLst/>
              <a:rect r="r" b="b" t="t" l="l"/>
              <a:pathLst>
                <a:path h="980567" w="1613662">
                  <a:moveTo>
                    <a:pt x="19050" y="0"/>
                  </a:moveTo>
                  <a:lnTo>
                    <a:pt x="1594612" y="0"/>
                  </a:lnTo>
                  <a:cubicBezTo>
                    <a:pt x="1605153" y="0"/>
                    <a:pt x="1613662" y="8509"/>
                    <a:pt x="1613662" y="19050"/>
                  </a:cubicBezTo>
                  <a:lnTo>
                    <a:pt x="1613662" y="961517"/>
                  </a:lnTo>
                  <a:cubicBezTo>
                    <a:pt x="1613662" y="972058"/>
                    <a:pt x="1605153" y="980567"/>
                    <a:pt x="1594612" y="980567"/>
                  </a:cubicBezTo>
                  <a:lnTo>
                    <a:pt x="19050" y="980567"/>
                  </a:lnTo>
                  <a:cubicBezTo>
                    <a:pt x="8509" y="980567"/>
                    <a:pt x="0" y="972058"/>
                    <a:pt x="0" y="961517"/>
                  </a:cubicBezTo>
                  <a:lnTo>
                    <a:pt x="0" y="19050"/>
                  </a:lnTo>
                  <a:cubicBezTo>
                    <a:pt x="0" y="8509"/>
                    <a:pt x="8509" y="0"/>
                    <a:pt x="19050" y="0"/>
                  </a:cubicBezTo>
                  <a:moveTo>
                    <a:pt x="19050" y="38100"/>
                  </a:moveTo>
                  <a:lnTo>
                    <a:pt x="19050" y="19050"/>
                  </a:lnTo>
                  <a:lnTo>
                    <a:pt x="38100" y="19050"/>
                  </a:lnTo>
                  <a:lnTo>
                    <a:pt x="38100" y="961517"/>
                  </a:lnTo>
                  <a:lnTo>
                    <a:pt x="19050" y="961517"/>
                  </a:lnTo>
                  <a:lnTo>
                    <a:pt x="19050" y="942467"/>
                  </a:lnTo>
                  <a:lnTo>
                    <a:pt x="1594612" y="942467"/>
                  </a:lnTo>
                  <a:lnTo>
                    <a:pt x="1594612" y="961517"/>
                  </a:lnTo>
                  <a:lnTo>
                    <a:pt x="1575562" y="961517"/>
                  </a:lnTo>
                  <a:lnTo>
                    <a:pt x="1575562" y="19050"/>
                  </a:lnTo>
                  <a:lnTo>
                    <a:pt x="1594612" y="19050"/>
                  </a:lnTo>
                  <a:lnTo>
                    <a:pt x="1594612" y="38100"/>
                  </a:lnTo>
                  <a:lnTo>
                    <a:pt x="19050" y="38100"/>
                  </a:lnTo>
                  <a:close/>
                </a:path>
              </a:pathLst>
            </a:custGeom>
            <a:solidFill>
              <a:srgbClr val="FF3131"/>
            </a:solidFill>
          </p:spPr>
        </p:sp>
      </p:grpSp>
      <p:grpSp>
        <p:nvGrpSpPr>
          <p:cNvPr name="Group 11" id="11"/>
          <p:cNvGrpSpPr/>
          <p:nvPr/>
        </p:nvGrpSpPr>
        <p:grpSpPr>
          <a:xfrm rot="0">
            <a:off x="4760286" y="680855"/>
            <a:ext cx="12503776" cy="30770"/>
            <a:chOff x="0" y="0"/>
            <a:chExt cx="16671701" cy="41027"/>
          </a:xfrm>
        </p:grpSpPr>
        <p:sp>
          <p:nvSpPr>
            <p:cNvPr name="Freeform 12" id="12"/>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13" id="13"/>
          <p:cNvGrpSpPr/>
          <p:nvPr/>
        </p:nvGrpSpPr>
        <p:grpSpPr>
          <a:xfrm rot="0">
            <a:off x="11966159" y="3075197"/>
            <a:ext cx="589559" cy="722850"/>
            <a:chOff x="0" y="0"/>
            <a:chExt cx="786079" cy="963800"/>
          </a:xfrm>
        </p:grpSpPr>
        <p:sp>
          <p:nvSpPr>
            <p:cNvPr name="Freeform 14" id="14"/>
            <p:cNvSpPr/>
            <p:nvPr/>
          </p:nvSpPr>
          <p:spPr>
            <a:xfrm flipH="false" flipV="false" rot="0">
              <a:off x="0" y="0"/>
              <a:ext cx="786130" cy="963803"/>
            </a:xfrm>
            <a:custGeom>
              <a:avLst/>
              <a:gdLst/>
              <a:ahLst/>
              <a:cxnLst/>
              <a:rect r="r" b="b" t="t" l="l"/>
              <a:pathLst>
                <a:path h="963803" w="786130">
                  <a:moveTo>
                    <a:pt x="0" y="0"/>
                  </a:moveTo>
                  <a:lnTo>
                    <a:pt x="786130" y="0"/>
                  </a:lnTo>
                  <a:lnTo>
                    <a:pt x="786130" y="963803"/>
                  </a:lnTo>
                  <a:lnTo>
                    <a:pt x="0" y="963803"/>
                  </a:lnTo>
                  <a:lnTo>
                    <a:pt x="0" y="0"/>
                  </a:lnTo>
                  <a:close/>
                </a:path>
              </a:pathLst>
            </a:custGeom>
            <a:blipFill>
              <a:blip r:embed="rId5"/>
              <a:stretch>
                <a:fillRect l="-158" t="0" r="-151" b="0"/>
              </a:stretch>
            </a:blipFill>
          </p:spPr>
        </p:sp>
      </p:grpSp>
      <p:grpSp>
        <p:nvGrpSpPr>
          <p:cNvPr name="Group 15" id="15"/>
          <p:cNvGrpSpPr/>
          <p:nvPr/>
        </p:nvGrpSpPr>
        <p:grpSpPr>
          <a:xfrm rot="0">
            <a:off x="12267457" y="6480186"/>
            <a:ext cx="576523" cy="706867"/>
            <a:chOff x="0" y="0"/>
            <a:chExt cx="768697" cy="942489"/>
          </a:xfrm>
        </p:grpSpPr>
        <p:sp>
          <p:nvSpPr>
            <p:cNvPr name="Freeform 16" id="16"/>
            <p:cNvSpPr/>
            <p:nvPr/>
          </p:nvSpPr>
          <p:spPr>
            <a:xfrm flipH="false" flipV="false" rot="0">
              <a:off x="0" y="0"/>
              <a:ext cx="768731" cy="942467"/>
            </a:xfrm>
            <a:custGeom>
              <a:avLst/>
              <a:gdLst/>
              <a:ahLst/>
              <a:cxnLst/>
              <a:rect r="r" b="b" t="t" l="l"/>
              <a:pathLst>
                <a:path h="942467" w="768731">
                  <a:moveTo>
                    <a:pt x="0" y="0"/>
                  </a:moveTo>
                  <a:lnTo>
                    <a:pt x="768731" y="0"/>
                  </a:lnTo>
                  <a:lnTo>
                    <a:pt x="768731" y="942467"/>
                  </a:lnTo>
                  <a:lnTo>
                    <a:pt x="0" y="942467"/>
                  </a:lnTo>
                  <a:lnTo>
                    <a:pt x="0" y="0"/>
                  </a:lnTo>
                  <a:close/>
                </a:path>
              </a:pathLst>
            </a:custGeom>
            <a:blipFill>
              <a:blip r:embed="rId6"/>
              <a:stretch>
                <a:fillRect l="-158" t="0" r="-153" b="-2"/>
              </a:stretch>
            </a:blipFill>
          </p:spPr>
        </p:sp>
      </p:grpSp>
      <p:sp>
        <p:nvSpPr>
          <p:cNvPr name="TextBox 17" id="17"/>
          <p:cNvSpPr txBox="true"/>
          <p:nvPr/>
        </p:nvSpPr>
        <p:spPr>
          <a:xfrm rot="0">
            <a:off x="2661482" y="8504066"/>
            <a:ext cx="12965036" cy="89852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로그인을 하지 않았을 때 상품등록 버튼을 숨김.</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로그인한 유저가 판매자 등급이라면 상품 등록 버튼을 나타나게 함.</a:t>
            </a:r>
          </a:p>
        </p:txBody>
      </p:sp>
      <p:sp>
        <p:nvSpPr>
          <p:cNvPr name="TextBox 18" id="18"/>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상품등록</a:t>
            </a:r>
          </a:p>
        </p:txBody>
      </p:sp>
      <p:grpSp>
        <p:nvGrpSpPr>
          <p:cNvPr name="Group 19" id="19"/>
          <p:cNvGrpSpPr/>
          <p:nvPr/>
        </p:nvGrpSpPr>
        <p:grpSpPr>
          <a:xfrm rot="-10800000">
            <a:off x="12430804" y="3228184"/>
            <a:ext cx="1210214" cy="735442"/>
            <a:chOff x="0" y="0"/>
            <a:chExt cx="1613619" cy="980589"/>
          </a:xfrm>
        </p:grpSpPr>
        <p:sp>
          <p:nvSpPr>
            <p:cNvPr name="Freeform 20" id="20"/>
            <p:cNvSpPr/>
            <p:nvPr/>
          </p:nvSpPr>
          <p:spPr>
            <a:xfrm flipH="false" flipV="false" rot="0">
              <a:off x="19050" y="19050"/>
              <a:ext cx="1575562" cy="942467"/>
            </a:xfrm>
            <a:custGeom>
              <a:avLst/>
              <a:gdLst/>
              <a:ahLst/>
              <a:cxnLst/>
              <a:rect r="r" b="b" t="t" l="l"/>
              <a:pathLst>
                <a:path h="942467" w="1575562">
                  <a:moveTo>
                    <a:pt x="0" y="0"/>
                  </a:moveTo>
                  <a:lnTo>
                    <a:pt x="1575562" y="0"/>
                  </a:lnTo>
                  <a:lnTo>
                    <a:pt x="1575562" y="942467"/>
                  </a:lnTo>
                  <a:lnTo>
                    <a:pt x="0" y="942467"/>
                  </a:lnTo>
                  <a:lnTo>
                    <a:pt x="0" y="0"/>
                  </a:lnTo>
                  <a:close/>
                </a:path>
              </a:pathLst>
            </a:custGeom>
            <a:blipFill>
              <a:blip r:embed="rId4"/>
              <a:stretch>
                <a:fillRect l="-110970" t="-2021" r="-110967" b="-2023"/>
              </a:stretch>
            </a:blipFill>
          </p:spPr>
        </p:sp>
        <p:sp>
          <p:nvSpPr>
            <p:cNvPr name="Freeform 21" id="21"/>
            <p:cNvSpPr/>
            <p:nvPr/>
          </p:nvSpPr>
          <p:spPr>
            <a:xfrm flipH="false" flipV="false" rot="0">
              <a:off x="0" y="0"/>
              <a:ext cx="1613662" cy="980567"/>
            </a:xfrm>
            <a:custGeom>
              <a:avLst/>
              <a:gdLst/>
              <a:ahLst/>
              <a:cxnLst/>
              <a:rect r="r" b="b" t="t" l="l"/>
              <a:pathLst>
                <a:path h="980567" w="1613662">
                  <a:moveTo>
                    <a:pt x="19050" y="0"/>
                  </a:moveTo>
                  <a:lnTo>
                    <a:pt x="1594612" y="0"/>
                  </a:lnTo>
                  <a:cubicBezTo>
                    <a:pt x="1605153" y="0"/>
                    <a:pt x="1613662" y="8509"/>
                    <a:pt x="1613662" y="19050"/>
                  </a:cubicBezTo>
                  <a:lnTo>
                    <a:pt x="1613662" y="961517"/>
                  </a:lnTo>
                  <a:cubicBezTo>
                    <a:pt x="1613662" y="972058"/>
                    <a:pt x="1605153" y="980567"/>
                    <a:pt x="1594612" y="980567"/>
                  </a:cubicBezTo>
                  <a:lnTo>
                    <a:pt x="19050" y="980567"/>
                  </a:lnTo>
                  <a:cubicBezTo>
                    <a:pt x="8509" y="980567"/>
                    <a:pt x="0" y="972058"/>
                    <a:pt x="0" y="961517"/>
                  </a:cubicBezTo>
                  <a:lnTo>
                    <a:pt x="0" y="19050"/>
                  </a:lnTo>
                  <a:cubicBezTo>
                    <a:pt x="0" y="8509"/>
                    <a:pt x="8509" y="0"/>
                    <a:pt x="19050" y="0"/>
                  </a:cubicBezTo>
                  <a:moveTo>
                    <a:pt x="19050" y="38100"/>
                  </a:moveTo>
                  <a:lnTo>
                    <a:pt x="19050" y="19050"/>
                  </a:lnTo>
                  <a:lnTo>
                    <a:pt x="38100" y="19050"/>
                  </a:lnTo>
                  <a:lnTo>
                    <a:pt x="38100" y="961517"/>
                  </a:lnTo>
                  <a:lnTo>
                    <a:pt x="19050" y="961517"/>
                  </a:lnTo>
                  <a:lnTo>
                    <a:pt x="19050" y="942467"/>
                  </a:lnTo>
                  <a:lnTo>
                    <a:pt x="1594612" y="942467"/>
                  </a:lnTo>
                  <a:lnTo>
                    <a:pt x="1594612" y="961517"/>
                  </a:lnTo>
                  <a:lnTo>
                    <a:pt x="1575562" y="961517"/>
                  </a:lnTo>
                  <a:lnTo>
                    <a:pt x="1575562" y="19050"/>
                  </a:lnTo>
                  <a:lnTo>
                    <a:pt x="1594612" y="19050"/>
                  </a:lnTo>
                  <a:lnTo>
                    <a:pt x="1594612" y="38100"/>
                  </a:lnTo>
                  <a:lnTo>
                    <a:pt x="19050" y="38100"/>
                  </a:lnTo>
                  <a:close/>
                </a:path>
              </a:pathLst>
            </a:custGeom>
            <a:solidFill>
              <a:srgbClr val="FF3131"/>
            </a:solid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37820" y="1311387"/>
            <a:ext cx="5326937" cy="6736159"/>
            <a:chOff x="0" y="0"/>
            <a:chExt cx="7102583" cy="8981545"/>
          </a:xfrm>
        </p:grpSpPr>
        <p:sp>
          <p:nvSpPr>
            <p:cNvPr name="Freeform 3" id="3"/>
            <p:cNvSpPr/>
            <p:nvPr/>
          </p:nvSpPr>
          <p:spPr>
            <a:xfrm flipH="false" flipV="false" rot="0">
              <a:off x="12700" y="12700"/>
              <a:ext cx="7077202" cy="8956167"/>
            </a:xfrm>
            <a:custGeom>
              <a:avLst/>
              <a:gdLst/>
              <a:ahLst/>
              <a:cxnLst/>
              <a:rect r="r" b="b" t="t" l="l"/>
              <a:pathLst>
                <a:path h="8956167" w="7077202">
                  <a:moveTo>
                    <a:pt x="0" y="0"/>
                  </a:moveTo>
                  <a:lnTo>
                    <a:pt x="7077202" y="0"/>
                  </a:lnTo>
                  <a:lnTo>
                    <a:pt x="7077202" y="8956167"/>
                  </a:lnTo>
                  <a:lnTo>
                    <a:pt x="0" y="8956167"/>
                  </a:lnTo>
                  <a:lnTo>
                    <a:pt x="0" y="0"/>
                  </a:lnTo>
                  <a:close/>
                </a:path>
              </a:pathLst>
            </a:custGeom>
            <a:blipFill>
              <a:blip r:embed="rId2"/>
              <a:stretch>
                <a:fillRect l="-179" t="-179" r="-179" b="-178"/>
              </a:stretch>
            </a:blipFill>
          </p:spPr>
        </p:sp>
        <p:sp>
          <p:nvSpPr>
            <p:cNvPr name="Freeform 4" id="4"/>
            <p:cNvSpPr/>
            <p:nvPr/>
          </p:nvSpPr>
          <p:spPr>
            <a:xfrm flipH="false" flipV="false" rot="0">
              <a:off x="0" y="0"/>
              <a:ext cx="7102602" cy="8981567"/>
            </a:xfrm>
            <a:custGeom>
              <a:avLst/>
              <a:gdLst/>
              <a:ahLst/>
              <a:cxnLst/>
              <a:rect r="r" b="b" t="t" l="l"/>
              <a:pathLst>
                <a:path h="8981567" w="7102602">
                  <a:moveTo>
                    <a:pt x="12700" y="0"/>
                  </a:moveTo>
                  <a:lnTo>
                    <a:pt x="7089902" y="0"/>
                  </a:lnTo>
                  <a:cubicBezTo>
                    <a:pt x="7096887" y="0"/>
                    <a:pt x="7102602" y="5715"/>
                    <a:pt x="7102602" y="12700"/>
                  </a:cubicBezTo>
                  <a:lnTo>
                    <a:pt x="7102602" y="8968867"/>
                  </a:lnTo>
                  <a:cubicBezTo>
                    <a:pt x="7102602" y="8975852"/>
                    <a:pt x="7096887" y="8981567"/>
                    <a:pt x="7089902" y="8981567"/>
                  </a:cubicBezTo>
                  <a:lnTo>
                    <a:pt x="12700" y="8981567"/>
                  </a:lnTo>
                  <a:cubicBezTo>
                    <a:pt x="5715" y="8981567"/>
                    <a:pt x="0" y="8975852"/>
                    <a:pt x="0" y="8968867"/>
                  </a:cubicBezTo>
                  <a:lnTo>
                    <a:pt x="0" y="12700"/>
                  </a:lnTo>
                  <a:cubicBezTo>
                    <a:pt x="0" y="5715"/>
                    <a:pt x="5715" y="0"/>
                    <a:pt x="12700" y="0"/>
                  </a:cubicBezTo>
                  <a:moveTo>
                    <a:pt x="12700" y="25400"/>
                  </a:moveTo>
                  <a:lnTo>
                    <a:pt x="12700" y="12700"/>
                  </a:lnTo>
                  <a:lnTo>
                    <a:pt x="25400" y="12700"/>
                  </a:lnTo>
                  <a:lnTo>
                    <a:pt x="25400" y="8968867"/>
                  </a:lnTo>
                  <a:lnTo>
                    <a:pt x="12700" y="8968867"/>
                  </a:lnTo>
                  <a:lnTo>
                    <a:pt x="12700" y="8956167"/>
                  </a:lnTo>
                  <a:lnTo>
                    <a:pt x="7089902" y="8956167"/>
                  </a:lnTo>
                  <a:lnTo>
                    <a:pt x="7089902" y="8968867"/>
                  </a:lnTo>
                  <a:lnTo>
                    <a:pt x="7077202" y="8968867"/>
                  </a:lnTo>
                  <a:lnTo>
                    <a:pt x="7077202" y="12700"/>
                  </a:lnTo>
                  <a:lnTo>
                    <a:pt x="7089902" y="12700"/>
                  </a:lnTo>
                  <a:lnTo>
                    <a:pt x="7089902" y="25400"/>
                  </a:lnTo>
                  <a:lnTo>
                    <a:pt x="12700" y="25400"/>
                  </a:lnTo>
                  <a:close/>
                </a:path>
              </a:pathLst>
            </a:custGeom>
            <a:solidFill>
              <a:srgbClr val="000000"/>
            </a:solidFill>
          </p:spPr>
        </p:sp>
      </p:grpSp>
      <p:grpSp>
        <p:nvGrpSpPr>
          <p:cNvPr name="Group 5" id="5"/>
          <p:cNvGrpSpPr/>
          <p:nvPr/>
        </p:nvGrpSpPr>
        <p:grpSpPr>
          <a:xfrm rot="0">
            <a:off x="9593104" y="1311387"/>
            <a:ext cx="4788178" cy="6816071"/>
            <a:chOff x="0" y="0"/>
            <a:chExt cx="6384237" cy="9088095"/>
          </a:xfrm>
        </p:grpSpPr>
        <p:sp>
          <p:nvSpPr>
            <p:cNvPr name="Freeform 6" id="6"/>
            <p:cNvSpPr/>
            <p:nvPr/>
          </p:nvSpPr>
          <p:spPr>
            <a:xfrm flipH="false" flipV="false" rot="0">
              <a:off x="12700" y="12700"/>
              <a:ext cx="6358890" cy="9062720"/>
            </a:xfrm>
            <a:custGeom>
              <a:avLst/>
              <a:gdLst/>
              <a:ahLst/>
              <a:cxnLst/>
              <a:rect r="r" b="b" t="t" l="l"/>
              <a:pathLst>
                <a:path h="9062720" w="6358890">
                  <a:moveTo>
                    <a:pt x="0" y="0"/>
                  </a:moveTo>
                  <a:lnTo>
                    <a:pt x="6358890" y="0"/>
                  </a:lnTo>
                  <a:lnTo>
                    <a:pt x="6358890" y="9062720"/>
                  </a:lnTo>
                  <a:lnTo>
                    <a:pt x="0" y="9062720"/>
                  </a:lnTo>
                  <a:lnTo>
                    <a:pt x="0" y="0"/>
                  </a:lnTo>
                  <a:close/>
                </a:path>
              </a:pathLst>
            </a:custGeom>
            <a:blipFill>
              <a:blip r:embed="rId3"/>
              <a:stretch>
                <a:fillRect l="-241" t="-140" r="-240" b="-139"/>
              </a:stretch>
            </a:blipFill>
          </p:spPr>
        </p:sp>
        <p:sp>
          <p:nvSpPr>
            <p:cNvPr name="Freeform 7" id="7"/>
            <p:cNvSpPr/>
            <p:nvPr/>
          </p:nvSpPr>
          <p:spPr>
            <a:xfrm flipH="false" flipV="false" rot="0">
              <a:off x="0" y="0"/>
              <a:ext cx="6384290" cy="9088120"/>
            </a:xfrm>
            <a:custGeom>
              <a:avLst/>
              <a:gdLst/>
              <a:ahLst/>
              <a:cxnLst/>
              <a:rect r="r" b="b" t="t" l="l"/>
              <a:pathLst>
                <a:path h="9088120" w="6384290">
                  <a:moveTo>
                    <a:pt x="12700" y="0"/>
                  </a:moveTo>
                  <a:lnTo>
                    <a:pt x="6371590" y="0"/>
                  </a:lnTo>
                  <a:cubicBezTo>
                    <a:pt x="6378575" y="0"/>
                    <a:pt x="6384290" y="5715"/>
                    <a:pt x="6384290" y="12700"/>
                  </a:cubicBezTo>
                  <a:lnTo>
                    <a:pt x="6384290" y="9075420"/>
                  </a:lnTo>
                  <a:cubicBezTo>
                    <a:pt x="6384290" y="9082405"/>
                    <a:pt x="6378575" y="9088120"/>
                    <a:pt x="6371590" y="9088120"/>
                  </a:cubicBezTo>
                  <a:lnTo>
                    <a:pt x="12700" y="9088120"/>
                  </a:lnTo>
                  <a:cubicBezTo>
                    <a:pt x="5715" y="9088120"/>
                    <a:pt x="0" y="9082405"/>
                    <a:pt x="0" y="9075420"/>
                  </a:cubicBezTo>
                  <a:lnTo>
                    <a:pt x="0" y="12700"/>
                  </a:lnTo>
                  <a:cubicBezTo>
                    <a:pt x="0" y="5715"/>
                    <a:pt x="5715" y="0"/>
                    <a:pt x="12700" y="0"/>
                  </a:cubicBezTo>
                  <a:moveTo>
                    <a:pt x="12700" y="25400"/>
                  </a:moveTo>
                  <a:lnTo>
                    <a:pt x="12700" y="12700"/>
                  </a:lnTo>
                  <a:lnTo>
                    <a:pt x="25400" y="12700"/>
                  </a:lnTo>
                  <a:lnTo>
                    <a:pt x="25400" y="9075420"/>
                  </a:lnTo>
                  <a:lnTo>
                    <a:pt x="12700" y="9075420"/>
                  </a:lnTo>
                  <a:lnTo>
                    <a:pt x="12700" y="9062720"/>
                  </a:lnTo>
                  <a:lnTo>
                    <a:pt x="6371590" y="9062720"/>
                  </a:lnTo>
                  <a:lnTo>
                    <a:pt x="6371590" y="9075420"/>
                  </a:lnTo>
                  <a:lnTo>
                    <a:pt x="6358890" y="9075420"/>
                  </a:lnTo>
                  <a:lnTo>
                    <a:pt x="6358890" y="12700"/>
                  </a:lnTo>
                  <a:lnTo>
                    <a:pt x="6371590" y="12700"/>
                  </a:lnTo>
                  <a:lnTo>
                    <a:pt x="6371590" y="25400"/>
                  </a:lnTo>
                  <a:lnTo>
                    <a:pt x="12700" y="25400"/>
                  </a:lnTo>
                  <a:close/>
                </a:path>
              </a:pathLst>
            </a:custGeom>
            <a:solidFill>
              <a:srgbClr val="000000"/>
            </a:solidFill>
          </p:spPr>
        </p:sp>
      </p:grpSp>
      <p:grpSp>
        <p:nvGrpSpPr>
          <p:cNvPr name="Group 8" id="8"/>
          <p:cNvGrpSpPr/>
          <p:nvPr/>
        </p:nvGrpSpPr>
        <p:grpSpPr>
          <a:xfrm rot="0">
            <a:off x="9514388" y="7722062"/>
            <a:ext cx="1558817" cy="339771"/>
            <a:chOff x="0" y="0"/>
            <a:chExt cx="2078423" cy="453028"/>
          </a:xfrm>
        </p:grpSpPr>
        <p:sp>
          <p:nvSpPr>
            <p:cNvPr name="Freeform 9" id="9"/>
            <p:cNvSpPr/>
            <p:nvPr/>
          </p:nvSpPr>
          <p:spPr>
            <a:xfrm flipH="false" flipV="false" rot="0">
              <a:off x="31750" y="31750"/>
              <a:ext cx="2014982" cy="389509"/>
            </a:xfrm>
            <a:custGeom>
              <a:avLst/>
              <a:gdLst/>
              <a:ahLst/>
              <a:cxnLst/>
              <a:rect r="r" b="b" t="t" l="l"/>
              <a:pathLst>
                <a:path h="389509" w="2014982">
                  <a:moveTo>
                    <a:pt x="0" y="0"/>
                  </a:moveTo>
                  <a:lnTo>
                    <a:pt x="2014982" y="0"/>
                  </a:lnTo>
                  <a:lnTo>
                    <a:pt x="2014982" y="389509"/>
                  </a:lnTo>
                  <a:lnTo>
                    <a:pt x="0" y="389509"/>
                  </a:lnTo>
                  <a:lnTo>
                    <a:pt x="0" y="0"/>
                  </a:lnTo>
                  <a:close/>
                </a:path>
              </a:pathLst>
            </a:custGeom>
            <a:blipFill>
              <a:blip r:embed="rId4"/>
              <a:stretch>
                <a:fillRect l="-8150" t="-8151" r="-8147" b="-8156"/>
              </a:stretch>
            </a:blipFill>
          </p:spPr>
        </p:sp>
        <p:sp>
          <p:nvSpPr>
            <p:cNvPr name="Freeform 10" id="10"/>
            <p:cNvSpPr/>
            <p:nvPr/>
          </p:nvSpPr>
          <p:spPr>
            <a:xfrm flipH="false" flipV="false" rot="0">
              <a:off x="0" y="0"/>
              <a:ext cx="2078482" cy="453009"/>
            </a:xfrm>
            <a:custGeom>
              <a:avLst/>
              <a:gdLst/>
              <a:ahLst/>
              <a:cxnLst/>
              <a:rect r="r" b="b" t="t" l="l"/>
              <a:pathLst>
                <a:path h="453009" w="2078482">
                  <a:moveTo>
                    <a:pt x="31750" y="0"/>
                  </a:moveTo>
                  <a:lnTo>
                    <a:pt x="2046732" y="0"/>
                  </a:lnTo>
                  <a:cubicBezTo>
                    <a:pt x="2064258" y="0"/>
                    <a:pt x="2078482" y="14224"/>
                    <a:pt x="2078482" y="31750"/>
                  </a:cubicBezTo>
                  <a:lnTo>
                    <a:pt x="2078482" y="421259"/>
                  </a:lnTo>
                  <a:cubicBezTo>
                    <a:pt x="2078482" y="438785"/>
                    <a:pt x="2064258" y="453009"/>
                    <a:pt x="2046732" y="453009"/>
                  </a:cubicBezTo>
                  <a:lnTo>
                    <a:pt x="31750" y="453009"/>
                  </a:lnTo>
                  <a:cubicBezTo>
                    <a:pt x="14224" y="453009"/>
                    <a:pt x="0" y="438785"/>
                    <a:pt x="0" y="421259"/>
                  </a:cubicBezTo>
                  <a:lnTo>
                    <a:pt x="0" y="31750"/>
                  </a:lnTo>
                  <a:cubicBezTo>
                    <a:pt x="0" y="14224"/>
                    <a:pt x="14224" y="0"/>
                    <a:pt x="31750" y="0"/>
                  </a:cubicBezTo>
                  <a:moveTo>
                    <a:pt x="31750" y="63500"/>
                  </a:moveTo>
                  <a:lnTo>
                    <a:pt x="31750" y="31750"/>
                  </a:lnTo>
                  <a:lnTo>
                    <a:pt x="63500" y="31750"/>
                  </a:lnTo>
                  <a:lnTo>
                    <a:pt x="63500" y="421259"/>
                  </a:lnTo>
                  <a:lnTo>
                    <a:pt x="31750" y="421259"/>
                  </a:lnTo>
                  <a:lnTo>
                    <a:pt x="31750" y="389509"/>
                  </a:lnTo>
                  <a:lnTo>
                    <a:pt x="2046732" y="389509"/>
                  </a:lnTo>
                  <a:lnTo>
                    <a:pt x="2046732" y="421259"/>
                  </a:lnTo>
                  <a:lnTo>
                    <a:pt x="2014982" y="421259"/>
                  </a:lnTo>
                  <a:lnTo>
                    <a:pt x="2014982" y="31750"/>
                  </a:lnTo>
                  <a:lnTo>
                    <a:pt x="2046732" y="31750"/>
                  </a:lnTo>
                  <a:lnTo>
                    <a:pt x="2046732" y="63500"/>
                  </a:lnTo>
                  <a:lnTo>
                    <a:pt x="31750" y="63500"/>
                  </a:lnTo>
                  <a:close/>
                </a:path>
              </a:pathLst>
            </a:custGeom>
            <a:solidFill>
              <a:srgbClr val="FF3131"/>
            </a:solidFill>
          </p:spPr>
        </p:sp>
      </p:grpSp>
      <p:grpSp>
        <p:nvGrpSpPr>
          <p:cNvPr name="Group 11" id="11"/>
          <p:cNvGrpSpPr/>
          <p:nvPr/>
        </p:nvGrpSpPr>
        <p:grpSpPr>
          <a:xfrm rot="0">
            <a:off x="4760286" y="680855"/>
            <a:ext cx="12503776" cy="30770"/>
            <a:chOff x="0" y="0"/>
            <a:chExt cx="16671701" cy="41027"/>
          </a:xfrm>
        </p:grpSpPr>
        <p:sp>
          <p:nvSpPr>
            <p:cNvPr name="Freeform 12" id="12"/>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13" id="13"/>
          <p:cNvGrpSpPr/>
          <p:nvPr/>
        </p:nvGrpSpPr>
        <p:grpSpPr>
          <a:xfrm rot="0">
            <a:off x="2814976" y="1028700"/>
            <a:ext cx="664739" cy="815028"/>
            <a:chOff x="0" y="0"/>
            <a:chExt cx="886319" cy="1086704"/>
          </a:xfrm>
        </p:grpSpPr>
        <p:sp>
          <p:nvSpPr>
            <p:cNvPr name="Freeform 14" id="14"/>
            <p:cNvSpPr/>
            <p:nvPr/>
          </p:nvSpPr>
          <p:spPr>
            <a:xfrm flipH="false" flipV="false" rot="0">
              <a:off x="0" y="0"/>
              <a:ext cx="886333" cy="1086739"/>
            </a:xfrm>
            <a:custGeom>
              <a:avLst/>
              <a:gdLst/>
              <a:ahLst/>
              <a:cxnLst/>
              <a:rect r="r" b="b" t="t" l="l"/>
              <a:pathLst>
                <a:path h="1086739" w="886333">
                  <a:moveTo>
                    <a:pt x="0" y="0"/>
                  </a:moveTo>
                  <a:lnTo>
                    <a:pt x="886333" y="0"/>
                  </a:lnTo>
                  <a:lnTo>
                    <a:pt x="886333" y="1086739"/>
                  </a:lnTo>
                  <a:lnTo>
                    <a:pt x="0" y="1086739"/>
                  </a:lnTo>
                  <a:lnTo>
                    <a:pt x="0" y="0"/>
                  </a:lnTo>
                  <a:close/>
                </a:path>
              </a:pathLst>
            </a:custGeom>
            <a:blipFill>
              <a:blip r:embed="rId5"/>
              <a:stretch>
                <a:fillRect l="0" t="-88" r="1" b="-85"/>
              </a:stretch>
            </a:blipFill>
          </p:spPr>
        </p:sp>
      </p:grpSp>
      <p:grpSp>
        <p:nvGrpSpPr>
          <p:cNvPr name="Group 15" id="15"/>
          <p:cNvGrpSpPr/>
          <p:nvPr/>
        </p:nvGrpSpPr>
        <p:grpSpPr>
          <a:xfrm rot="0">
            <a:off x="9334540" y="1107513"/>
            <a:ext cx="664892" cy="815215"/>
            <a:chOff x="0" y="0"/>
            <a:chExt cx="886523" cy="1086953"/>
          </a:xfrm>
        </p:grpSpPr>
        <p:sp>
          <p:nvSpPr>
            <p:cNvPr name="Freeform 16" id="16"/>
            <p:cNvSpPr/>
            <p:nvPr/>
          </p:nvSpPr>
          <p:spPr>
            <a:xfrm flipH="false" flipV="false" rot="0">
              <a:off x="0" y="0"/>
              <a:ext cx="886460" cy="1086993"/>
            </a:xfrm>
            <a:custGeom>
              <a:avLst/>
              <a:gdLst/>
              <a:ahLst/>
              <a:cxnLst/>
              <a:rect r="r" b="b" t="t" l="l"/>
              <a:pathLst>
                <a:path h="1086993" w="886460">
                  <a:moveTo>
                    <a:pt x="0" y="0"/>
                  </a:moveTo>
                  <a:lnTo>
                    <a:pt x="886460" y="0"/>
                  </a:lnTo>
                  <a:lnTo>
                    <a:pt x="886460" y="1086993"/>
                  </a:lnTo>
                  <a:lnTo>
                    <a:pt x="0" y="1086993"/>
                  </a:lnTo>
                  <a:lnTo>
                    <a:pt x="0" y="0"/>
                  </a:lnTo>
                  <a:close/>
                </a:path>
              </a:pathLst>
            </a:custGeom>
            <a:blipFill>
              <a:blip r:embed="rId6"/>
              <a:stretch>
                <a:fillRect l="0" t="-88" r="-7" b="-85"/>
              </a:stretch>
            </a:blipFill>
          </p:spPr>
        </p:sp>
      </p:grpSp>
      <p:sp>
        <p:nvSpPr>
          <p:cNvPr name="TextBox 17" id="17"/>
          <p:cNvSpPr txBox="true"/>
          <p:nvPr/>
        </p:nvSpPr>
        <p:spPr>
          <a:xfrm rot="0">
            <a:off x="2661482" y="8536280"/>
            <a:ext cx="12965036" cy="89852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 등록버튼을 클릭하면 상품 등록 화면으로 이동함.</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 내용을 입력하고 상품 등록 완료 버튼을 누르면 상품이 추가됨.</a:t>
            </a:r>
          </a:p>
        </p:txBody>
      </p:sp>
      <p:sp>
        <p:nvSpPr>
          <p:cNvPr name="TextBox 18" id="18"/>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상품등록</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27708" y="1332807"/>
            <a:ext cx="7154672" cy="6779454"/>
            <a:chOff x="0" y="0"/>
            <a:chExt cx="9539563" cy="9039272"/>
          </a:xfrm>
        </p:grpSpPr>
        <p:sp>
          <p:nvSpPr>
            <p:cNvPr name="Freeform 3" id="3"/>
            <p:cNvSpPr/>
            <p:nvPr/>
          </p:nvSpPr>
          <p:spPr>
            <a:xfrm flipH="false" flipV="false" rot="0">
              <a:off x="12700" y="12700"/>
              <a:ext cx="9514205" cy="9013825"/>
            </a:xfrm>
            <a:custGeom>
              <a:avLst/>
              <a:gdLst/>
              <a:ahLst/>
              <a:cxnLst/>
              <a:rect r="r" b="b" t="t" l="l"/>
              <a:pathLst>
                <a:path h="9013825" w="9514205">
                  <a:moveTo>
                    <a:pt x="0" y="0"/>
                  </a:moveTo>
                  <a:lnTo>
                    <a:pt x="9514205" y="0"/>
                  </a:lnTo>
                  <a:lnTo>
                    <a:pt x="9514205" y="9013825"/>
                  </a:lnTo>
                  <a:lnTo>
                    <a:pt x="0" y="9013825"/>
                  </a:lnTo>
                  <a:lnTo>
                    <a:pt x="0" y="0"/>
                  </a:lnTo>
                  <a:close/>
                </a:path>
              </a:pathLst>
            </a:custGeom>
            <a:blipFill>
              <a:blip r:embed="rId2"/>
              <a:stretch>
                <a:fillRect l="-133" t="-144" r="-133" b="-145"/>
              </a:stretch>
            </a:blipFill>
          </p:spPr>
        </p:sp>
        <p:sp>
          <p:nvSpPr>
            <p:cNvPr name="Freeform 4" id="4"/>
            <p:cNvSpPr/>
            <p:nvPr/>
          </p:nvSpPr>
          <p:spPr>
            <a:xfrm flipH="false" flipV="false" rot="0">
              <a:off x="0" y="0"/>
              <a:ext cx="9539605" cy="9039225"/>
            </a:xfrm>
            <a:custGeom>
              <a:avLst/>
              <a:gdLst/>
              <a:ahLst/>
              <a:cxnLst/>
              <a:rect r="r" b="b" t="t" l="l"/>
              <a:pathLst>
                <a:path h="9039225" w="9539605">
                  <a:moveTo>
                    <a:pt x="12700" y="0"/>
                  </a:moveTo>
                  <a:lnTo>
                    <a:pt x="9526905" y="0"/>
                  </a:lnTo>
                  <a:cubicBezTo>
                    <a:pt x="9533890" y="0"/>
                    <a:pt x="9539605" y="5715"/>
                    <a:pt x="9539605" y="12700"/>
                  </a:cubicBezTo>
                  <a:lnTo>
                    <a:pt x="9539605" y="9026525"/>
                  </a:lnTo>
                  <a:cubicBezTo>
                    <a:pt x="9539605" y="9033510"/>
                    <a:pt x="9533890" y="9039225"/>
                    <a:pt x="9526905" y="9039225"/>
                  </a:cubicBezTo>
                  <a:lnTo>
                    <a:pt x="12700" y="9039225"/>
                  </a:lnTo>
                  <a:cubicBezTo>
                    <a:pt x="5715" y="9039225"/>
                    <a:pt x="0" y="9033510"/>
                    <a:pt x="0" y="9026525"/>
                  </a:cubicBezTo>
                  <a:lnTo>
                    <a:pt x="0" y="12700"/>
                  </a:lnTo>
                  <a:cubicBezTo>
                    <a:pt x="0" y="5715"/>
                    <a:pt x="5715" y="0"/>
                    <a:pt x="12700" y="0"/>
                  </a:cubicBezTo>
                  <a:moveTo>
                    <a:pt x="12700" y="25400"/>
                  </a:moveTo>
                  <a:lnTo>
                    <a:pt x="12700" y="12700"/>
                  </a:lnTo>
                  <a:lnTo>
                    <a:pt x="25400" y="12700"/>
                  </a:lnTo>
                  <a:lnTo>
                    <a:pt x="25400" y="9026525"/>
                  </a:lnTo>
                  <a:lnTo>
                    <a:pt x="12700" y="9026525"/>
                  </a:lnTo>
                  <a:lnTo>
                    <a:pt x="12700" y="9013825"/>
                  </a:lnTo>
                  <a:lnTo>
                    <a:pt x="9526905" y="9013825"/>
                  </a:lnTo>
                  <a:lnTo>
                    <a:pt x="9526905" y="9026525"/>
                  </a:lnTo>
                  <a:lnTo>
                    <a:pt x="9514205" y="9026525"/>
                  </a:lnTo>
                  <a:lnTo>
                    <a:pt x="9514205" y="12700"/>
                  </a:lnTo>
                  <a:lnTo>
                    <a:pt x="9526905" y="12700"/>
                  </a:lnTo>
                  <a:lnTo>
                    <a:pt x="9526905" y="25400"/>
                  </a:lnTo>
                  <a:lnTo>
                    <a:pt x="12700" y="25400"/>
                  </a:lnTo>
                  <a:close/>
                </a:path>
              </a:pathLst>
            </a:custGeom>
            <a:solidFill>
              <a:srgbClr val="000000"/>
            </a:solidFill>
          </p:spPr>
        </p:sp>
      </p:grpSp>
      <p:grpSp>
        <p:nvGrpSpPr>
          <p:cNvPr name="Group 5" id="5"/>
          <p:cNvGrpSpPr/>
          <p:nvPr/>
        </p:nvGrpSpPr>
        <p:grpSpPr>
          <a:xfrm rot="0">
            <a:off x="4760286" y="680855"/>
            <a:ext cx="12503776" cy="30770"/>
            <a:chOff x="0" y="0"/>
            <a:chExt cx="16671701" cy="41027"/>
          </a:xfrm>
        </p:grpSpPr>
        <p:sp>
          <p:nvSpPr>
            <p:cNvPr name="Freeform 6" id="6"/>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7" id="7"/>
          <p:cNvGrpSpPr/>
          <p:nvPr/>
        </p:nvGrpSpPr>
        <p:grpSpPr>
          <a:xfrm rot="0">
            <a:off x="8652103" y="4841946"/>
            <a:ext cx="491897" cy="603108"/>
            <a:chOff x="0" y="0"/>
            <a:chExt cx="655863" cy="804144"/>
          </a:xfrm>
        </p:grpSpPr>
        <p:sp>
          <p:nvSpPr>
            <p:cNvPr name="Freeform 8" id="8"/>
            <p:cNvSpPr/>
            <p:nvPr/>
          </p:nvSpPr>
          <p:spPr>
            <a:xfrm flipH="false" flipV="false" rot="0">
              <a:off x="0" y="0"/>
              <a:ext cx="655828" cy="804164"/>
            </a:xfrm>
            <a:custGeom>
              <a:avLst/>
              <a:gdLst/>
              <a:ahLst/>
              <a:cxnLst/>
              <a:rect r="r" b="b" t="t" l="l"/>
              <a:pathLst>
                <a:path h="804164" w="655828">
                  <a:moveTo>
                    <a:pt x="0" y="0"/>
                  </a:moveTo>
                  <a:lnTo>
                    <a:pt x="655828" y="0"/>
                  </a:lnTo>
                  <a:lnTo>
                    <a:pt x="655828" y="804164"/>
                  </a:lnTo>
                  <a:lnTo>
                    <a:pt x="0" y="804164"/>
                  </a:lnTo>
                  <a:lnTo>
                    <a:pt x="0" y="0"/>
                  </a:lnTo>
                  <a:close/>
                </a:path>
              </a:pathLst>
            </a:custGeom>
            <a:blipFill>
              <a:blip r:embed="rId3"/>
              <a:stretch>
                <a:fillRect l="0" t="-236" r="-5" b="-233"/>
              </a:stretch>
            </a:blipFill>
          </p:spPr>
        </p:sp>
      </p:grpSp>
      <p:sp>
        <p:nvSpPr>
          <p:cNvPr name="TextBox 9" id="9"/>
          <p:cNvSpPr txBox="true"/>
          <p:nvPr/>
        </p:nvSpPr>
        <p:spPr>
          <a:xfrm rot="0">
            <a:off x="2661482" y="8536280"/>
            <a:ext cx="12965036" cy="4603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찰흑미 상품이 추가됨.</a:t>
            </a:r>
          </a:p>
        </p:txBody>
      </p:sp>
      <p:sp>
        <p:nvSpPr>
          <p:cNvPr name="TextBox 10" id="10"/>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상품등록</a:t>
            </a:r>
          </a:p>
        </p:txBody>
      </p:sp>
      <p:grpSp>
        <p:nvGrpSpPr>
          <p:cNvPr name="Group 11" id="11"/>
          <p:cNvGrpSpPr/>
          <p:nvPr/>
        </p:nvGrpSpPr>
        <p:grpSpPr>
          <a:xfrm rot="0">
            <a:off x="9005044" y="5143500"/>
            <a:ext cx="1720260" cy="2968761"/>
            <a:chOff x="0" y="0"/>
            <a:chExt cx="453072" cy="781896"/>
          </a:xfrm>
        </p:grpSpPr>
        <p:sp>
          <p:nvSpPr>
            <p:cNvPr name="Freeform 12" id="12"/>
            <p:cNvSpPr/>
            <p:nvPr/>
          </p:nvSpPr>
          <p:spPr>
            <a:xfrm flipH="false" flipV="false" rot="0">
              <a:off x="0" y="0"/>
              <a:ext cx="453072" cy="781896"/>
            </a:xfrm>
            <a:custGeom>
              <a:avLst/>
              <a:gdLst/>
              <a:ahLst/>
              <a:cxnLst/>
              <a:rect r="r" b="b" t="t" l="l"/>
              <a:pathLst>
                <a:path h="781896" w="453072">
                  <a:moveTo>
                    <a:pt x="0" y="0"/>
                  </a:moveTo>
                  <a:lnTo>
                    <a:pt x="453072" y="0"/>
                  </a:lnTo>
                  <a:lnTo>
                    <a:pt x="453072" y="781896"/>
                  </a:lnTo>
                  <a:lnTo>
                    <a:pt x="0" y="781896"/>
                  </a:lnTo>
                  <a:close/>
                </a:path>
              </a:pathLst>
            </a:custGeom>
            <a:solidFill>
              <a:srgbClr val="000000">
                <a:alpha val="0"/>
              </a:srgbClr>
            </a:solidFill>
            <a:ln w="38100" cap="sq">
              <a:solidFill>
                <a:srgbClr val="F80A0A"/>
              </a:solidFill>
              <a:prstDash val="solid"/>
              <a:miter/>
            </a:ln>
          </p:spPr>
        </p:sp>
        <p:sp>
          <p:nvSpPr>
            <p:cNvPr name="TextBox 13" id="13"/>
            <p:cNvSpPr txBox="true"/>
            <p:nvPr/>
          </p:nvSpPr>
          <p:spPr>
            <a:xfrm>
              <a:off x="0" y="-47625"/>
              <a:ext cx="453072" cy="829521"/>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76825" y="568179"/>
            <a:ext cx="8134350" cy="7707616"/>
            <a:chOff x="0" y="0"/>
            <a:chExt cx="10845800" cy="10276821"/>
          </a:xfrm>
        </p:grpSpPr>
        <p:sp>
          <p:nvSpPr>
            <p:cNvPr name="Freeform 3" id="3"/>
            <p:cNvSpPr/>
            <p:nvPr/>
          </p:nvSpPr>
          <p:spPr>
            <a:xfrm flipH="false" flipV="false" rot="0">
              <a:off x="12700" y="12700"/>
              <a:ext cx="10820400" cy="10251440"/>
            </a:xfrm>
            <a:custGeom>
              <a:avLst/>
              <a:gdLst/>
              <a:ahLst/>
              <a:cxnLst/>
              <a:rect r="r" b="b" t="t" l="l"/>
              <a:pathLst>
                <a:path h="10251440" w="10820400">
                  <a:moveTo>
                    <a:pt x="0" y="0"/>
                  </a:moveTo>
                  <a:lnTo>
                    <a:pt x="10820400" y="0"/>
                  </a:lnTo>
                  <a:lnTo>
                    <a:pt x="10820400" y="10251440"/>
                  </a:lnTo>
                  <a:lnTo>
                    <a:pt x="0" y="10251440"/>
                  </a:lnTo>
                  <a:lnTo>
                    <a:pt x="0" y="0"/>
                  </a:lnTo>
                  <a:close/>
                </a:path>
              </a:pathLst>
            </a:custGeom>
            <a:blipFill>
              <a:blip r:embed="rId2"/>
              <a:stretch>
                <a:fillRect l="-117" t="-128" r="-117" b="-128"/>
              </a:stretch>
            </a:blipFill>
          </p:spPr>
        </p:sp>
        <p:sp>
          <p:nvSpPr>
            <p:cNvPr name="Freeform 4" id="4"/>
            <p:cNvSpPr/>
            <p:nvPr/>
          </p:nvSpPr>
          <p:spPr>
            <a:xfrm flipH="false" flipV="false" rot="0">
              <a:off x="0" y="0"/>
              <a:ext cx="10845800" cy="10276840"/>
            </a:xfrm>
            <a:custGeom>
              <a:avLst/>
              <a:gdLst/>
              <a:ahLst/>
              <a:cxnLst/>
              <a:rect r="r" b="b" t="t" l="l"/>
              <a:pathLst>
                <a:path h="10276840" w="10845800">
                  <a:moveTo>
                    <a:pt x="12700" y="0"/>
                  </a:moveTo>
                  <a:lnTo>
                    <a:pt x="10833100" y="0"/>
                  </a:lnTo>
                  <a:cubicBezTo>
                    <a:pt x="10840085" y="0"/>
                    <a:pt x="10845800" y="5715"/>
                    <a:pt x="10845800" y="12700"/>
                  </a:cubicBezTo>
                  <a:lnTo>
                    <a:pt x="10845800" y="10264140"/>
                  </a:lnTo>
                  <a:cubicBezTo>
                    <a:pt x="10845800" y="10271125"/>
                    <a:pt x="10840085" y="10276840"/>
                    <a:pt x="10833100" y="10276840"/>
                  </a:cubicBezTo>
                  <a:lnTo>
                    <a:pt x="12700" y="10276840"/>
                  </a:lnTo>
                  <a:cubicBezTo>
                    <a:pt x="5715" y="10276840"/>
                    <a:pt x="0" y="10271125"/>
                    <a:pt x="0" y="10264140"/>
                  </a:cubicBezTo>
                  <a:lnTo>
                    <a:pt x="0" y="12700"/>
                  </a:lnTo>
                  <a:cubicBezTo>
                    <a:pt x="0" y="5715"/>
                    <a:pt x="5715" y="0"/>
                    <a:pt x="12700" y="0"/>
                  </a:cubicBezTo>
                  <a:moveTo>
                    <a:pt x="12700" y="25400"/>
                  </a:moveTo>
                  <a:lnTo>
                    <a:pt x="12700" y="12700"/>
                  </a:lnTo>
                  <a:lnTo>
                    <a:pt x="25400" y="12700"/>
                  </a:lnTo>
                  <a:lnTo>
                    <a:pt x="25400" y="10264140"/>
                  </a:lnTo>
                  <a:lnTo>
                    <a:pt x="12700" y="10264140"/>
                  </a:lnTo>
                  <a:lnTo>
                    <a:pt x="12700" y="10251440"/>
                  </a:lnTo>
                  <a:lnTo>
                    <a:pt x="10833100" y="10251440"/>
                  </a:lnTo>
                  <a:lnTo>
                    <a:pt x="10833100" y="10264140"/>
                  </a:lnTo>
                  <a:lnTo>
                    <a:pt x="10820400" y="10264140"/>
                  </a:lnTo>
                  <a:lnTo>
                    <a:pt x="10820400" y="12700"/>
                  </a:lnTo>
                  <a:lnTo>
                    <a:pt x="10833100" y="12700"/>
                  </a:lnTo>
                  <a:lnTo>
                    <a:pt x="10833100" y="25400"/>
                  </a:lnTo>
                  <a:lnTo>
                    <a:pt x="12700" y="25400"/>
                  </a:lnTo>
                  <a:close/>
                </a:path>
              </a:pathLst>
            </a:custGeom>
            <a:solidFill>
              <a:srgbClr val="000000"/>
            </a:solidFill>
          </p:spPr>
        </p:sp>
      </p:grpSp>
      <p:grpSp>
        <p:nvGrpSpPr>
          <p:cNvPr name="Group 5" id="5"/>
          <p:cNvGrpSpPr/>
          <p:nvPr/>
        </p:nvGrpSpPr>
        <p:grpSpPr>
          <a:xfrm rot="0">
            <a:off x="4760286" y="680855"/>
            <a:ext cx="12503776" cy="30770"/>
            <a:chOff x="0" y="0"/>
            <a:chExt cx="16671701" cy="41027"/>
          </a:xfrm>
        </p:grpSpPr>
        <p:sp>
          <p:nvSpPr>
            <p:cNvPr name="Freeform 6" id="6"/>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7" id="7"/>
          <p:cNvGrpSpPr/>
          <p:nvPr/>
        </p:nvGrpSpPr>
        <p:grpSpPr>
          <a:xfrm rot="0">
            <a:off x="6831695" y="1402311"/>
            <a:ext cx="739421" cy="906595"/>
            <a:chOff x="0" y="0"/>
            <a:chExt cx="985895" cy="1208793"/>
          </a:xfrm>
        </p:grpSpPr>
        <p:sp>
          <p:nvSpPr>
            <p:cNvPr name="Freeform 8" id="8"/>
            <p:cNvSpPr/>
            <p:nvPr/>
          </p:nvSpPr>
          <p:spPr>
            <a:xfrm flipH="false" flipV="false" rot="0">
              <a:off x="0" y="0"/>
              <a:ext cx="985901" cy="1208786"/>
            </a:xfrm>
            <a:custGeom>
              <a:avLst/>
              <a:gdLst/>
              <a:ahLst/>
              <a:cxnLst/>
              <a:rect r="r" b="b" t="t" l="l"/>
              <a:pathLst>
                <a:path h="1208786" w="985901">
                  <a:moveTo>
                    <a:pt x="0" y="0"/>
                  </a:moveTo>
                  <a:lnTo>
                    <a:pt x="985901" y="0"/>
                  </a:lnTo>
                  <a:lnTo>
                    <a:pt x="985901" y="1208786"/>
                  </a:lnTo>
                  <a:lnTo>
                    <a:pt x="0" y="1208786"/>
                  </a:lnTo>
                  <a:lnTo>
                    <a:pt x="0" y="0"/>
                  </a:lnTo>
                  <a:close/>
                </a:path>
              </a:pathLst>
            </a:custGeom>
            <a:blipFill>
              <a:blip r:embed="rId3"/>
              <a:stretch>
                <a:fillRect l="0" t="-88" r="0" b="-89"/>
              </a:stretch>
            </a:blipFill>
          </p:spPr>
        </p:sp>
      </p:grpSp>
      <p:sp>
        <p:nvSpPr>
          <p:cNvPr name="TextBox 9" id="9"/>
          <p:cNvSpPr txBox="true"/>
          <p:nvPr/>
        </p:nvSpPr>
        <p:spPr>
          <a:xfrm rot="0">
            <a:off x="2661482" y="8536280"/>
            <a:ext cx="12965036" cy="4603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상품몰 메인 화면에서 상품을 클릭하면 상품 상세정보 화면으로 이동함.</a:t>
            </a:r>
          </a:p>
        </p:txBody>
      </p:sp>
      <p:sp>
        <p:nvSpPr>
          <p:cNvPr name="TextBox 10" id="10"/>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 상세보기</a:t>
            </a:r>
          </a:p>
        </p:txBody>
      </p:sp>
      <p:grpSp>
        <p:nvGrpSpPr>
          <p:cNvPr name="Group 11" id="11"/>
          <p:cNvGrpSpPr/>
          <p:nvPr/>
        </p:nvGrpSpPr>
        <p:grpSpPr>
          <a:xfrm rot="0">
            <a:off x="7201406" y="1855608"/>
            <a:ext cx="1942594" cy="3002487"/>
            <a:chOff x="0" y="0"/>
            <a:chExt cx="511630" cy="790778"/>
          </a:xfrm>
        </p:grpSpPr>
        <p:sp>
          <p:nvSpPr>
            <p:cNvPr name="Freeform 12" id="12"/>
            <p:cNvSpPr/>
            <p:nvPr/>
          </p:nvSpPr>
          <p:spPr>
            <a:xfrm flipH="false" flipV="false" rot="0">
              <a:off x="0" y="0"/>
              <a:ext cx="511630" cy="790778"/>
            </a:xfrm>
            <a:custGeom>
              <a:avLst/>
              <a:gdLst/>
              <a:ahLst/>
              <a:cxnLst/>
              <a:rect r="r" b="b" t="t" l="l"/>
              <a:pathLst>
                <a:path h="790778" w="511630">
                  <a:moveTo>
                    <a:pt x="0" y="0"/>
                  </a:moveTo>
                  <a:lnTo>
                    <a:pt x="511630" y="0"/>
                  </a:lnTo>
                  <a:lnTo>
                    <a:pt x="511630" y="790778"/>
                  </a:lnTo>
                  <a:lnTo>
                    <a:pt x="0" y="790778"/>
                  </a:lnTo>
                  <a:close/>
                </a:path>
              </a:pathLst>
            </a:custGeom>
            <a:solidFill>
              <a:srgbClr val="000000">
                <a:alpha val="0"/>
              </a:srgbClr>
            </a:solidFill>
            <a:ln w="38100" cap="sq">
              <a:solidFill>
                <a:srgbClr val="F80A0A"/>
              </a:solidFill>
              <a:prstDash val="solid"/>
              <a:miter/>
            </a:ln>
          </p:spPr>
        </p:sp>
        <p:sp>
          <p:nvSpPr>
            <p:cNvPr name="TextBox 13" id="13"/>
            <p:cNvSpPr txBox="true"/>
            <p:nvPr/>
          </p:nvSpPr>
          <p:spPr>
            <a:xfrm>
              <a:off x="0" y="-47625"/>
              <a:ext cx="511630" cy="838403"/>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33896" y="1463408"/>
            <a:ext cx="7305918" cy="8238424"/>
            <a:chOff x="0" y="0"/>
            <a:chExt cx="9741224" cy="10984565"/>
          </a:xfrm>
        </p:grpSpPr>
        <p:sp>
          <p:nvSpPr>
            <p:cNvPr name="Freeform 3" id="3"/>
            <p:cNvSpPr/>
            <p:nvPr/>
          </p:nvSpPr>
          <p:spPr>
            <a:xfrm flipH="false" flipV="false" rot="0">
              <a:off x="12700" y="12700"/>
              <a:ext cx="9715881" cy="10959211"/>
            </a:xfrm>
            <a:custGeom>
              <a:avLst/>
              <a:gdLst/>
              <a:ahLst/>
              <a:cxnLst/>
              <a:rect r="r" b="b" t="t" l="l"/>
              <a:pathLst>
                <a:path h="10959211" w="9715881">
                  <a:moveTo>
                    <a:pt x="0" y="0"/>
                  </a:moveTo>
                  <a:lnTo>
                    <a:pt x="9715881" y="0"/>
                  </a:lnTo>
                  <a:lnTo>
                    <a:pt x="9715881" y="10959211"/>
                  </a:lnTo>
                  <a:lnTo>
                    <a:pt x="0" y="10959211"/>
                  </a:lnTo>
                  <a:lnTo>
                    <a:pt x="0" y="0"/>
                  </a:lnTo>
                  <a:close/>
                </a:path>
              </a:pathLst>
            </a:custGeom>
            <a:blipFill>
              <a:blip r:embed="rId2"/>
              <a:stretch>
                <a:fillRect l="-130" t="-125" r="-130" b="-125"/>
              </a:stretch>
            </a:blipFill>
          </p:spPr>
        </p:sp>
        <p:sp>
          <p:nvSpPr>
            <p:cNvPr name="Freeform 4" id="4"/>
            <p:cNvSpPr/>
            <p:nvPr/>
          </p:nvSpPr>
          <p:spPr>
            <a:xfrm flipH="false" flipV="false" rot="0">
              <a:off x="0" y="0"/>
              <a:ext cx="9741281" cy="10984611"/>
            </a:xfrm>
            <a:custGeom>
              <a:avLst/>
              <a:gdLst/>
              <a:ahLst/>
              <a:cxnLst/>
              <a:rect r="r" b="b" t="t" l="l"/>
              <a:pathLst>
                <a:path h="10984611" w="9741281">
                  <a:moveTo>
                    <a:pt x="12700" y="0"/>
                  </a:moveTo>
                  <a:lnTo>
                    <a:pt x="9728581" y="0"/>
                  </a:lnTo>
                  <a:cubicBezTo>
                    <a:pt x="9735566" y="0"/>
                    <a:pt x="9741281" y="5715"/>
                    <a:pt x="9741281" y="12700"/>
                  </a:cubicBezTo>
                  <a:lnTo>
                    <a:pt x="9741281" y="10971911"/>
                  </a:lnTo>
                  <a:cubicBezTo>
                    <a:pt x="9741281" y="10978896"/>
                    <a:pt x="9735566" y="10984611"/>
                    <a:pt x="9728581" y="10984611"/>
                  </a:cubicBezTo>
                  <a:lnTo>
                    <a:pt x="12700" y="10984611"/>
                  </a:lnTo>
                  <a:cubicBezTo>
                    <a:pt x="5715" y="10984611"/>
                    <a:pt x="0" y="10978896"/>
                    <a:pt x="0" y="10971911"/>
                  </a:cubicBezTo>
                  <a:lnTo>
                    <a:pt x="0" y="12700"/>
                  </a:lnTo>
                  <a:cubicBezTo>
                    <a:pt x="0" y="5715"/>
                    <a:pt x="5715" y="0"/>
                    <a:pt x="12700" y="0"/>
                  </a:cubicBezTo>
                  <a:moveTo>
                    <a:pt x="12700" y="25400"/>
                  </a:moveTo>
                  <a:lnTo>
                    <a:pt x="12700" y="12700"/>
                  </a:lnTo>
                  <a:lnTo>
                    <a:pt x="25400" y="12700"/>
                  </a:lnTo>
                  <a:lnTo>
                    <a:pt x="25400" y="10971911"/>
                  </a:lnTo>
                  <a:lnTo>
                    <a:pt x="12700" y="10971911"/>
                  </a:lnTo>
                  <a:lnTo>
                    <a:pt x="12700" y="10959211"/>
                  </a:lnTo>
                  <a:lnTo>
                    <a:pt x="9728581" y="10959211"/>
                  </a:lnTo>
                  <a:lnTo>
                    <a:pt x="9728581" y="10971911"/>
                  </a:lnTo>
                  <a:lnTo>
                    <a:pt x="9715881" y="10971911"/>
                  </a:lnTo>
                  <a:lnTo>
                    <a:pt x="9715881" y="12700"/>
                  </a:lnTo>
                  <a:lnTo>
                    <a:pt x="9728581" y="12700"/>
                  </a:lnTo>
                  <a:lnTo>
                    <a:pt x="9728581" y="25400"/>
                  </a:lnTo>
                  <a:lnTo>
                    <a:pt x="12700" y="25400"/>
                  </a:lnTo>
                  <a:close/>
                </a:path>
              </a:pathLst>
            </a:custGeom>
            <a:solidFill>
              <a:srgbClr val="000000"/>
            </a:solidFill>
          </p:spPr>
        </p:sp>
      </p:grpSp>
      <p:grpSp>
        <p:nvGrpSpPr>
          <p:cNvPr name="Group 5" id="5"/>
          <p:cNvGrpSpPr/>
          <p:nvPr/>
        </p:nvGrpSpPr>
        <p:grpSpPr>
          <a:xfrm rot="0">
            <a:off x="4760286" y="680855"/>
            <a:ext cx="12503776" cy="30770"/>
            <a:chOff x="0" y="0"/>
            <a:chExt cx="16671701" cy="41027"/>
          </a:xfrm>
        </p:grpSpPr>
        <p:sp>
          <p:nvSpPr>
            <p:cNvPr name="Freeform 6" id="6"/>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7" id="7"/>
          <p:cNvGrpSpPr/>
          <p:nvPr/>
        </p:nvGrpSpPr>
        <p:grpSpPr>
          <a:xfrm rot="0">
            <a:off x="1028700" y="2002077"/>
            <a:ext cx="737470" cy="904203"/>
            <a:chOff x="0" y="0"/>
            <a:chExt cx="983293" cy="1205604"/>
          </a:xfrm>
        </p:grpSpPr>
        <p:sp>
          <p:nvSpPr>
            <p:cNvPr name="Freeform 8" id="8"/>
            <p:cNvSpPr/>
            <p:nvPr/>
          </p:nvSpPr>
          <p:spPr>
            <a:xfrm flipH="false" flipV="false" rot="0">
              <a:off x="0" y="0"/>
              <a:ext cx="983234" cy="1205611"/>
            </a:xfrm>
            <a:custGeom>
              <a:avLst/>
              <a:gdLst/>
              <a:ahLst/>
              <a:cxnLst/>
              <a:rect r="r" b="b" t="t" l="l"/>
              <a:pathLst>
                <a:path h="1205611" w="983234">
                  <a:moveTo>
                    <a:pt x="0" y="0"/>
                  </a:moveTo>
                  <a:lnTo>
                    <a:pt x="983234" y="0"/>
                  </a:lnTo>
                  <a:lnTo>
                    <a:pt x="983234" y="1205611"/>
                  </a:lnTo>
                  <a:lnTo>
                    <a:pt x="0" y="1205611"/>
                  </a:lnTo>
                  <a:lnTo>
                    <a:pt x="0" y="0"/>
                  </a:lnTo>
                  <a:close/>
                </a:path>
              </a:pathLst>
            </a:custGeom>
            <a:blipFill>
              <a:blip r:embed="rId3"/>
              <a:stretch>
                <a:fillRect l="0" t="-88" r="-6" b="-88"/>
              </a:stretch>
            </a:blipFill>
          </p:spPr>
        </p:sp>
      </p:grpSp>
      <p:grpSp>
        <p:nvGrpSpPr>
          <p:cNvPr name="Group 9" id="9"/>
          <p:cNvGrpSpPr/>
          <p:nvPr/>
        </p:nvGrpSpPr>
        <p:grpSpPr>
          <a:xfrm rot="0">
            <a:off x="1011898" y="6741833"/>
            <a:ext cx="754272" cy="924803"/>
            <a:chOff x="0" y="0"/>
            <a:chExt cx="1005696" cy="1233071"/>
          </a:xfrm>
        </p:grpSpPr>
        <p:sp>
          <p:nvSpPr>
            <p:cNvPr name="Freeform 10" id="10"/>
            <p:cNvSpPr/>
            <p:nvPr/>
          </p:nvSpPr>
          <p:spPr>
            <a:xfrm flipH="false" flipV="false" rot="0">
              <a:off x="0" y="0"/>
              <a:ext cx="1005713" cy="1233043"/>
            </a:xfrm>
            <a:custGeom>
              <a:avLst/>
              <a:gdLst/>
              <a:ahLst/>
              <a:cxnLst/>
              <a:rect r="r" b="b" t="t" l="l"/>
              <a:pathLst>
                <a:path h="1233043" w="1005713">
                  <a:moveTo>
                    <a:pt x="0" y="0"/>
                  </a:moveTo>
                  <a:lnTo>
                    <a:pt x="1005713" y="0"/>
                  </a:lnTo>
                  <a:lnTo>
                    <a:pt x="1005713" y="1233043"/>
                  </a:lnTo>
                  <a:lnTo>
                    <a:pt x="0" y="1233043"/>
                  </a:lnTo>
                  <a:lnTo>
                    <a:pt x="0" y="0"/>
                  </a:lnTo>
                  <a:close/>
                </a:path>
              </a:pathLst>
            </a:custGeom>
            <a:blipFill>
              <a:blip r:embed="rId4"/>
              <a:stretch>
                <a:fillRect l="0" t="-88" r="1" b="-90"/>
              </a:stretch>
            </a:blipFill>
          </p:spPr>
        </p:sp>
      </p:grpSp>
      <p:sp>
        <p:nvSpPr>
          <p:cNvPr name="TextBox 11" id="11"/>
          <p:cNvSpPr txBox="true"/>
          <p:nvPr/>
        </p:nvSpPr>
        <p:spPr>
          <a:xfrm rot="0">
            <a:off x="9117659" y="1440896"/>
            <a:ext cx="8979418" cy="1245418"/>
          </a:xfrm>
          <a:prstGeom prst="rect">
            <a:avLst/>
          </a:prstGeom>
        </p:spPr>
        <p:txBody>
          <a:bodyPr anchor="t" rtlCol="false" tIns="0" lIns="0" bIns="0" rIns="0">
            <a:spAutoFit/>
          </a:bodyPr>
          <a:lstStyle/>
          <a:p>
            <a:pPr algn="just" marL="535466" indent="-178489" lvl="2">
              <a:lnSpc>
                <a:spcPts val="3279"/>
              </a:lnSpc>
              <a:buAutoNum type="arabicPeriod" startAt="1"/>
            </a:pPr>
            <a:r>
              <a:rPr lang="en-US" sz="2342" spc="-84">
                <a:solidFill>
                  <a:srgbClr val="000000"/>
                </a:solidFill>
                <a:latin typeface="Source Han Sans KR"/>
                <a:ea typeface="Source Han Sans KR"/>
                <a:cs typeface="Source Han Sans KR"/>
                <a:sym typeface="Source Han Sans KR"/>
              </a:rPr>
              <a:t>화면 상단에는 상품 이름, 평점, 판매 가격, 주문 수량, 바로 구매, 장바구니 담기 버튼이 있음. </a:t>
            </a:r>
          </a:p>
          <a:p>
            <a:pPr algn="just" marL="535466" indent="-178489" lvl="2">
              <a:lnSpc>
                <a:spcPts val="3279"/>
              </a:lnSpc>
              <a:buAutoNum type="arabicPeriod" startAt="1"/>
            </a:pPr>
            <a:r>
              <a:rPr lang="en-US" sz="2342" spc="-84">
                <a:solidFill>
                  <a:srgbClr val="000000"/>
                </a:solidFill>
                <a:latin typeface="Source Han Sans KR"/>
                <a:ea typeface="Source Han Sans KR"/>
                <a:cs typeface="Source Han Sans KR"/>
                <a:sym typeface="Source Han Sans KR"/>
              </a:rPr>
              <a:t>바로 아래에는 동일한 유저가 판매 중인 상품들이 출력됨.</a:t>
            </a:r>
          </a:p>
        </p:txBody>
      </p:sp>
      <p:sp>
        <p:nvSpPr>
          <p:cNvPr name="TextBox 12" id="12"/>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 상세보기</a:t>
            </a:r>
          </a:p>
        </p:txBody>
      </p:sp>
      <p:grpSp>
        <p:nvGrpSpPr>
          <p:cNvPr name="Group 13" id="13"/>
          <p:cNvGrpSpPr/>
          <p:nvPr/>
        </p:nvGrpSpPr>
        <p:grpSpPr>
          <a:xfrm rot="0">
            <a:off x="1333896" y="7024661"/>
            <a:ext cx="7305918" cy="2677171"/>
            <a:chOff x="0" y="0"/>
            <a:chExt cx="1924192" cy="705099"/>
          </a:xfrm>
        </p:grpSpPr>
        <p:sp>
          <p:nvSpPr>
            <p:cNvPr name="Freeform 14" id="14"/>
            <p:cNvSpPr/>
            <p:nvPr/>
          </p:nvSpPr>
          <p:spPr>
            <a:xfrm flipH="false" flipV="false" rot="0">
              <a:off x="0" y="0"/>
              <a:ext cx="1924192" cy="705099"/>
            </a:xfrm>
            <a:custGeom>
              <a:avLst/>
              <a:gdLst/>
              <a:ahLst/>
              <a:cxnLst/>
              <a:rect r="r" b="b" t="t" l="l"/>
              <a:pathLst>
                <a:path h="705099" w="1924192">
                  <a:moveTo>
                    <a:pt x="0" y="0"/>
                  </a:moveTo>
                  <a:lnTo>
                    <a:pt x="1924192" y="0"/>
                  </a:lnTo>
                  <a:lnTo>
                    <a:pt x="1924192" y="705099"/>
                  </a:lnTo>
                  <a:lnTo>
                    <a:pt x="0" y="705099"/>
                  </a:lnTo>
                  <a:close/>
                </a:path>
              </a:pathLst>
            </a:custGeom>
            <a:solidFill>
              <a:srgbClr val="000000">
                <a:alpha val="0"/>
              </a:srgbClr>
            </a:solidFill>
            <a:ln w="38100" cap="sq">
              <a:solidFill>
                <a:srgbClr val="F80A0A"/>
              </a:solidFill>
              <a:prstDash val="solid"/>
              <a:miter/>
            </a:ln>
          </p:spPr>
        </p:sp>
        <p:sp>
          <p:nvSpPr>
            <p:cNvPr name="TextBox 15" id="15"/>
            <p:cNvSpPr txBox="true"/>
            <p:nvPr/>
          </p:nvSpPr>
          <p:spPr>
            <a:xfrm>
              <a:off x="0" y="-47625"/>
              <a:ext cx="1924192" cy="752724"/>
            </a:xfrm>
            <a:prstGeom prst="rect">
              <a:avLst/>
            </a:prstGeom>
          </p:spPr>
          <p:txBody>
            <a:bodyPr anchor="ctr" rtlCol="false" tIns="50800" lIns="50800" bIns="50800" rIns="50800"/>
            <a:lstStyle/>
            <a:p>
              <a:pPr algn="ctr">
                <a:lnSpc>
                  <a:spcPts val="3671"/>
                </a:lnSpc>
              </a:pPr>
            </a:p>
          </p:txBody>
        </p:sp>
      </p:grpSp>
      <p:grpSp>
        <p:nvGrpSpPr>
          <p:cNvPr name="Group 16" id="16"/>
          <p:cNvGrpSpPr/>
          <p:nvPr/>
        </p:nvGrpSpPr>
        <p:grpSpPr>
          <a:xfrm rot="0">
            <a:off x="1389034" y="2454178"/>
            <a:ext cx="7250780" cy="4287654"/>
            <a:chOff x="0" y="0"/>
            <a:chExt cx="1909670" cy="1129259"/>
          </a:xfrm>
        </p:grpSpPr>
        <p:sp>
          <p:nvSpPr>
            <p:cNvPr name="Freeform 17" id="17"/>
            <p:cNvSpPr/>
            <p:nvPr/>
          </p:nvSpPr>
          <p:spPr>
            <a:xfrm flipH="false" flipV="false" rot="0">
              <a:off x="0" y="0"/>
              <a:ext cx="1909670" cy="1129259"/>
            </a:xfrm>
            <a:custGeom>
              <a:avLst/>
              <a:gdLst/>
              <a:ahLst/>
              <a:cxnLst/>
              <a:rect r="r" b="b" t="t" l="l"/>
              <a:pathLst>
                <a:path h="1129259" w="1909670">
                  <a:moveTo>
                    <a:pt x="0" y="0"/>
                  </a:moveTo>
                  <a:lnTo>
                    <a:pt x="1909670" y="0"/>
                  </a:lnTo>
                  <a:lnTo>
                    <a:pt x="1909670" y="1129259"/>
                  </a:lnTo>
                  <a:lnTo>
                    <a:pt x="0" y="1129259"/>
                  </a:lnTo>
                  <a:close/>
                </a:path>
              </a:pathLst>
            </a:custGeom>
            <a:solidFill>
              <a:srgbClr val="000000">
                <a:alpha val="0"/>
              </a:srgbClr>
            </a:solidFill>
            <a:ln w="38100" cap="sq">
              <a:solidFill>
                <a:srgbClr val="F80A0A"/>
              </a:solidFill>
              <a:prstDash val="solid"/>
              <a:miter/>
            </a:ln>
          </p:spPr>
        </p:sp>
        <p:sp>
          <p:nvSpPr>
            <p:cNvPr name="TextBox 18" id="18"/>
            <p:cNvSpPr txBox="true"/>
            <p:nvPr/>
          </p:nvSpPr>
          <p:spPr>
            <a:xfrm>
              <a:off x="0" y="-47625"/>
              <a:ext cx="1909670" cy="1176884"/>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9175" y="1494465"/>
            <a:ext cx="7991182" cy="7298071"/>
            <a:chOff x="0" y="0"/>
            <a:chExt cx="10654909" cy="9730761"/>
          </a:xfrm>
        </p:grpSpPr>
        <p:sp>
          <p:nvSpPr>
            <p:cNvPr name="Freeform 3" id="3"/>
            <p:cNvSpPr/>
            <p:nvPr/>
          </p:nvSpPr>
          <p:spPr>
            <a:xfrm flipH="false" flipV="false" rot="0">
              <a:off x="12700" y="12700"/>
              <a:ext cx="10629519" cy="9705340"/>
            </a:xfrm>
            <a:custGeom>
              <a:avLst/>
              <a:gdLst/>
              <a:ahLst/>
              <a:cxnLst/>
              <a:rect r="r" b="b" t="t" l="l"/>
              <a:pathLst>
                <a:path h="9705340" w="10629519">
                  <a:moveTo>
                    <a:pt x="0" y="0"/>
                  </a:moveTo>
                  <a:lnTo>
                    <a:pt x="10629519" y="0"/>
                  </a:lnTo>
                  <a:lnTo>
                    <a:pt x="10629519" y="9705340"/>
                  </a:lnTo>
                  <a:lnTo>
                    <a:pt x="0" y="9705340"/>
                  </a:lnTo>
                  <a:lnTo>
                    <a:pt x="0" y="0"/>
                  </a:lnTo>
                  <a:close/>
                </a:path>
              </a:pathLst>
            </a:custGeom>
            <a:blipFill>
              <a:blip r:embed="rId2"/>
              <a:stretch>
                <a:fillRect l="-119" t="-7882" r="-119" b="-7883"/>
              </a:stretch>
            </a:blipFill>
          </p:spPr>
        </p:sp>
        <p:sp>
          <p:nvSpPr>
            <p:cNvPr name="Freeform 4" id="4"/>
            <p:cNvSpPr/>
            <p:nvPr/>
          </p:nvSpPr>
          <p:spPr>
            <a:xfrm flipH="false" flipV="false" rot="0">
              <a:off x="0" y="0"/>
              <a:ext cx="10654919" cy="9730740"/>
            </a:xfrm>
            <a:custGeom>
              <a:avLst/>
              <a:gdLst/>
              <a:ahLst/>
              <a:cxnLst/>
              <a:rect r="r" b="b" t="t" l="l"/>
              <a:pathLst>
                <a:path h="9730740" w="10654919">
                  <a:moveTo>
                    <a:pt x="12700" y="0"/>
                  </a:moveTo>
                  <a:lnTo>
                    <a:pt x="10642219" y="0"/>
                  </a:lnTo>
                  <a:cubicBezTo>
                    <a:pt x="10649203" y="0"/>
                    <a:pt x="10654919" y="5715"/>
                    <a:pt x="10654919" y="12700"/>
                  </a:cubicBezTo>
                  <a:lnTo>
                    <a:pt x="10654919" y="9718040"/>
                  </a:lnTo>
                  <a:cubicBezTo>
                    <a:pt x="10654919" y="9725025"/>
                    <a:pt x="10649203" y="9730740"/>
                    <a:pt x="10642219" y="9730740"/>
                  </a:cubicBezTo>
                  <a:lnTo>
                    <a:pt x="12700" y="9730740"/>
                  </a:lnTo>
                  <a:cubicBezTo>
                    <a:pt x="5715" y="9730740"/>
                    <a:pt x="0" y="9725025"/>
                    <a:pt x="0" y="9718040"/>
                  </a:cubicBezTo>
                  <a:lnTo>
                    <a:pt x="0" y="12700"/>
                  </a:lnTo>
                  <a:cubicBezTo>
                    <a:pt x="0" y="5715"/>
                    <a:pt x="5715" y="0"/>
                    <a:pt x="12700" y="0"/>
                  </a:cubicBezTo>
                  <a:moveTo>
                    <a:pt x="12700" y="25400"/>
                  </a:moveTo>
                  <a:lnTo>
                    <a:pt x="12700" y="12700"/>
                  </a:lnTo>
                  <a:lnTo>
                    <a:pt x="25400" y="12700"/>
                  </a:lnTo>
                  <a:lnTo>
                    <a:pt x="25400" y="9718040"/>
                  </a:lnTo>
                  <a:lnTo>
                    <a:pt x="12700" y="9718040"/>
                  </a:lnTo>
                  <a:lnTo>
                    <a:pt x="12700" y="9705340"/>
                  </a:lnTo>
                  <a:lnTo>
                    <a:pt x="10642219" y="9705340"/>
                  </a:lnTo>
                  <a:lnTo>
                    <a:pt x="10642219" y="9718040"/>
                  </a:lnTo>
                  <a:lnTo>
                    <a:pt x="10629519" y="9718040"/>
                  </a:lnTo>
                  <a:lnTo>
                    <a:pt x="10629519" y="12700"/>
                  </a:lnTo>
                  <a:lnTo>
                    <a:pt x="10642219" y="12700"/>
                  </a:lnTo>
                  <a:lnTo>
                    <a:pt x="10642219" y="25400"/>
                  </a:lnTo>
                  <a:lnTo>
                    <a:pt x="12700" y="25400"/>
                  </a:lnTo>
                  <a:close/>
                </a:path>
              </a:pathLst>
            </a:custGeom>
            <a:solidFill>
              <a:srgbClr val="000000"/>
            </a:solidFill>
          </p:spPr>
        </p:sp>
      </p:grpSp>
      <p:grpSp>
        <p:nvGrpSpPr>
          <p:cNvPr name="Group 5" id="5"/>
          <p:cNvGrpSpPr/>
          <p:nvPr/>
        </p:nvGrpSpPr>
        <p:grpSpPr>
          <a:xfrm rot="0">
            <a:off x="4760286" y="680855"/>
            <a:ext cx="12503776" cy="30770"/>
            <a:chOff x="0" y="0"/>
            <a:chExt cx="16671701" cy="41027"/>
          </a:xfrm>
        </p:grpSpPr>
        <p:sp>
          <p:nvSpPr>
            <p:cNvPr name="Freeform 6" id="6"/>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7" id="7"/>
          <p:cNvGrpSpPr/>
          <p:nvPr/>
        </p:nvGrpSpPr>
        <p:grpSpPr>
          <a:xfrm rot="0">
            <a:off x="2572107" y="2759569"/>
            <a:ext cx="649536" cy="796388"/>
            <a:chOff x="0" y="0"/>
            <a:chExt cx="866048" cy="1061851"/>
          </a:xfrm>
        </p:grpSpPr>
        <p:sp>
          <p:nvSpPr>
            <p:cNvPr name="Freeform 8" id="8"/>
            <p:cNvSpPr/>
            <p:nvPr/>
          </p:nvSpPr>
          <p:spPr>
            <a:xfrm flipH="false" flipV="false" rot="0">
              <a:off x="0" y="0"/>
              <a:ext cx="866013" cy="1061847"/>
            </a:xfrm>
            <a:custGeom>
              <a:avLst/>
              <a:gdLst/>
              <a:ahLst/>
              <a:cxnLst/>
              <a:rect r="r" b="b" t="t" l="l"/>
              <a:pathLst>
                <a:path h="1061847" w="866013">
                  <a:moveTo>
                    <a:pt x="0" y="0"/>
                  </a:moveTo>
                  <a:lnTo>
                    <a:pt x="866013" y="0"/>
                  </a:lnTo>
                  <a:lnTo>
                    <a:pt x="866013" y="1061847"/>
                  </a:lnTo>
                  <a:lnTo>
                    <a:pt x="0" y="1061847"/>
                  </a:lnTo>
                  <a:lnTo>
                    <a:pt x="0" y="0"/>
                  </a:lnTo>
                  <a:close/>
                </a:path>
              </a:pathLst>
            </a:custGeom>
            <a:blipFill>
              <a:blip r:embed="rId3"/>
              <a:stretch>
                <a:fillRect l="-158" t="0" r="-162" b="0"/>
              </a:stretch>
            </a:blipFill>
          </p:spPr>
        </p:sp>
      </p:grpSp>
      <p:sp>
        <p:nvSpPr>
          <p:cNvPr name="TextBox 9" id="9"/>
          <p:cNvSpPr txBox="true"/>
          <p:nvPr/>
        </p:nvSpPr>
        <p:spPr>
          <a:xfrm rot="0">
            <a:off x="9144000" y="1308388"/>
            <a:ext cx="9038164" cy="835843"/>
          </a:xfrm>
          <a:prstGeom prst="rect">
            <a:avLst/>
          </a:prstGeom>
        </p:spPr>
        <p:txBody>
          <a:bodyPr anchor="t" rtlCol="false" tIns="0" lIns="0" bIns="0" rIns="0">
            <a:spAutoFit/>
          </a:bodyPr>
          <a:lstStyle/>
          <a:p>
            <a:pPr algn="just" marL="535466" indent="-178489" lvl="2">
              <a:lnSpc>
                <a:spcPts val="3279"/>
              </a:lnSpc>
              <a:buAutoNum type="arabicPeriod" startAt="1"/>
            </a:pPr>
            <a:r>
              <a:rPr lang="en-US" sz="2342" spc="-84">
                <a:solidFill>
                  <a:srgbClr val="000000"/>
                </a:solidFill>
                <a:latin typeface="Source Han Sans KR"/>
                <a:ea typeface="Source Han Sans KR"/>
                <a:cs typeface="Source Han Sans KR"/>
                <a:sym typeface="Source Han Sans KR"/>
              </a:rPr>
              <a:t>화면 중앙에는 상품 간단 설명과 등록된 상품 이미지가 출력됨.</a:t>
            </a:r>
          </a:p>
          <a:p>
            <a:pPr algn="just" marL="535466" indent="-178489" lvl="2">
              <a:lnSpc>
                <a:spcPts val="3279"/>
              </a:lnSpc>
            </a:pPr>
          </a:p>
        </p:txBody>
      </p:sp>
      <p:sp>
        <p:nvSpPr>
          <p:cNvPr name="TextBox 10" id="10"/>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 상세보기</a:t>
            </a:r>
          </a:p>
        </p:txBody>
      </p:sp>
      <p:grpSp>
        <p:nvGrpSpPr>
          <p:cNvPr name="Group 11" id="11"/>
          <p:cNvGrpSpPr/>
          <p:nvPr/>
        </p:nvGrpSpPr>
        <p:grpSpPr>
          <a:xfrm rot="0">
            <a:off x="2896875" y="2759569"/>
            <a:ext cx="4484894" cy="4095058"/>
            <a:chOff x="0" y="0"/>
            <a:chExt cx="1181207" cy="1078534"/>
          </a:xfrm>
        </p:grpSpPr>
        <p:sp>
          <p:nvSpPr>
            <p:cNvPr name="Freeform 12" id="12"/>
            <p:cNvSpPr/>
            <p:nvPr/>
          </p:nvSpPr>
          <p:spPr>
            <a:xfrm flipH="false" flipV="false" rot="0">
              <a:off x="0" y="0"/>
              <a:ext cx="1181207" cy="1078534"/>
            </a:xfrm>
            <a:custGeom>
              <a:avLst/>
              <a:gdLst/>
              <a:ahLst/>
              <a:cxnLst/>
              <a:rect r="r" b="b" t="t" l="l"/>
              <a:pathLst>
                <a:path h="1078534" w="1181207">
                  <a:moveTo>
                    <a:pt x="0" y="0"/>
                  </a:moveTo>
                  <a:lnTo>
                    <a:pt x="1181207" y="0"/>
                  </a:lnTo>
                  <a:lnTo>
                    <a:pt x="1181207" y="1078534"/>
                  </a:lnTo>
                  <a:lnTo>
                    <a:pt x="0" y="1078534"/>
                  </a:lnTo>
                  <a:close/>
                </a:path>
              </a:pathLst>
            </a:custGeom>
            <a:solidFill>
              <a:srgbClr val="000000">
                <a:alpha val="0"/>
              </a:srgbClr>
            </a:solidFill>
            <a:ln w="38100" cap="sq">
              <a:solidFill>
                <a:srgbClr val="F80A0A"/>
              </a:solidFill>
              <a:prstDash val="solid"/>
              <a:miter/>
            </a:ln>
          </p:spPr>
        </p:sp>
        <p:sp>
          <p:nvSpPr>
            <p:cNvPr name="TextBox 13" id="13"/>
            <p:cNvSpPr txBox="true"/>
            <p:nvPr/>
          </p:nvSpPr>
          <p:spPr>
            <a:xfrm>
              <a:off x="0" y="-47625"/>
              <a:ext cx="1181207" cy="1126159"/>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58627" y="856317"/>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Freeform 4" id="4"/>
          <p:cNvSpPr/>
          <p:nvPr/>
        </p:nvSpPr>
        <p:spPr>
          <a:xfrm flipH="false" flipV="false" rot="0">
            <a:off x="10352147" y="1995849"/>
            <a:ext cx="7620424" cy="3663702"/>
          </a:xfrm>
          <a:custGeom>
            <a:avLst/>
            <a:gdLst/>
            <a:ahLst/>
            <a:cxnLst/>
            <a:rect r="r" b="b" t="t" l="l"/>
            <a:pathLst>
              <a:path h="3663702" w="7620424">
                <a:moveTo>
                  <a:pt x="0" y="0"/>
                </a:moveTo>
                <a:lnTo>
                  <a:pt x="7620425" y="0"/>
                </a:lnTo>
                <a:lnTo>
                  <a:pt x="7620425" y="3663702"/>
                </a:lnTo>
                <a:lnTo>
                  <a:pt x="0" y="3663702"/>
                </a:lnTo>
                <a:lnTo>
                  <a:pt x="0" y="0"/>
                </a:lnTo>
                <a:close/>
              </a:path>
            </a:pathLst>
          </a:custGeom>
          <a:blipFill>
            <a:blip r:embed="rId2"/>
            <a:stretch>
              <a:fillRect l="-31054" t="-50093" r="-41416" b="0"/>
            </a:stretch>
          </a:blipFill>
        </p:spPr>
      </p:sp>
      <p:sp>
        <p:nvSpPr>
          <p:cNvPr name="Freeform 5" id="5"/>
          <p:cNvSpPr/>
          <p:nvPr/>
        </p:nvSpPr>
        <p:spPr>
          <a:xfrm flipH="false" flipV="false" rot="0">
            <a:off x="10181608" y="5965298"/>
            <a:ext cx="7961503" cy="2848937"/>
          </a:xfrm>
          <a:custGeom>
            <a:avLst/>
            <a:gdLst/>
            <a:ahLst/>
            <a:cxnLst/>
            <a:rect r="r" b="b" t="t" l="l"/>
            <a:pathLst>
              <a:path h="2848937" w="7961503">
                <a:moveTo>
                  <a:pt x="0" y="0"/>
                </a:moveTo>
                <a:lnTo>
                  <a:pt x="7961503" y="0"/>
                </a:lnTo>
                <a:lnTo>
                  <a:pt x="7961503" y="2848937"/>
                </a:lnTo>
                <a:lnTo>
                  <a:pt x="0" y="2848937"/>
                </a:lnTo>
                <a:lnTo>
                  <a:pt x="0" y="0"/>
                </a:lnTo>
                <a:close/>
              </a:path>
            </a:pathLst>
          </a:custGeom>
          <a:blipFill>
            <a:blip r:embed="rId3"/>
            <a:stretch>
              <a:fillRect l="-24430" t="0" r="-38057" b="0"/>
            </a:stretch>
          </a:blipFill>
        </p:spPr>
      </p:sp>
      <p:grpSp>
        <p:nvGrpSpPr>
          <p:cNvPr name="Group 6" id="6"/>
          <p:cNvGrpSpPr/>
          <p:nvPr/>
        </p:nvGrpSpPr>
        <p:grpSpPr>
          <a:xfrm rot="0">
            <a:off x="183277" y="1702658"/>
            <a:ext cx="4775350" cy="533637"/>
            <a:chOff x="0" y="0"/>
            <a:chExt cx="1257705" cy="140546"/>
          </a:xfrm>
        </p:grpSpPr>
        <p:sp>
          <p:nvSpPr>
            <p:cNvPr name="Freeform 7" id="7"/>
            <p:cNvSpPr/>
            <p:nvPr/>
          </p:nvSpPr>
          <p:spPr>
            <a:xfrm flipH="false" flipV="false" rot="0">
              <a:off x="0" y="0"/>
              <a:ext cx="1257705" cy="140546"/>
            </a:xfrm>
            <a:custGeom>
              <a:avLst/>
              <a:gdLst/>
              <a:ahLst/>
              <a:cxnLst/>
              <a:rect r="r" b="b" t="t" l="l"/>
              <a:pathLst>
                <a:path h="140546" w="1257705">
                  <a:moveTo>
                    <a:pt x="70273" y="0"/>
                  </a:moveTo>
                  <a:lnTo>
                    <a:pt x="1187432" y="0"/>
                  </a:lnTo>
                  <a:cubicBezTo>
                    <a:pt x="1226243" y="0"/>
                    <a:pt x="1257705" y="31462"/>
                    <a:pt x="1257705" y="70273"/>
                  </a:cubicBezTo>
                  <a:lnTo>
                    <a:pt x="1257705" y="70273"/>
                  </a:lnTo>
                  <a:cubicBezTo>
                    <a:pt x="1257705" y="109084"/>
                    <a:pt x="1226243" y="140546"/>
                    <a:pt x="1187432" y="140546"/>
                  </a:cubicBezTo>
                  <a:lnTo>
                    <a:pt x="70273" y="140546"/>
                  </a:lnTo>
                  <a:cubicBezTo>
                    <a:pt x="31462" y="140546"/>
                    <a:pt x="0" y="109084"/>
                    <a:pt x="0" y="70273"/>
                  </a:cubicBezTo>
                  <a:lnTo>
                    <a:pt x="0" y="70273"/>
                  </a:lnTo>
                  <a:cubicBezTo>
                    <a:pt x="0" y="31462"/>
                    <a:pt x="31462" y="0"/>
                    <a:pt x="70273" y="0"/>
                  </a:cubicBezTo>
                  <a:close/>
                </a:path>
              </a:pathLst>
            </a:custGeom>
            <a:solidFill>
              <a:srgbClr val="EAF6E9"/>
            </a:solidFill>
          </p:spPr>
        </p:sp>
        <p:sp>
          <p:nvSpPr>
            <p:cNvPr name="TextBox 8" id="8"/>
            <p:cNvSpPr txBox="true"/>
            <p:nvPr/>
          </p:nvSpPr>
          <p:spPr>
            <a:xfrm>
              <a:off x="0" y="-38100"/>
              <a:ext cx="1257705" cy="178646"/>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0">
            <a:off x="183277" y="5395694"/>
            <a:ext cx="4110385" cy="599741"/>
            <a:chOff x="0" y="0"/>
            <a:chExt cx="1082571" cy="157956"/>
          </a:xfrm>
        </p:grpSpPr>
        <p:sp>
          <p:nvSpPr>
            <p:cNvPr name="Freeform 10" id="10"/>
            <p:cNvSpPr/>
            <p:nvPr/>
          </p:nvSpPr>
          <p:spPr>
            <a:xfrm flipH="false" flipV="false" rot="0">
              <a:off x="0" y="0"/>
              <a:ext cx="1082571" cy="157956"/>
            </a:xfrm>
            <a:custGeom>
              <a:avLst/>
              <a:gdLst/>
              <a:ahLst/>
              <a:cxnLst/>
              <a:rect r="r" b="b" t="t" l="l"/>
              <a:pathLst>
                <a:path h="157956" w="1082571">
                  <a:moveTo>
                    <a:pt x="78978" y="0"/>
                  </a:moveTo>
                  <a:lnTo>
                    <a:pt x="1003592" y="0"/>
                  </a:lnTo>
                  <a:cubicBezTo>
                    <a:pt x="1047211" y="0"/>
                    <a:pt x="1082571" y="35360"/>
                    <a:pt x="1082571" y="78978"/>
                  </a:cubicBezTo>
                  <a:lnTo>
                    <a:pt x="1082571" y="78978"/>
                  </a:lnTo>
                  <a:cubicBezTo>
                    <a:pt x="1082571" y="99924"/>
                    <a:pt x="1074250" y="120013"/>
                    <a:pt x="1059438" y="134824"/>
                  </a:cubicBezTo>
                  <a:cubicBezTo>
                    <a:pt x="1044627" y="149635"/>
                    <a:pt x="1024539" y="157956"/>
                    <a:pt x="1003592" y="157956"/>
                  </a:cubicBezTo>
                  <a:lnTo>
                    <a:pt x="78978" y="157956"/>
                  </a:lnTo>
                  <a:cubicBezTo>
                    <a:pt x="58032" y="157956"/>
                    <a:pt x="37943" y="149635"/>
                    <a:pt x="23132" y="134824"/>
                  </a:cubicBezTo>
                  <a:cubicBezTo>
                    <a:pt x="8321" y="120013"/>
                    <a:pt x="0" y="99924"/>
                    <a:pt x="0" y="78978"/>
                  </a:cubicBezTo>
                  <a:lnTo>
                    <a:pt x="0" y="78978"/>
                  </a:lnTo>
                  <a:cubicBezTo>
                    <a:pt x="0" y="58032"/>
                    <a:pt x="8321" y="37943"/>
                    <a:pt x="23132" y="23132"/>
                  </a:cubicBezTo>
                  <a:cubicBezTo>
                    <a:pt x="37943" y="8321"/>
                    <a:pt x="58032" y="0"/>
                    <a:pt x="78978" y="0"/>
                  </a:cubicBezTo>
                  <a:close/>
                </a:path>
              </a:pathLst>
            </a:custGeom>
            <a:solidFill>
              <a:srgbClr val="EAF6E9"/>
            </a:solidFill>
          </p:spPr>
        </p:sp>
        <p:sp>
          <p:nvSpPr>
            <p:cNvPr name="TextBox 11" id="11"/>
            <p:cNvSpPr txBox="true"/>
            <p:nvPr/>
          </p:nvSpPr>
          <p:spPr>
            <a:xfrm>
              <a:off x="0" y="-38100"/>
              <a:ext cx="1082571" cy="196056"/>
            </a:xfrm>
            <a:prstGeom prst="rect">
              <a:avLst/>
            </a:prstGeom>
          </p:spPr>
          <p:txBody>
            <a:bodyPr anchor="ctr" rtlCol="false" tIns="50800" lIns="50800" bIns="50800" rIns="50800"/>
            <a:lstStyle/>
            <a:p>
              <a:pPr algn="ctr">
                <a:lnSpc>
                  <a:spcPts val="3079"/>
                </a:lnSpc>
              </a:pPr>
            </a:p>
          </p:txBody>
        </p:sp>
      </p:grpSp>
      <p:sp>
        <p:nvSpPr>
          <p:cNvPr name="TextBox 12" id="12"/>
          <p:cNvSpPr txBox="true"/>
          <p:nvPr/>
        </p:nvSpPr>
        <p:spPr>
          <a:xfrm rot="0">
            <a:off x="280191" y="1597883"/>
            <a:ext cx="9661437" cy="8018560"/>
          </a:xfrm>
          <a:prstGeom prst="rect">
            <a:avLst/>
          </a:prstGeom>
        </p:spPr>
        <p:txBody>
          <a:bodyPr anchor="t" rtlCol="false" tIns="0" lIns="0" bIns="0" rIns="0">
            <a:spAutoFit/>
          </a:bodyPr>
          <a:lstStyle/>
          <a:p>
            <a:pPr algn="just">
              <a:lnSpc>
                <a:spcPts val="4922"/>
              </a:lnSpc>
            </a:pPr>
            <a:r>
              <a:rPr lang="en-US" b="true" sz="3217">
                <a:solidFill>
                  <a:srgbClr val="34332C"/>
                </a:solidFill>
                <a:latin typeface="Source Han Sans KR Bold"/>
                <a:ea typeface="Source Han Sans KR Bold"/>
                <a:cs typeface="Source Han Sans KR Bold"/>
                <a:sym typeface="Source Han Sans KR Bold"/>
              </a:rPr>
              <a:t>귀농 청년의 판로 확보 문제</a:t>
            </a:r>
          </a:p>
          <a:p>
            <a:pPr algn="just">
              <a:lnSpc>
                <a:spcPts val="4922"/>
              </a:lnSpc>
            </a:pPr>
            <a:r>
              <a:rPr lang="en-US" sz="3217">
                <a:solidFill>
                  <a:srgbClr val="34332C"/>
                </a:solidFill>
                <a:latin typeface="Source Han Sans KR Light"/>
                <a:ea typeface="Source Han Sans KR Light"/>
                <a:cs typeface="Source Han Sans KR Light"/>
                <a:sym typeface="Source Han Sans KR Light"/>
              </a:rPr>
              <a:t>많은 귀농 청년들이 새로운 농장과 농작물을 운영하면서 가장 큰 어려움 중 하나는 안정적인 판로를 확보하는 것입니다. 전통적인 유통 방식에서는 농작물의 판매가 쉽지 않고, 시장 접근성이 낮아 수익을 극대화하기 어렵습니다.</a:t>
            </a:r>
          </a:p>
          <a:p>
            <a:pPr algn="just">
              <a:lnSpc>
                <a:spcPts val="4922"/>
              </a:lnSpc>
            </a:pPr>
          </a:p>
          <a:p>
            <a:pPr algn="just">
              <a:lnSpc>
                <a:spcPts val="4922"/>
              </a:lnSpc>
            </a:pPr>
            <a:r>
              <a:rPr lang="en-US" sz="3217" b="true">
                <a:solidFill>
                  <a:srgbClr val="34332C"/>
                </a:solidFill>
                <a:latin typeface="Source Han Sans KR Bold"/>
                <a:ea typeface="Source Han Sans KR Bold"/>
                <a:cs typeface="Source Han Sans KR Bold"/>
                <a:sym typeface="Source Han Sans KR Bold"/>
              </a:rPr>
              <a:t>문제 해결을 위한 접근</a:t>
            </a:r>
            <a:r>
              <a:rPr lang="en-US" sz="3217">
                <a:solidFill>
                  <a:srgbClr val="34332C"/>
                </a:solidFill>
                <a:latin typeface="Source Han Sans KR Light"/>
                <a:ea typeface="Source Han Sans KR Light"/>
                <a:cs typeface="Source Han Sans KR Light"/>
                <a:sym typeface="Source Han Sans KR Light"/>
              </a:rPr>
              <a:t> </a:t>
            </a:r>
          </a:p>
          <a:p>
            <a:pPr algn="just">
              <a:lnSpc>
                <a:spcPts val="4922"/>
              </a:lnSpc>
            </a:pPr>
            <a:r>
              <a:rPr lang="en-US" sz="3217">
                <a:solidFill>
                  <a:srgbClr val="34332C"/>
                </a:solidFill>
                <a:latin typeface="Source Han Sans KR Light"/>
                <a:ea typeface="Source Han Sans KR Light"/>
                <a:cs typeface="Source Han Sans KR Light"/>
                <a:sym typeface="Source Han Sans KR Light"/>
              </a:rPr>
              <a:t>신토불이는 이러한 문제를 해결하기 위해 농작물 판매자와 구매자를 직접 연결할 수 있는 온라인 플랫폼을 제공합니다. 이 플랫폼은 귀농 청년들이 자신의 농작물을 효과적으로 판매할 수 있는 기회를 제공하며, 소비자들에게는 신선한 농산물을 제공할 수 있는 장점을 가지고 있습니다.</a:t>
            </a:r>
          </a:p>
          <a:p>
            <a:pPr algn="just">
              <a:lnSpc>
                <a:spcPts val="4922"/>
              </a:lnSpc>
              <a:spcBef>
                <a:spcPct val="0"/>
              </a:spcBef>
            </a:pPr>
          </a:p>
        </p:txBody>
      </p:sp>
      <p:grpSp>
        <p:nvGrpSpPr>
          <p:cNvPr name="Group 13" id="13"/>
          <p:cNvGrpSpPr/>
          <p:nvPr/>
        </p:nvGrpSpPr>
        <p:grpSpPr>
          <a:xfrm rot="0">
            <a:off x="10203765" y="1702915"/>
            <a:ext cx="7917188" cy="7385557"/>
            <a:chOff x="0" y="0"/>
            <a:chExt cx="2085185" cy="1945167"/>
          </a:xfrm>
        </p:grpSpPr>
        <p:sp>
          <p:nvSpPr>
            <p:cNvPr name="Freeform 14" id="14"/>
            <p:cNvSpPr/>
            <p:nvPr/>
          </p:nvSpPr>
          <p:spPr>
            <a:xfrm flipH="false" flipV="false" rot="0">
              <a:off x="0" y="0"/>
              <a:ext cx="2085185" cy="1945167"/>
            </a:xfrm>
            <a:custGeom>
              <a:avLst/>
              <a:gdLst/>
              <a:ahLst/>
              <a:cxnLst/>
              <a:rect r="r" b="b" t="t" l="l"/>
              <a:pathLst>
                <a:path h="1945167" w="2085185">
                  <a:moveTo>
                    <a:pt x="49871" y="0"/>
                  </a:moveTo>
                  <a:lnTo>
                    <a:pt x="2035314" y="0"/>
                  </a:lnTo>
                  <a:cubicBezTo>
                    <a:pt x="2062857" y="0"/>
                    <a:pt x="2085185" y="22328"/>
                    <a:pt x="2085185" y="49871"/>
                  </a:cubicBezTo>
                  <a:lnTo>
                    <a:pt x="2085185" y="1895296"/>
                  </a:lnTo>
                  <a:cubicBezTo>
                    <a:pt x="2085185" y="1922839"/>
                    <a:pt x="2062857" y="1945167"/>
                    <a:pt x="2035314" y="1945167"/>
                  </a:cubicBezTo>
                  <a:lnTo>
                    <a:pt x="49871" y="1945167"/>
                  </a:lnTo>
                  <a:cubicBezTo>
                    <a:pt x="36644" y="1945167"/>
                    <a:pt x="23959" y="1939913"/>
                    <a:pt x="14607" y="1930560"/>
                  </a:cubicBezTo>
                  <a:cubicBezTo>
                    <a:pt x="5254" y="1921208"/>
                    <a:pt x="0" y="1908523"/>
                    <a:pt x="0" y="1895296"/>
                  </a:cubicBezTo>
                  <a:lnTo>
                    <a:pt x="0" y="49871"/>
                  </a:lnTo>
                  <a:cubicBezTo>
                    <a:pt x="0" y="22328"/>
                    <a:pt x="22328" y="0"/>
                    <a:pt x="49871" y="0"/>
                  </a:cubicBezTo>
                  <a:close/>
                </a:path>
              </a:pathLst>
            </a:custGeom>
            <a:solidFill>
              <a:srgbClr val="000000">
                <a:alpha val="0"/>
              </a:srgbClr>
            </a:solidFill>
            <a:ln w="38100" cap="rnd">
              <a:solidFill>
                <a:srgbClr val="000000"/>
              </a:solidFill>
              <a:prstDash val="solid"/>
              <a:round/>
            </a:ln>
          </p:spPr>
        </p:sp>
        <p:sp>
          <p:nvSpPr>
            <p:cNvPr name="TextBox 15" id="15"/>
            <p:cNvSpPr txBox="true"/>
            <p:nvPr/>
          </p:nvSpPr>
          <p:spPr>
            <a:xfrm>
              <a:off x="0" y="-47625"/>
              <a:ext cx="2085185" cy="1992792"/>
            </a:xfrm>
            <a:prstGeom prst="rect">
              <a:avLst/>
            </a:prstGeom>
          </p:spPr>
          <p:txBody>
            <a:bodyPr anchor="ctr" rtlCol="false" tIns="50800" lIns="50800" bIns="50800" rIns="50800"/>
            <a:lstStyle/>
            <a:p>
              <a:pPr algn="ctr">
                <a:lnSpc>
                  <a:spcPts val="3511"/>
                </a:lnSpc>
              </a:pPr>
            </a:p>
          </p:txBody>
        </p:sp>
      </p:grpSp>
      <p:sp>
        <p:nvSpPr>
          <p:cNvPr name="TextBox 16" id="16"/>
          <p:cNvSpPr txBox="true"/>
          <p:nvPr/>
        </p:nvSpPr>
        <p:spPr>
          <a:xfrm rot="0">
            <a:off x="437723" y="517011"/>
            <a:ext cx="6913999"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프로젝트 동기</a:t>
            </a:r>
          </a:p>
        </p:txBody>
      </p:sp>
      <p:sp>
        <p:nvSpPr>
          <p:cNvPr name="TextBox 17" id="17"/>
          <p:cNvSpPr txBox="true"/>
          <p:nvPr/>
        </p:nvSpPr>
        <p:spPr>
          <a:xfrm rot="0">
            <a:off x="16556557" y="9138710"/>
            <a:ext cx="3612816" cy="282448"/>
          </a:xfrm>
          <a:prstGeom prst="rect">
            <a:avLst/>
          </a:prstGeom>
        </p:spPr>
        <p:txBody>
          <a:bodyPr anchor="t" rtlCol="false" tIns="0" lIns="0" bIns="0" rIns="0">
            <a:spAutoFit/>
          </a:bodyPr>
          <a:lstStyle/>
          <a:p>
            <a:pPr algn="l">
              <a:lnSpc>
                <a:spcPts val="2162"/>
              </a:lnSpc>
            </a:pPr>
            <a:r>
              <a:rPr lang="en-US" sz="1802">
                <a:solidFill>
                  <a:srgbClr val="000000"/>
                </a:solidFill>
                <a:latin typeface="Source Han Sans KR Light"/>
                <a:ea typeface="Source Han Sans KR Light"/>
                <a:cs typeface="Source Han Sans KR Light"/>
                <a:sym typeface="Source Han Sans KR Light"/>
              </a:rPr>
              <a:t>출처: 매일경제</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60246" y="2445032"/>
            <a:ext cx="10767509" cy="2703230"/>
            <a:chOff x="0" y="0"/>
            <a:chExt cx="14356679" cy="3604307"/>
          </a:xfrm>
        </p:grpSpPr>
        <p:sp>
          <p:nvSpPr>
            <p:cNvPr name="Freeform 3" id="3"/>
            <p:cNvSpPr/>
            <p:nvPr/>
          </p:nvSpPr>
          <p:spPr>
            <a:xfrm flipH="false" flipV="false" rot="0">
              <a:off x="6350" y="6350"/>
              <a:ext cx="14344014" cy="3591560"/>
            </a:xfrm>
            <a:custGeom>
              <a:avLst/>
              <a:gdLst/>
              <a:ahLst/>
              <a:cxnLst/>
              <a:rect r="r" b="b" t="t" l="l"/>
              <a:pathLst>
                <a:path h="3591560" w="14344014">
                  <a:moveTo>
                    <a:pt x="0" y="0"/>
                  </a:moveTo>
                  <a:lnTo>
                    <a:pt x="14344014" y="0"/>
                  </a:lnTo>
                  <a:lnTo>
                    <a:pt x="14344014" y="3591560"/>
                  </a:lnTo>
                  <a:lnTo>
                    <a:pt x="0" y="3591560"/>
                  </a:lnTo>
                  <a:lnTo>
                    <a:pt x="0" y="0"/>
                  </a:lnTo>
                  <a:close/>
                </a:path>
              </a:pathLst>
            </a:custGeom>
            <a:blipFill>
              <a:blip r:embed="rId2"/>
              <a:stretch>
                <a:fillRect l="-176" t="-176" r="-176" b="-178"/>
              </a:stretch>
            </a:blipFill>
          </p:spPr>
        </p:sp>
        <p:sp>
          <p:nvSpPr>
            <p:cNvPr name="Freeform 4" id="4"/>
            <p:cNvSpPr/>
            <p:nvPr/>
          </p:nvSpPr>
          <p:spPr>
            <a:xfrm flipH="false" flipV="false" rot="0">
              <a:off x="0" y="0"/>
              <a:ext cx="14356714" cy="3604260"/>
            </a:xfrm>
            <a:custGeom>
              <a:avLst/>
              <a:gdLst/>
              <a:ahLst/>
              <a:cxnLst/>
              <a:rect r="r" b="b" t="t" l="l"/>
              <a:pathLst>
                <a:path h="3604260" w="14356714">
                  <a:moveTo>
                    <a:pt x="6350" y="0"/>
                  </a:moveTo>
                  <a:lnTo>
                    <a:pt x="14350364" y="0"/>
                  </a:lnTo>
                  <a:cubicBezTo>
                    <a:pt x="14353921" y="0"/>
                    <a:pt x="14356714" y="2794"/>
                    <a:pt x="14356714" y="6350"/>
                  </a:cubicBezTo>
                  <a:lnTo>
                    <a:pt x="14356714" y="3597910"/>
                  </a:lnTo>
                  <a:cubicBezTo>
                    <a:pt x="14356714" y="3601466"/>
                    <a:pt x="14353921" y="3604260"/>
                    <a:pt x="14350364" y="3604260"/>
                  </a:cubicBezTo>
                  <a:lnTo>
                    <a:pt x="6350" y="3604260"/>
                  </a:lnTo>
                  <a:cubicBezTo>
                    <a:pt x="2794" y="3604260"/>
                    <a:pt x="0" y="3601466"/>
                    <a:pt x="0" y="3597910"/>
                  </a:cubicBezTo>
                  <a:lnTo>
                    <a:pt x="0" y="6350"/>
                  </a:lnTo>
                  <a:cubicBezTo>
                    <a:pt x="0" y="2794"/>
                    <a:pt x="2794" y="0"/>
                    <a:pt x="6350" y="0"/>
                  </a:cubicBezTo>
                  <a:moveTo>
                    <a:pt x="6350" y="12700"/>
                  </a:moveTo>
                  <a:lnTo>
                    <a:pt x="6350" y="6350"/>
                  </a:lnTo>
                  <a:lnTo>
                    <a:pt x="12700" y="6350"/>
                  </a:lnTo>
                  <a:lnTo>
                    <a:pt x="12700" y="3597910"/>
                  </a:lnTo>
                  <a:lnTo>
                    <a:pt x="6350" y="3597910"/>
                  </a:lnTo>
                  <a:lnTo>
                    <a:pt x="6350" y="3591560"/>
                  </a:lnTo>
                  <a:lnTo>
                    <a:pt x="14350364" y="3591560"/>
                  </a:lnTo>
                  <a:lnTo>
                    <a:pt x="14350364" y="3597910"/>
                  </a:lnTo>
                  <a:lnTo>
                    <a:pt x="14344014" y="3597910"/>
                  </a:lnTo>
                  <a:lnTo>
                    <a:pt x="14344014" y="6350"/>
                  </a:lnTo>
                  <a:lnTo>
                    <a:pt x="14350364" y="6350"/>
                  </a:lnTo>
                  <a:lnTo>
                    <a:pt x="14350364" y="12700"/>
                  </a:lnTo>
                  <a:lnTo>
                    <a:pt x="6350" y="12700"/>
                  </a:lnTo>
                  <a:close/>
                </a:path>
              </a:pathLst>
            </a:custGeom>
            <a:solidFill>
              <a:srgbClr val="000000"/>
            </a:solidFill>
          </p:spPr>
        </p:sp>
      </p:grpSp>
      <p:grpSp>
        <p:nvGrpSpPr>
          <p:cNvPr name="Group 5" id="5"/>
          <p:cNvGrpSpPr/>
          <p:nvPr/>
        </p:nvGrpSpPr>
        <p:grpSpPr>
          <a:xfrm rot="0">
            <a:off x="4760286" y="680855"/>
            <a:ext cx="12503776" cy="30770"/>
            <a:chOff x="0" y="0"/>
            <a:chExt cx="16671701" cy="41027"/>
          </a:xfrm>
        </p:grpSpPr>
        <p:sp>
          <p:nvSpPr>
            <p:cNvPr name="Freeform 6" id="6"/>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7" id="7"/>
          <p:cNvGrpSpPr/>
          <p:nvPr/>
        </p:nvGrpSpPr>
        <p:grpSpPr>
          <a:xfrm rot="0">
            <a:off x="4381587" y="2042061"/>
            <a:ext cx="766924" cy="940315"/>
            <a:chOff x="0" y="0"/>
            <a:chExt cx="1022565" cy="1253753"/>
          </a:xfrm>
        </p:grpSpPr>
        <p:sp>
          <p:nvSpPr>
            <p:cNvPr name="Freeform 8" id="8"/>
            <p:cNvSpPr/>
            <p:nvPr/>
          </p:nvSpPr>
          <p:spPr>
            <a:xfrm flipH="false" flipV="false" rot="0">
              <a:off x="0" y="0"/>
              <a:ext cx="1022604" cy="1253744"/>
            </a:xfrm>
            <a:custGeom>
              <a:avLst/>
              <a:gdLst/>
              <a:ahLst/>
              <a:cxnLst/>
              <a:rect r="r" b="b" t="t" l="l"/>
              <a:pathLst>
                <a:path h="1253744" w="1022604">
                  <a:moveTo>
                    <a:pt x="0" y="0"/>
                  </a:moveTo>
                  <a:lnTo>
                    <a:pt x="1022604" y="0"/>
                  </a:lnTo>
                  <a:lnTo>
                    <a:pt x="1022604" y="1253744"/>
                  </a:lnTo>
                  <a:lnTo>
                    <a:pt x="0" y="1253744"/>
                  </a:lnTo>
                  <a:lnTo>
                    <a:pt x="0" y="0"/>
                  </a:lnTo>
                  <a:close/>
                </a:path>
              </a:pathLst>
            </a:custGeom>
            <a:blipFill>
              <a:blip r:embed="rId3"/>
              <a:stretch>
                <a:fillRect l="-201" t="0" r="-198" b="0"/>
              </a:stretch>
            </a:blipFill>
          </p:spPr>
        </p:sp>
      </p:grpSp>
      <p:sp>
        <p:nvSpPr>
          <p:cNvPr name="TextBox 9" id="9"/>
          <p:cNvSpPr txBox="true"/>
          <p:nvPr/>
        </p:nvSpPr>
        <p:spPr>
          <a:xfrm rot="0">
            <a:off x="2661482" y="8536280"/>
            <a:ext cx="12965036" cy="4603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화면 하단에는 상품 안내, 상품 후기, 배송/교환/반품 안내, 문의사항을 볼 수 있는 탭이 표시됨.</a:t>
            </a:r>
          </a:p>
        </p:txBody>
      </p:sp>
      <p:sp>
        <p:nvSpPr>
          <p:cNvPr name="TextBox 10" id="10"/>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상품후기</a:t>
            </a:r>
          </a:p>
        </p:txBody>
      </p:sp>
      <p:grpSp>
        <p:nvGrpSpPr>
          <p:cNvPr name="Group 11" id="11"/>
          <p:cNvGrpSpPr/>
          <p:nvPr/>
        </p:nvGrpSpPr>
        <p:grpSpPr>
          <a:xfrm rot="0">
            <a:off x="4760287" y="2512219"/>
            <a:ext cx="8807216" cy="1284429"/>
            <a:chOff x="0" y="0"/>
            <a:chExt cx="2319596" cy="338286"/>
          </a:xfrm>
        </p:grpSpPr>
        <p:sp>
          <p:nvSpPr>
            <p:cNvPr name="Freeform 12" id="12"/>
            <p:cNvSpPr/>
            <p:nvPr/>
          </p:nvSpPr>
          <p:spPr>
            <a:xfrm flipH="false" flipV="false" rot="0">
              <a:off x="0" y="0"/>
              <a:ext cx="2319596" cy="338286"/>
            </a:xfrm>
            <a:custGeom>
              <a:avLst/>
              <a:gdLst/>
              <a:ahLst/>
              <a:cxnLst/>
              <a:rect r="r" b="b" t="t" l="l"/>
              <a:pathLst>
                <a:path h="338286" w="2319596">
                  <a:moveTo>
                    <a:pt x="0" y="0"/>
                  </a:moveTo>
                  <a:lnTo>
                    <a:pt x="2319596" y="0"/>
                  </a:lnTo>
                  <a:lnTo>
                    <a:pt x="2319596" y="338286"/>
                  </a:lnTo>
                  <a:lnTo>
                    <a:pt x="0" y="338286"/>
                  </a:lnTo>
                  <a:close/>
                </a:path>
              </a:pathLst>
            </a:custGeom>
            <a:solidFill>
              <a:srgbClr val="000000">
                <a:alpha val="0"/>
              </a:srgbClr>
            </a:solidFill>
            <a:ln w="38100" cap="sq">
              <a:solidFill>
                <a:srgbClr val="F80A0A"/>
              </a:solidFill>
              <a:prstDash val="solid"/>
              <a:miter/>
            </a:ln>
          </p:spPr>
        </p:sp>
        <p:sp>
          <p:nvSpPr>
            <p:cNvPr name="TextBox 13" id="13"/>
            <p:cNvSpPr txBox="true"/>
            <p:nvPr/>
          </p:nvSpPr>
          <p:spPr>
            <a:xfrm>
              <a:off x="0" y="-47625"/>
              <a:ext cx="2319596" cy="385911"/>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11046" y="2488887"/>
            <a:ext cx="11667321" cy="6220528"/>
            <a:chOff x="0" y="0"/>
            <a:chExt cx="15556428" cy="8294037"/>
          </a:xfrm>
        </p:grpSpPr>
        <p:sp>
          <p:nvSpPr>
            <p:cNvPr name="Freeform 3" id="3"/>
            <p:cNvSpPr/>
            <p:nvPr/>
          </p:nvSpPr>
          <p:spPr>
            <a:xfrm flipH="false" flipV="false" rot="0">
              <a:off x="0" y="0"/>
              <a:ext cx="15556485" cy="8293989"/>
            </a:xfrm>
            <a:custGeom>
              <a:avLst/>
              <a:gdLst/>
              <a:ahLst/>
              <a:cxnLst/>
              <a:rect r="r" b="b" t="t" l="l"/>
              <a:pathLst>
                <a:path h="8293989" w="15556485">
                  <a:moveTo>
                    <a:pt x="0" y="0"/>
                  </a:moveTo>
                  <a:lnTo>
                    <a:pt x="15556485" y="0"/>
                  </a:lnTo>
                  <a:lnTo>
                    <a:pt x="15556485" y="8293989"/>
                  </a:lnTo>
                  <a:lnTo>
                    <a:pt x="0" y="8293989"/>
                  </a:lnTo>
                  <a:lnTo>
                    <a:pt x="0" y="0"/>
                  </a:lnTo>
                  <a:close/>
                </a:path>
              </a:pathLst>
            </a:custGeom>
            <a:blipFill>
              <a:blip r:embed="rId2"/>
              <a:stretch>
                <a:fillRect l="0" t="0" r="0" b="0"/>
              </a:stretch>
            </a:blipFill>
            <a:ln w="38100" cap="sq">
              <a:solidFill>
                <a:srgbClr val="FF0000"/>
              </a:solidFill>
              <a:prstDash val="solid"/>
              <a:miter/>
            </a:ln>
          </p:spPr>
        </p:sp>
      </p:grpSp>
      <p:grpSp>
        <p:nvGrpSpPr>
          <p:cNvPr name="Group 4" id="4"/>
          <p:cNvGrpSpPr/>
          <p:nvPr/>
        </p:nvGrpSpPr>
        <p:grpSpPr>
          <a:xfrm rot="0">
            <a:off x="4668756" y="1146408"/>
            <a:ext cx="1908653" cy="1124743"/>
            <a:chOff x="0" y="0"/>
            <a:chExt cx="2544871" cy="1499657"/>
          </a:xfrm>
        </p:grpSpPr>
        <p:sp>
          <p:nvSpPr>
            <p:cNvPr name="Freeform 5" id="5"/>
            <p:cNvSpPr/>
            <p:nvPr/>
          </p:nvSpPr>
          <p:spPr>
            <a:xfrm flipH="false" flipV="false" rot="0">
              <a:off x="6350" y="6350"/>
              <a:ext cx="2532126" cy="1486916"/>
            </a:xfrm>
            <a:custGeom>
              <a:avLst/>
              <a:gdLst/>
              <a:ahLst/>
              <a:cxnLst/>
              <a:rect r="r" b="b" t="t" l="l"/>
              <a:pathLst>
                <a:path h="1486916" w="2532126">
                  <a:moveTo>
                    <a:pt x="0" y="0"/>
                  </a:moveTo>
                  <a:lnTo>
                    <a:pt x="2532126" y="0"/>
                  </a:lnTo>
                  <a:lnTo>
                    <a:pt x="2532126" y="1486916"/>
                  </a:lnTo>
                  <a:lnTo>
                    <a:pt x="0" y="1486916"/>
                  </a:lnTo>
                  <a:lnTo>
                    <a:pt x="0" y="0"/>
                  </a:lnTo>
                  <a:close/>
                </a:path>
              </a:pathLst>
            </a:custGeom>
            <a:blipFill>
              <a:blip r:embed="rId3"/>
              <a:stretch>
                <a:fillRect l="-68264" t="-427" r="-68266" b="-429"/>
              </a:stretch>
            </a:blipFill>
          </p:spPr>
        </p:sp>
        <p:sp>
          <p:nvSpPr>
            <p:cNvPr name="Freeform 6" id="6"/>
            <p:cNvSpPr/>
            <p:nvPr/>
          </p:nvSpPr>
          <p:spPr>
            <a:xfrm flipH="false" flipV="false" rot="0">
              <a:off x="0" y="0"/>
              <a:ext cx="2544826" cy="1499616"/>
            </a:xfrm>
            <a:custGeom>
              <a:avLst/>
              <a:gdLst/>
              <a:ahLst/>
              <a:cxnLst/>
              <a:rect r="r" b="b" t="t" l="l"/>
              <a:pathLst>
                <a:path h="1499616" w="2544826">
                  <a:moveTo>
                    <a:pt x="6350" y="0"/>
                  </a:moveTo>
                  <a:lnTo>
                    <a:pt x="2538476" y="0"/>
                  </a:lnTo>
                  <a:cubicBezTo>
                    <a:pt x="2542032" y="0"/>
                    <a:pt x="2544826" y="2794"/>
                    <a:pt x="2544826" y="6350"/>
                  </a:cubicBezTo>
                  <a:lnTo>
                    <a:pt x="2544826" y="1493266"/>
                  </a:lnTo>
                  <a:cubicBezTo>
                    <a:pt x="2544826" y="1496822"/>
                    <a:pt x="2542032" y="1499616"/>
                    <a:pt x="2538476" y="1499616"/>
                  </a:cubicBezTo>
                  <a:lnTo>
                    <a:pt x="6350" y="1499616"/>
                  </a:lnTo>
                  <a:cubicBezTo>
                    <a:pt x="2794" y="1499616"/>
                    <a:pt x="0" y="1496822"/>
                    <a:pt x="0" y="1493266"/>
                  </a:cubicBezTo>
                  <a:lnTo>
                    <a:pt x="0" y="6350"/>
                  </a:lnTo>
                  <a:cubicBezTo>
                    <a:pt x="0" y="2794"/>
                    <a:pt x="2794" y="0"/>
                    <a:pt x="6350" y="0"/>
                  </a:cubicBezTo>
                  <a:moveTo>
                    <a:pt x="6350" y="12700"/>
                  </a:moveTo>
                  <a:lnTo>
                    <a:pt x="6350" y="6350"/>
                  </a:lnTo>
                  <a:lnTo>
                    <a:pt x="12700" y="6350"/>
                  </a:lnTo>
                  <a:lnTo>
                    <a:pt x="12700" y="1493266"/>
                  </a:lnTo>
                  <a:lnTo>
                    <a:pt x="6350" y="1493266"/>
                  </a:lnTo>
                  <a:lnTo>
                    <a:pt x="6350" y="1486916"/>
                  </a:lnTo>
                  <a:lnTo>
                    <a:pt x="2538476" y="1486916"/>
                  </a:lnTo>
                  <a:lnTo>
                    <a:pt x="2538476" y="1493266"/>
                  </a:lnTo>
                  <a:lnTo>
                    <a:pt x="2532126" y="1493266"/>
                  </a:lnTo>
                  <a:lnTo>
                    <a:pt x="2532126" y="6350"/>
                  </a:lnTo>
                  <a:lnTo>
                    <a:pt x="2538476" y="6350"/>
                  </a:lnTo>
                  <a:lnTo>
                    <a:pt x="2538476" y="12700"/>
                  </a:lnTo>
                  <a:lnTo>
                    <a:pt x="6350" y="12700"/>
                  </a:lnTo>
                  <a:close/>
                </a:path>
              </a:pathLst>
            </a:custGeom>
            <a:solidFill>
              <a:srgbClr val="000000"/>
            </a:solidFill>
          </p:spPr>
        </p:sp>
      </p:grpSp>
      <p:grpSp>
        <p:nvGrpSpPr>
          <p:cNvPr name="Group 7" id="7"/>
          <p:cNvGrpSpPr/>
          <p:nvPr/>
        </p:nvGrpSpPr>
        <p:grpSpPr>
          <a:xfrm rot="0">
            <a:off x="4760286" y="680855"/>
            <a:ext cx="12503776" cy="30770"/>
            <a:chOff x="0" y="0"/>
            <a:chExt cx="16671701" cy="41027"/>
          </a:xfrm>
        </p:grpSpPr>
        <p:sp>
          <p:nvSpPr>
            <p:cNvPr name="Freeform 8" id="8"/>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9" id="9"/>
          <p:cNvGrpSpPr/>
          <p:nvPr/>
        </p:nvGrpSpPr>
        <p:grpSpPr>
          <a:xfrm rot="0">
            <a:off x="4363716" y="935320"/>
            <a:ext cx="619604" cy="759689"/>
            <a:chOff x="0" y="0"/>
            <a:chExt cx="826139" cy="1012919"/>
          </a:xfrm>
        </p:grpSpPr>
        <p:sp>
          <p:nvSpPr>
            <p:cNvPr name="Freeform 10" id="10"/>
            <p:cNvSpPr/>
            <p:nvPr/>
          </p:nvSpPr>
          <p:spPr>
            <a:xfrm flipH="false" flipV="false" rot="0">
              <a:off x="0" y="0"/>
              <a:ext cx="826135" cy="1012952"/>
            </a:xfrm>
            <a:custGeom>
              <a:avLst/>
              <a:gdLst/>
              <a:ahLst/>
              <a:cxnLst/>
              <a:rect r="r" b="b" t="t" l="l"/>
              <a:pathLst>
                <a:path h="1012952" w="826135">
                  <a:moveTo>
                    <a:pt x="0" y="0"/>
                  </a:moveTo>
                  <a:lnTo>
                    <a:pt x="826135" y="0"/>
                  </a:lnTo>
                  <a:lnTo>
                    <a:pt x="826135" y="1012952"/>
                  </a:lnTo>
                  <a:lnTo>
                    <a:pt x="0" y="1012952"/>
                  </a:lnTo>
                  <a:lnTo>
                    <a:pt x="0" y="0"/>
                  </a:lnTo>
                  <a:close/>
                </a:path>
              </a:pathLst>
            </a:custGeom>
            <a:blipFill>
              <a:blip r:embed="rId4"/>
              <a:stretch>
                <a:fillRect l="-158" t="0" r="-158" b="3"/>
              </a:stretch>
            </a:blipFill>
          </p:spPr>
        </p:sp>
      </p:grpSp>
      <p:grpSp>
        <p:nvGrpSpPr>
          <p:cNvPr name="Group 11" id="11"/>
          <p:cNvGrpSpPr/>
          <p:nvPr/>
        </p:nvGrpSpPr>
        <p:grpSpPr>
          <a:xfrm rot="0">
            <a:off x="3263091" y="2175116"/>
            <a:ext cx="695910" cy="853246"/>
            <a:chOff x="0" y="0"/>
            <a:chExt cx="927880" cy="1137661"/>
          </a:xfrm>
        </p:grpSpPr>
        <p:sp>
          <p:nvSpPr>
            <p:cNvPr name="Freeform 12" id="12"/>
            <p:cNvSpPr/>
            <p:nvPr/>
          </p:nvSpPr>
          <p:spPr>
            <a:xfrm flipH="false" flipV="false" rot="0">
              <a:off x="0" y="0"/>
              <a:ext cx="927862" cy="1137666"/>
            </a:xfrm>
            <a:custGeom>
              <a:avLst/>
              <a:gdLst/>
              <a:ahLst/>
              <a:cxnLst/>
              <a:rect r="r" b="b" t="t" l="l"/>
              <a:pathLst>
                <a:path h="1137666" w="927862">
                  <a:moveTo>
                    <a:pt x="0" y="0"/>
                  </a:moveTo>
                  <a:lnTo>
                    <a:pt x="927862" y="0"/>
                  </a:lnTo>
                  <a:lnTo>
                    <a:pt x="927862" y="1137666"/>
                  </a:lnTo>
                  <a:lnTo>
                    <a:pt x="0" y="1137666"/>
                  </a:lnTo>
                  <a:lnTo>
                    <a:pt x="0" y="0"/>
                  </a:lnTo>
                  <a:close/>
                </a:path>
              </a:pathLst>
            </a:custGeom>
            <a:blipFill>
              <a:blip r:embed="rId5"/>
              <a:stretch>
                <a:fillRect l="0" t="-88" r="-1" b="-88"/>
              </a:stretch>
            </a:blipFill>
          </p:spPr>
        </p:sp>
      </p:grpSp>
      <p:sp>
        <p:nvSpPr>
          <p:cNvPr name="TextBox 13" id="13"/>
          <p:cNvSpPr txBox="true"/>
          <p:nvPr/>
        </p:nvSpPr>
        <p:spPr>
          <a:xfrm rot="0">
            <a:off x="2661482" y="8536280"/>
            <a:ext cx="12965036" cy="89852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탭에서 상품후기를 클릭하면 해당 상품의 상품후기를 볼 수 있음.</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상품평 기본 정렬 기준은 최신순으로 설정함.</a:t>
            </a:r>
          </a:p>
        </p:txBody>
      </p:sp>
      <p:sp>
        <p:nvSpPr>
          <p:cNvPr name="TextBox 14" id="14"/>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상품후기</a:t>
            </a:r>
          </a:p>
        </p:txBody>
      </p:sp>
      <p:grpSp>
        <p:nvGrpSpPr>
          <p:cNvPr name="Group 15" id="15"/>
          <p:cNvGrpSpPr/>
          <p:nvPr/>
        </p:nvGrpSpPr>
        <p:grpSpPr>
          <a:xfrm rot="0">
            <a:off x="4668756" y="1146408"/>
            <a:ext cx="1908653" cy="1238947"/>
            <a:chOff x="0" y="0"/>
            <a:chExt cx="502691" cy="326307"/>
          </a:xfrm>
        </p:grpSpPr>
        <p:sp>
          <p:nvSpPr>
            <p:cNvPr name="Freeform 16" id="16"/>
            <p:cNvSpPr/>
            <p:nvPr/>
          </p:nvSpPr>
          <p:spPr>
            <a:xfrm flipH="false" flipV="false" rot="0">
              <a:off x="0" y="0"/>
              <a:ext cx="502690" cy="326307"/>
            </a:xfrm>
            <a:custGeom>
              <a:avLst/>
              <a:gdLst/>
              <a:ahLst/>
              <a:cxnLst/>
              <a:rect r="r" b="b" t="t" l="l"/>
              <a:pathLst>
                <a:path h="326307" w="502690">
                  <a:moveTo>
                    <a:pt x="0" y="0"/>
                  </a:moveTo>
                  <a:lnTo>
                    <a:pt x="502690" y="0"/>
                  </a:lnTo>
                  <a:lnTo>
                    <a:pt x="502690" y="326307"/>
                  </a:lnTo>
                  <a:lnTo>
                    <a:pt x="0" y="326307"/>
                  </a:lnTo>
                  <a:close/>
                </a:path>
              </a:pathLst>
            </a:custGeom>
            <a:solidFill>
              <a:srgbClr val="000000">
                <a:alpha val="0"/>
              </a:srgbClr>
            </a:solidFill>
            <a:ln w="38100" cap="sq">
              <a:solidFill>
                <a:srgbClr val="F80A0A"/>
              </a:solidFill>
              <a:prstDash val="solid"/>
              <a:miter/>
            </a:ln>
          </p:spPr>
        </p:sp>
        <p:sp>
          <p:nvSpPr>
            <p:cNvPr name="TextBox 17" id="17"/>
            <p:cNvSpPr txBox="true"/>
            <p:nvPr/>
          </p:nvSpPr>
          <p:spPr>
            <a:xfrm>
              <a:off x="0" y="-47625"/>
              <a:ext cx="502691" cy="373932"/>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3938" y="2428948"/>
            <a:ext cx="7666838" cy="6124553"/>
            <a:chOff x="0" y="0"/>
            <a:chExt cx="10222451" cy="8166071"/>
          </a:xfrm>
        </p:grpSpPr>
        <p:sp>
          <p:nvSpPr>
            <p:cNvPr name="Freeform 3" id="3"/>
            <p:cNvSpPr/>
            <p:nvPr/>
          </p:nvSpPr>
          <p:spPr>
            <a:xfrm flipH="false" flipV="false" rot="0">
              <a:off x="6350" y="6350"/>
              <a:ext cx="10209784" cy="8153400"/>
            </a:xfrm>
            <a:custGeom>
              <a:avLst/>
              <a:gdLst/>
              <a:ahLst/>
              <a:cxnLst/>
              <a:rect r="r" b="b" t="t" l="l"/>
              <a:pathLst>
                <a:path h="8153400" w="10209784">
                  <a:moveTo>
                    <a:pt x="0" y="0"/>
                  </a:moveTo>
                  <a:lnTo>
                    <a:pt x="10209784" y="0"/>
                  </a:lnTo>
                  <a:lnTo>
                    <a:pt x="10209784" y="8153400"/>
                  </a:lnTo>
                  <a:lnTo>
                    <a:pt x="0" y="8153400"/>
                  </a:lnTo>
                  <a:lnTo>
                    <a:pt x="0" y="0"/>
                  </a:lnTo>
                  <a:close/>
                </a:path>
              </a:pathLst>
            </a:custGeom>
            <a:blipFill>
              <a:blip r:embed="rId2"/>
              <a:stretch>
                <a:fillRect l="-77" t="-77" r="-77" b="-77"/>
              </a:stretch>
            </a:blipFill>
            <a:ln w="38100" cap="sq">
              <a:solidFill>
                <a:srgbClr val="FF0000"/>
              </a:solidFill>
              <a:prstDash val="solid"/>
              <a:miter/>
            </a:ln>
          </p:spPr>
        </p:sp>
        <p:sp>
          <p:nvSpPr>
            <p:cNvPr name="Freeform 4" id="4"/>
            <p:cNvSpPr/>
            <p:nvPr/>
          </p:nvSpPr>
          <p:spPr>
            <a:xfrm flipH="false" flipV="false" rot="0">
              <a:off x="0" y="0"/>
              <a:ext cx="10222484" cy="8166100"/>
            </a:xfrm>
            <a:custGeom>
              <a:avLst/>
              <a:gdLst/>
              <a:ahLst/>
              <a:cxnLst/>
              <a:rect r="r" b="b" t="t" l="l"/>
              <a:pathLst>
                <a:path h="8166100" w="10222484">
                  <a:moveTo>
                    <a:pt x="6350" y="0"/>
                  </a:moveTo>
                  <a:lnTo>
                    <a:pt x="10216134" y="0"/>
                  </a:lnTo>
                  <a:cubicBezTo>
                    <a:pt x="10219690" y="0"/>
                    <a:pt x="10222484" y="2794"/>
                    <a:pt x="10222484" y="6350"/>
                  </a:cubicBezTo>
                  <a:lnTo>
                    <a:pt x="10222484" y="8159750"/>
                  </a:lnTo>
                  <a:cubicBezTo>
                    <a:pt x="10222484" y="8163306"/>
                    <a:pt x="10219690" y="8166100"/>
                    <a:pt x="10216134" y="8166100"/>
                  </a:cubicBezTo>
                  <a:lnTo>
                    <a:pt x="6350" y="8166100"/>
                  </a:lnTo>
                  <a:cubicBezTo>
                    <a:pt x="2794" y="8166100"/>
                    <a:pt x="0" y="8163306"/>
                    <a:pt x="0" y="8159750"/>
                  </a:cubicBezTo>
                  <a:lnTo>
                    <a:pt x="0" y="6350"/>
                  </a:lnTo>
                  <a:cubicBezTo>
                    <a:pt x="0" y="2794"/>
                    <a:pt x="2794" y="0"/>
                    <a:pt x="6350" y="0"/>
                  </a:cubicBezTo>
                  <a:moveTo>
                    <a:pt x="6350" y="12700"/>
                  </a:moveTo>
                  <a:lnTo>
                    <a:pt x="6350" y="6350"/>
                  </a:lnTo>
                  <a:lnTo>
                    <a:pt x="12700" y="6350"/>
                  </a:lnTo>
                  <a:lnTo>
                    <a:pt x="12700" y="8159750"/>
                  </a:lnTo>
                  <a:lnTo>
                    <a:pt x="6350" y="8159750"/>
                  </a:lnTo>
                  <a:lnTo>
                    <a:pt x="6350" y="8153400"/>
                  </a:lnTo>
                  <a:lnTo>
                    <a:pt x="10216134" y="8153400"/>
                  </a:lnTo>
                  <a:lnTo>
                    <a:pt x="10216134" y="8159750"/>
                  </a:lnTo>
                  <a:lnTo>
                    <a:pt x="10209784" y="8159750"/>
                  </a:lnTo>
                  <a:lnTo>
                    <a:pt x="10209784" y="6350"/>
                  </a:lnTo>
                  <a:lnTo>
                    <a:pt x="10216134" y="6350"/>
                  </a:lnTo>
                  <a:lnTo>
                    <a:pt x="10216134" y="12700"/>
                  </a:lnTo>
                  <a:lnTo>
                    <a:pt x="6350" y="12700"/>
                  </a:lnTo>
                  <a:close/>
                </a:path>
              </a:pathLst>
            </a:custGeom>
            <a:solidFill>
              <a:srgbClr val="F80A0A"/>
            </a:solidFill>
            <a:ln w="38100" cap="sq">
              <a:solidFill>
                <a:srgbClr val="FF0000"/>
              </a:solidFill>
              <a:prstDash val="solid"/>
              <a:miter/>
            </a:ln>
          </p:spPr>
        </p:sp>
      </p:grpSp>
      <p:grpSp>
        <p:nvGrpSpPr>
          <p:cNvPr name="Group 5" id="5"/>
          <p:cNvGrpSpPr/>
          <p:nvPr/>
        </p:nvGrpSpPr>
        <p:grpSpPr>
          <a:xfrm rot="0">
            <a:off x="9013786" y="1480574"/>
            <a:ext cx="3092694" cy="8239125"/>
            <a:chOff x="0" y="0"/>
            <a:chExt cx="4123592" cy="10985500"/>
          </a:xfrm>
        </p:grpSpPr>
        <p:sp>
          <p:nvSpPr>
            <p:cNvPr name="Freeform 6" id="6"/>
            <p:cNvSpPr/>
            <p:nvPr/>
          </p:nvSpPr>
          <p:spPr>
            <a:xfrm flipH="false" flipV="false" rot="0">
              <a:off x="6350" y="6350"/>
              <a:ext cx="4110863" cy="10972800"/>
            </a:xfrm>
            <a:custGeom>
              <a:avLst/>
              <a:gdLst/>
              <a:ahLst/>
              <a:cxnLst/>
              <a:rect r="r" b="b" t="t" l="l"/>
              <a:pathLst>
                <a:path h="10972800" w="4110863">
                  <a:moveTo>
                    <a:pt x="0" y="0"/>
                  </a:moveTo>
                  <a:lnTo>
                    <a:pt x="4110863" y="0"/>
                  </a:lnTo>
                  <a:lnTo>
                    <a:pt x="4110863" y="10972800"/>
                  </a:lnTo>
                  <a:lnTo>
                    <a:pt x="0" y="10972800"/>
                  </a:lnTo>
                  <a:lnTo>
                    <a:pt x="0" y="0"/>
                  </a:lnTo>
                  <a:close/>
                </a:path>
              </a:pathLst>
            </a:custGeom>
            <a:blipFill>
              <a:blip r:embed="rId3"/>
              <a:stretch>
                <a:fillRect l="-154" t="-154" r="-155" b="-154"/>
              </a:stretch>
            </a:blipFill>
            <a:ln w="38100" cap="sq">
              <a:solidFill>
                <a:srgbClr val="FF0000"/>
              </a:solidFill>
              <a:prstDash val="solid"/>
              <a:miter/>
            </a:ln>
          </p:spPr>
        </p:sp>
        <p:sp>
          <p:nvSpPr>
            <p:cNvPr name="Freeform 7" id="7"/>
            <p:cNvSpPr/>
            <p:nvPr/>
          </p:nvSpPr>
          <p:spPr>
            <a:xfrm flipH="false" flipV="false" rot="0">
              <a:off x="0" y="0"/>
              <a:ext cx="4123563" cy="10985500"/>
            </a:xfrm>
            <a:custGeom>
              <a:avLst/>
              <a:gdLst/>
              <a:ahLst/>
              <a:cxnLst/>
              <a:rect r="r" b="b" t="t" l="l"/>
              <a:pathLst>
                <a:path h="10985500" w="4123563">
                  <a:moveTo>
                    <a:pt x="6350" y="0"/>
                  </a:moveTo>
                  <a:lnTo>
                    <a:pt x="4117213" y="0"/>
                  </a:lnTo>
                  <a:cubicBezTo>
                    <a:pt x="4120769" y="0"/>
                    <a:pt x="4123563" y="2794"/>
                    <a:pt x="4123563" y="6350"/>
                  </a:cubicBezTo>
                  <a:lnTo>
                    <a:pt x="4123563" y="10979150"/>
                  </a:lnTo>
                  <a:cubicBezTo>
                    <a:pt x="4123563" y="10982706"/>
                    <a:pt x="4120769" y="10985500"/>
                    <a:pt x="4117213" y="10985500"/>
                  </a:cubicBezTo>
                  <a:lnTo>
                    <a:pt x="6350" y="10985500"/>
                  </a:lnTo>
                  <a:cubicBezTo>
                    <a:pt x="2794" y="10985500"/>
                    <a:pt x="0" y="10982706"/>
                    <a:pt x="0" y="10979150"/>
                  </a:cubicBezTo>
                  <a:lnTo>
                    <a:pt x="0" y="6350"/>
                  </a:lnTo>
                  <a:cubicBezTo>
                    <a:pt x="0" y="2794"/>
                    <a:pt x="2794" y="0"/>
                    <a:pt x="6350" y="0"/>
                  </a:cubicBezTo>
                  <a:moveTo>
                    <a:pt x="6350" y="12700"/>
                  </a:moveTo>
                  <a:lnTo>
                    <a:pt x="6350" y="6350"/>
                  </a:lnTo>
                  <a:lnTo>
                    <a:pt x="12700" y="6350"/>
                  </a:lnTo>
                  <a:lnTo>
                    <a:pt x="12700" y="10979150"/>
                  </a:lnTo>
                  <a:lnTo>
                    <a:pt x="6350" y="10979150"/>
                  </a:lnTo>
                  <a:lnTo>
                    <a:pt x="6350" y="10972800"/>
                  </a:lnTo>
                  <a:lnTo>
                    <a:pt x="4117213" y="10972800"/>
                  </a:lnTo>
                  <a:lnTo>
                    <a:pt x="4117213" y="10979150"/>
                  </a:lnTo>
                  <a:lnTo>
                    <a:pt x="4110863" y="10979150"/>
                  </a:lnTo>
                  <a:lnTo>
                    <a:pt x="4110863" y="6350"/>
                  </a:lnTo>
                  <a:lnTo>
                    <a:pt x="4117213" y="6350"/>
                  </a:lnTo>
                  <a:lnTo>
                    <a:pt x="4117213" y="12700"/>
                  </a:lnTo>
                  <a:lnTo>
                    <a:pt x="6350" y="12700"/>
                  </a:lnTo>
                  <a:close/>
                </a:path>
              </a:pathLst>
            </a:custGeom>
            <a:solidFill>
              <a:srgbClr val="000000"/>
            </a:solidFill>
            <a:ln w="38100" cap="sq">
              <a:solidFill>
                <a:srgbClr val="FF0000"/>
              </a:solidFill>
              <a:prstDash val="solid"/>
              <a:miter/>
            </a:ln>
          </p:spPr>
        </p:sp>
      </p:grpSp>
      <p:grpSp>
        <p:nvGrpSpPr>
          <p:cNvPr name="Group 8" id="8"/>
          <p:cNvGrpSpPr/>
          <p:nvPr/>
        </p:nvGrpSpPr>
        <p:grpSpPr>
          <a:xfrm rot="0">
            <a:off x="4760286" y="680855"/>
            <a:ext cx="12503776" cy="30770"/>
            <a:chOff x="0" y="0"/>
            <a:chExt cx="16671701" cy="41027"/>
          </a:xfrm>
        </p:grpSpPr>
        <p:sp>
          <p:nvSpPr>
            <p:cNvPr name="Freeform 9" id="9"/>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10" id="10"/>
          <p:cNvGrpSpPr/>
          <p:nvPr/>
        </p:nvGrpSpPr>
        <p:grpSpPr>
          <a:xfrm rot="0">
            <a:off x="694443" y="2114049"/>
            <a:ext cx="748201" cy="917359"/>
            <a:chOff x="0" y="0"/>
            <a:chExt cx="997601" cy="1223145"/>
          </a:xfrm>
        </p:grpSpPr>
        <p:sp>
          <p:nvSpPr>
            <p:cNvPr name="Freeform 11" id="11"/>
            <p:cNvSpPr/>
            <p:nvPr/>
          </p:nvSpPr>
          <p:spPr>
            <a:xfrm flipH="false" flipV="false" rot="0">
              <a:off x="0" y="0"/>
              <a:ext cx="997585" cy="1223137"/>
            </a:xfrm>
            <a:custGeom>
              <a:avLst/>
              <a:gdLst/>
              <a:ahLst/>
              <a:cxnLst/>
              <a:rect r="r" b="b" t="t" l="l"/>
              <a:pathLst>
                <a:path h="1223137" w="997585">
                  <a:moveTo>
                    <a:pt x="0" y="0"/>
                  </a:moveTo>
                  <a:lnTo>
                    <a:pt x="997585" y="0"/>
                  </a:lnTo>
                  <a:lnTo>
                    <a:pt x="997585" y="1223137"/>
                  </a:lnTo>
                  <a:lnTo>
                    <a:pt x="0" y="1223137"/>
                  </a:lnTo>
                  <a:lnTo>
                    <a:pt x="0" y="0"/>
                  </a:lnTo>
                  <a:close/>
                </a:path>
              </a:pathLst>
            </a:custGeom>
            <a:blipFill>
              <a:blip r:embed="rId4"/>
              <a:stretch>
                <a:fillRect l="0" t="-88" r="-1" b="-89"/>
              </a:stretch>
            </a:blipFill>
          </p:spPr>
        </p:sp>
      </p:grpSp>
      <p:grpSp>
        <p:nvGrpSpPr>
          <p:cNvPr name="Group 12" id="12"/>
          <p:cNvGrpSpPr/>
          <p:nvPr/>
        </p:nvGrpSpPr>
        <p:grpSpPr>
          <a:xfrm rot="0">
            <a:off x="2177468" y="4302321"/>
            <a:ext cx="847172" cy="1038706"/>
            <a:chOff x="0" y="0"/>
            <a:chExt cx="1129563" cy="1384941"/>
          </a:xfrm>
        </p:grpSpPr>
        <p:sp>
          <p:nvSpPr>
            <p:cNvPr name="Freeform 13" id="13"/>
            <p:cNvSpPr/>
            <p:nvPr/>
          </p:nvSpPr>
          <p:spPr>
            <a:xfrm flipH="false" flipV="false" rot="0">
              <a:off x="0" y="0"/>
              <a:ext cx="1129538" cy="1384935"/>
            </a:xfrm>
            <a:custGeom>
              <a:avLst/>
              <a:gdLst/>
              <a:ahLst/>
              <a:cxnLst/>
              <a:rect r="r" b="b" t="t" l="l"/>
              <a:pathLst>
                <a:path h="1384935" w="1129538">
                  <a:moveTo>
                    <a:pt x="0" y="0"/>
                  </a:moveTo>
                  <a:lnTo>
                    <a:pt x="1129538" y="0"/>
                  </a:lnTo>
                  <a:lnTo>
                    <a:pt x="1129538" y="1384935"/>
                  </a:lnTo>
                  <a:lnTo>
                    <a:pt x="0" y="1384935"/>
                  </a:lnTo>
                  <a:lnTo>
                    <a:pt x="0" y="0"/>
                  </a:lnTo>
                  <a:close/>
                </a:path>
              </a:pathLst>
            </a:custGeom>
            <a:blipFill>
              <a:blip r:embed="rId5"/>
              <a:stretch>
                <a:fillRect l="-201" t="0" r="-204" b="0"/>
              </a:stretch>
            </a:blipFill>
          </p:spPr>
        </p:sp>
      </p:grpSp>
      <p:grpSp>
        <p:nvGrpSpPr>
          <p:cNvPr name="Group 14" id="14"/>
          <p:cNvGrpSpPr/>
          <p:nvPr/>
        </p:nvGrpSpPr>
        <p:grpSpPr>
          <a:xfrm rot="0">
            <a:off x="8660467" y="1046298"/>
            <a:ext cx="716163" cy="878078"/>
            <a:chOff x="0" y="0"/>
            <a:chExt cx="954884" cy="1170771"/>
          </a:xfrm>
        </p:grpSpPr>
        <p:sp>
          <p:nvSpPr>
            <p:cNvPr name="Freeform 15" id="15"/>
            <p:cNvSpPr/>
            <p:nvPr/>
          </p:nvSpPr>
          <p:spPr>
            <a:xfrm flipH="false" flipV="false" rot="0">
              <a:off x="0" y="0"/>
              <a:ext cx="954913" cy="1170813"/>
            </a:xfrm>
            <a:custGeom>
              <a:avLst/>
              <a:gdLst/>
              <a:ahLst/>
              <a:cxnLst/>
              <a:rect r="r" b="b" t="t" l="l"/>
              <a:pathLst>
                <a:path h="1170813" w="954913">
                  <a:moveTo>
                    <a:pt x="0" y="0"/>
                  </a:moveTo>
                  <a:lnTo>
                    <a:pt x="954913" y="0"/>
                  </a:lnTo>
                  <a:lnTo>
                    <a:pt x="954913" y="1170813"/>
                  </a:lnTo>
                  <a:lnTo>
                    <a:pt x="0" y="1170813"/>
                  </a:lnTo>
                  <a:lnTo>
                    <a:pt x="0" y="0"/>
                  </a:lnTo>
                  <a:close/>
                </a:path>
              </a:pathLst>
            </a:custGeom>
            <a:blipFill>
              <a:blip r:embed="rId6"/>
              <a:stretch>
                <a:fillRect l="-201" t="0" r="-198" b="3"/>
              </a:stretch>
            </a:blipFill>
          </p:spPr>
        </p:sp>
      </p:grpSp>
      <p:sp>
        <p:nvSpPr>
          <p:cNvPr name="TextBox 16" id="16"/>
          <p:cNvSpPr txBox="true"/>
          <p:nvPr/>
        </p:nvSpPr>
        <p:spPr>
          <a:xfrm rot="0">
            <a:off x="12435093" y="1409137"/>
            <a:ext cx="5747071" cy="1972944"/>
          </a:xfrm>
          <a:prstGeom prst="rect">
            <a:avLst/>
          </a:prstGeom>
        </p:spPr>
        <p:txBody>
          <a:bodyPr anchor="t" rtlCol="false" tIns="0" lIns="0" bIns="0" rIns="0">
            <a:spAutoFit/>
          </a:bodyPr>
          <a:lstStyle/>
          <a:p>
            <a:pPr algn="just" marL="502922" indent="-167641" lvl="2">
              <a:lnSpc>
                <a:spcPts val="3079"/>
              </a:lnSpc>
              <a:buAutoNum type="arabicPeriod" startAt="1"/>
            </a:pPr>
            <a:r>
              <a:rPr lang="en-US" sz="2200" spc="-78">
                <a:solidFill>
                  <a:srgbClr val="000000"/>
                </a:solidFill>
                <a:latin typeface="Source Han Sans KR"/>
                <a:ea typeface="Source Han Sans KR"/>
                <a:cs typeface="Source Han Sans KR"/>
                <a:sym typeface="Source Han Sans KR"/>
              </a:rPr>
              <a:t>상품평 평점은 별점으로 표시됨</a:t>
            </a:r>
          </a:p>
          <a:p>
            <a:pPr algn="just" marL="502922" indent="-167641" lvl="2">
              <a:lnSpc>
                <a:spcPts val="3079"/>
              </a:lnSpc>
              <a:buAutoNum type="arabicPeriod" startAt="1"/>
            </a:pPr>
            <a:r>
              <a:rPr lang="en-US" sz="2200" spc="-78">
                <a:solidFill>
                  <a:srgbClr val="000000"/>
                </a:solidFill>
                <a:latin typeface="Source Han Sans KR"/>
                <a:ea typeface="Source Han Sans KR"/>
                <a:cs typeface="Source Han Sans KR"/>
                <a:sym typeface="Source Han Sans KR"/>
              </a:rPr>
              <a:t>별점 바로 아래에는 상품평을 정렬하는 기준을 볼 수 있음.</a:t>
            </a:r>
          </a:p>
          <a:p>
            <a:pPr algn="just" marL="502922" indent="-167641" lvl="2">
              <a:lnSpc>
                <a:spcPts val="3079"/>
              </a:lnSpc>
              <a:buAutoNum type="arabicPeriod" startAt="1"/>
            </a:pPr>
            <a:r>
              <a:rPr lang="en-US" sz="2200" spc="-78">
                <a:solidFill>
                  <a:srgbClr val="000000"/>
                </a:solidFill>
                <a:latin typeface="Source Han Sans KR"/>
                <a:ea typeface="Source Han Sans KR"/>
                <a:cs typeface="Source Han Sans KR"/>
                <a:sym typeface="Source Han Sans KR"/>
              </a:rPr>
              <a:t>최신순으로 정렬했을 때 최신순으로 상품후기를 보여줌.</a:t>
            </a:r>
          </a:p>
        </p:txBody>
      </p:sp>
      <p:sp>
        <p:nvSpPr>
          <p:cNvPr name="TextBox 17" id="17"/>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상품후기</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05790" y="2630692"/>
            <a:ext cx="3134812" cy="7072962"/>
            <a:chOff x="0" y="0"/>
            <a:chExt cx="4179749" cy="9430616"/>
          </a:xfrm>
        </p:grpSpPr>
        <p:sp>
          <p:nvSpPr>
            <p:cNvPr name="Freeform 3" id="3"/>
            <p:cNvSpPr/>
            <p:nvPr/>
          </p:nvSpPr>
          <p:spPr>
            <a:xfrm flipH="false" flipV="false" rot="0">
              <a:off x="6350" y="6350"/>
              <a:ext cx="4166997" cy="9417939"/>
            </a:xfrm>
            <a:custGeom>
              <a:avLst/>
              <a:gdLst/>
              <a:ahLst/>
              <a:cxnLst/>
              <a:rect r="r" b="b" t="t" l="l"/>
              <a:pathLst>
                <a:path h="9417939" w="4166997">
                  <a:moveTo>
                    <a:pt x="0" y="0"/>
                  </a:moveTo>
                  <a:lnTo>
                    <a:pt x="4166997" y="0"/>
                  </a:lnTo>
                  <a:lnTo>
                    <a:pt x="4166997" y="9417939"/>
                  </a:lnTo>
                  <a:lnTo>
                    <a:pt x="0" y="9417939"/>
                  </a:lnTo>
                  <a:lnTo>
                    <a:pt x="0" y="0"/>
                  </a:lnTo>
                  <a:close/>
                </a:path>
              </a:pathLst>
            </a:custGeom>
            <a:blipFill>
              <a:blip r:embed="rId2"/>
              <a:stretch>
                <a:fillRect l="-3863" t="-67" r="-3864" b="-67"/>
              </a:stretch>
            </a:blipFill>
            <a:ln w="38100" cap="sq">
              <a:solidFill>
                <a:srgbClr val="FF0000"/>
              </a:solidFill>
              <a:prstDash val="solid"/>
              <a:miter/>
            </a:ln>
          </p:spPr>
        </p:sp>
        <p:sp>
          <p:nvSpPr>
            <p:cNvPr name="Freeform 4" id="4"/>
            <p:cNvSpPr/>
            <p:nvPr/>
          </p:nvSpPr>
          <p:spPr>
            <a:xfrm flipH="false" flipV="false" rot="0">
              <a:off x="0" y="0"/>
              <a:ext cx="4179697" cy="9430639"/>
            </a:xfrm>
            <a:custGeom>
              <a:avLst/>
              <a:gdLst/>
              <a:ahLst/>
              <a:cxnLst/>
              <a:rect r="r" b="b" t="t" l="l"/>
              <a:pathLst>
                <a:path h="9430639" w="4179697">
                  <a:moveTo>
                    <a:pt x="6350" y="0"/>
                  </a:moveTo>
                  <a:lnTo>
                    <a:pt x="4173347" y="0"/>
                  </a:lnTo>
                  <a:cubicBezTo>
                    <a:pt x="4176903" y="0"/>
                    <a:pt x="4179697" y="2794"/>
                    <a:pt x="4179697" y="6350"/>
                  </a:cubicBezTo>
                  <a:lnTo>
                    <a:pt x="4179697" y="9424289"/>
                  </a:lnTo>
                  <a:cubicBezTo>
                    <a:pt x="4179697" y="9427845"/>
                    <a:pt x="4176903" y="9430639"/>
                    <a:pt x="4173347" y="9430639"/>
                  </a:cubicBezTo>
                  <a:lnTo>
                    <a:pt x="6350" y="9430639"/>
                  </a:lnTo>
                  <a:cubicBezTo>
                    <a:pt x="2794" y="9430639"/>
                    <a:pt x="0" y="9427845"/>
                    <a:pt x="0" y="9424289"/>
                  </a:cubicBezTo>
                  <a:lnTo>
                    <a:pt x="0" y="6350"/>
                  </a:lnTo>
                  <a:cubicBezTo>
                    <a:pt x="0" y="2794"/>
                    <a:pt x="2794" y="0"/>
                    <a:pt x="6350" y="0"/>
                  </a:cubicBezTo>
                  <a:moveTo>
                    <a:pt x="6350" y="12700"/>
                  </a:moveTo>
                  <a:lnTo>
                    <a:pt x="6350" y="6350"/>
                  </a:lnTo>
                  <a:lnTo>
                    <a:pt x="12700" y="6350"/>
                  </a:lnTo>
                  <a:lnTo>
                    <a:pt x="12700" y="9424289"/>
                  </a:lnTo>
                  <a:lnTo>
                    <a:pt x="6350" y="9424289"/>
                  </a:lnTo>
                  <a:lnTo>
                    <a:pt x="6350" y="9417939"/>
                  </a:lnTo>
                  <a:lnTo>
                    <a:pt x="4173347" y="9417939"/>
                  </a:lnTo>
                  <a:lnTo>
                    <a:pt x="4173347" y="9424289"/>
                  </a:lnTo>
                  <a:lnTo>
                    <a:pt x="4166997" y="9424289"/>
                  </a:lnTo>
                  <a:lnTo>
                    <a:pt x="4166997" y="6350"/>
                  </a:lnTo>
                  <a:lnTo>
                    <a:pt x="4173347" y="6350"/>
                  </a:lnTo>
                  <a:lnTo>
                    <a:pt x="4173347" y="12700"/>
                  </a:lnTo>
                  <a:lnTo>
                    <a:pt x="6350" y="12700"/>
                  </a:lnTo>
                  <a:close/>
                </a:path>
              </a:pathLst>
            </a:custGeom>
            <a:solidFill>
              <a:srgbClr val="000000"/>
            </a:solidFill>
            <a:ln w="38100" cap="sq">
              <a:solidFill>
                <a:srgbClr val="FF0000"/>
              </a:solidFill>
              <a:prstDash val="solid"/>
              <a:miter/>
            </a:ln>
          </p:spPr>
        </p:sp>
      </p:grpSp>
      <p:grpSp>
        <p:nvGrpSpPr>
          <p:cNvPr name="Group 5" id="5"/>
          <p:cNvGrpSpPr/>
          <p:nvPr/>
        </p:nvGrpSpPr>
        <p:grpSpPr>
          <a:xfrm rot="0">
            <a:off x="8708348" y="2630692"/>
            <a:ext cx="3217727" cy="7072962"/>
            <a:chOff x="0" y="0"/>
            <a:chExt cx="4290303" cy="9430616"/>
          </a:xfrm>
        </p:grpSpPr>
        <p:sp>
          <p:nvSpPr>
            <p:cNvPr name="Freeform 6" id="6"/>
            <p:cNvSpPr/>
            <p:nvPr/>
          </p:nvSpPr>
          <p:spPr>
            <a:xfrm flipH="false" flipV="false" rot="0">
              <a:off x="6350" y="6350"/>
              <a:ext cx="4277614" cy="9417939"/>
            </a:xfrm>
            <a:custGeom>
              <a:avLst/>
              <a:gdLst/>
              <a:ahLst/>
              <a:cxnLst/>
              <a:rect r="r" b="b" t="t" l="l"/>
              <a:pathLst>
                <a:path h="9417939" w="4277614">
                  <a:moveTo>
                    <a:pt x="0" y="0"/>
                  </a:moveTo>
                  <a:lnTo>
                    <a:pt x="4277614" y="0"/>
                  </a:lnTo>
                  <a:lnTo>
                    <a:pt x="4277614" y="9417939"/>
                  </a:lnTo>
                  <a:lnTo>
                    <a:pt x="0" y="9417939"/>
                  </a:lnTo>
                  <a:lnTo>
                    <a:pt x="0" y="0"/>
                  </a:lnTo>
                  <a:close/>
                </a:path>
              </a:pathLst>
            </a:custGeom>
            <a:blipFill>
              <a:blip r:embed="rId3"/>
              <a:stretch>
                <a:fillRect l="-148" t="-148" r="-148" b="-148"/>
              </a:stretch>
            </a:blipFill>
            <a:ln w="38100" cap="sq">
              <a:solidFill>
                <a:srgbClr val="FF0000"/>
              </a:solidFill>
              <a:prstDash val="solid"/>
              <a:miter/>
            </a:ln>
          </p:spPr>
        </p:sp>
        <p:sp>
          <p:nvSpPr>
            <p:cNvPr name="Freeform 7" id="7"/>
            <p:cNvSpPr/>
            <p:nvPr/>
          </p:nvSpPr>
          <p:spPr>
            <a:xfrm flipH="false" flipV="false" rot="0">
              <a:off x="0" y="0"/>
              <a:ext cx="4290314" cy="9430639"/>
            </a:xfrm>
            <a:custGeom>
              <a:avLst/>
              <a:gdLst/>
              <a:ahLst/>
              <a:cxnLst/>
              <a:rect r="r" b="b" t="t" l="l"/>
              <a:pathLst>
                <a:path h="9430639" w="4290314">
                  <a:moveTo>
                    <a:pt x="6350" y="0"/>
                  </a:moveTo>
                  <a:lnTo>
                    <a:pt x="4283964" y="0"/>
                  </a:lnTo>
                  <a:cubicBezTo>
                    <a:pt x="4287520" y="0"/>
                    <a:pt x="4290314" y="2794"/>
                    <a:pt x="4290314" y="6350"/>
                  </a:cubicBezTo>
                  <a:lnTo>
                    <a:pt x="4290314" y="9424289"/>
                  </a:lnTo>
                  <a:cubicBezTo>
                    <a:pt x="4290314" y="9427845"/>
                    <a:pt x="4287520" y="9430639"/>
                    <a:pt x="4283964" y="9430639"/>
                  </a:cubicBezTo>
                  <a:lnTo>
                    <a:pt x="6350" y="9430639"/>
                  </a:lnTo>
                  <a:cubicBezTo>
                    <a:pt x="2794" y="9430639"/>
                    <a:pt x="0" y="9427845"/>
                    <a:pt x="0" y="9424289"/>
                  </a:cubicBezTo>
                  <a:lnTo>
                    <a:pt x="0" y="6350"/>
                  </a:lnTo>
                  <a:cubicBezTo>
                    <a:pt x="0" y="2794"/>
                    <a:pt x="2794" y="0"/>
                    <a:pt x="6350" y="0"/>
                  </a:cubicBezTo>
                  <a:moveTo>
                    <a:pt x="6350" y="12700"/>
                  </a:moveTo>
                  <a:lnTo>
                    <a:pt x="6350" y="6350"/>
                  </a:lnTo>
                  <a:lnTo>
                    <a:pt x="12700" y="6350"/>
                  </a:lnTo>
                  <a:lnTo>
                    <a:pt x="12700" y="9424289"/>
                  </a:lnTo>
                  <a:lnTo>
                    <a:pt x="6350" y="9424289"/>
                  </a:lnTo>
                  <a:lnTo>
                    <a:pt x="6350" y="9417939"/>
                  </a:lnTo>
                  <a:lnTo>
                    <a:pt x="4283964" y="9417939"/>
                  </a:lnTo>
                  <a:lnTo>
                    <a:pt x="4283964" y="9424289"/>
                  </a:lnTo>
                  <a:lnTo>
                    <a:pt x="4277614" y="9424289"/>
                  </a:lnTo>
                  <a:lnTo>
                    <a:pt x="4277614" y="6350"/>
                  </a:lnTo>
                  <a:lnTo>
                    <a:pt x="4283964" y="6350"/>
                  </a:lnTo>
                  <a:lnTo>
                    <a:pt x="4283964" y="12700"/>
                  </a:lnTo>
                  <a:lnTo>
                    <a:pt x="6350" y="12700"/>
                  </a:lnTo>
                  <a:close/>
                </a:path>
              </a:pathLst>
            </a:custGeom>
            <a:solidFill>
              <a:srgbClr val="000000"/>
            </a:solidFill>
            <a:ln w="38100" cap="sq">
              <a:solidFill>
                <a:srgbClr val="FF0000"/>
              </a:solidFill>
              <a:prstDash val="solid"/>
              <a:miter/>
            </a:ln>
          </p:spPr>
        </p:sp>
      </p:grpSp>
      <p:grpSp>
        <p:nvGrpSpPr>
          <p:cNvPr name="Group 8" id="8"/>
          <p:cNvGrpSpPr/>
          <p:nvPr/>
        </p:nvGrpSpPr>
        <p:grpSpPr>
          <a:xfrm rot="0">
            <a:off x="723078" y="1740396"/>
            <a:ext cx="3844064" cy="1536916"/>
            <a:chOff x="0" y="0"/>
            <a:chExt cx="5125419" cy="2049221"/>
          </a:xfrm>
        </p:grpSpPr>
        <p:sp>
          <p:nvSpPr>
            <p:cNvPr name="Freeform 9" id="9"/>
            <p:cNvSpPr/>
            <p:nvPr/>
          </p:nvSpPr>
          <p:spPr>
            <a:xfrm flipH="false" flipV="false" rot="0">
              <a:off x="44450" y="44450"/>
              <a:ext cx="5036566" cy="1960372"/>
            </a:xfrm>
            <a:custGeom>
              <a:avLst/>
              <a:gdLst/>
              <a:ahLst/>
              <a:cxnLst/>
              <a:rect r="r" b="b" t="t" l="l"/>
              <a:pathLst>
                <a:path h="1960372" w="5036566">
                  <a:moveTo>
                    <a:pt x="0" y="0"/>
                  </a:moveTo>
                  <a:lnTo>
                    <a:pt x="5036566" y="0"/>
                  </a:lnTo>
                  <a:lnTo>
                    <a:pt x="5036566" y="1960372"/>
                  </a:lnTo>
                  <a:lnTo>
                    <a:pt x="0" y="1960372"/>
                  </a:lnTo>
                  <a:lnTo>
                    <a:pt x="0" y="0"/>
                  </a:lnTo>
                  <a:close/>
                </a:path>
              </a:pathLst>
            </a:custGeom>
            <a:blipFill>
              <a:blip r:embed="rId4"/>
              <a:stretch>
                <a:fillRect l="-2267" t="-2267" r="-2266" b="-2264"/>
              </a:stretch>
            </a:blipFill>
          </p:spPr>
        </p:sp>
        <p:sp>
          <p:nvSpPr>
            <p:cNvPr name="Freeform 10" id="10"/>
            <p:cNvSpPr/>
            <p:nvPr/>
          </p:nvSpPr>
          <p:spPr>
            <a:xfrm flipH="false" flipV="false" rot="0">
              <a:off x="0" y="0"/>
              <a:ext cx="5125466" cy="2049272"/>
            </a:xfrm>
            <a:custGeom>
              <a:avLst/>
              <a:gdLst/>
              <a:ahLst/>
              <a:cxnLst/>
              <a:rect r="r" b="b" t="t" l="l"/>
              <a:pathLst>
                <a:path h="2049272" w="5125466">
                  <a:moveTo>
                    <a:pt x="44450" y="0"/>
                  </a:moveTo>
                  <a:lnTo>
                    <a:pt x="5081016" y="0"/>
                  </a:lnTo>
                  <a:cubicBezTo>
                    <a:pt x="5105527" y="0"/>
                    <a:pt x="5125466" y="19939"/>
                    <a:pt x="5125466" y="44450"/>
                  </a:cubicBezTo>
                  <a:lnTo>
                    <a:pt x="5125466" y="2004822"/>
                  </a:lnTo>
                  <a:cubicBezTo>
                    <a:pt x="5125466" y="2029333"/>
                    <a:pt x="5105527" y="2049272"/>
                    <a:pt x="5081016" y="2049272"/>
                  </a:cubicBezTo>
                  <a:lnTo>
                    <a:pt x="44450" y="2049272"/>
                  </a:lnTo>
                  <a:cubicBezTo>
                    <a:pt x="19939" y="2049272"/>
                    <a:pt x="0" y="2029333"/>
                    <a:pt x="0" y="2004822"/>
                  </a:cubicBezTo>
                  <a:lnTo>
                    <a:pt x="0" y="44450"/>
                  </a:lnTo>
                  <a:cubicBezTo>
                    <a:pt x="0" y="19939"/>
                    <a:pt x="19939" y="0"/>
                    <a:pt x="44450" y="0"/>
                  </a:cubicBezTo>
                  <a:moveTo>
                    <a:pt x="44450" y="88900"/>
                  </a:moveTo>
                  <a:lnTo>
                    <a:pt x="44450" y="44450"/>
                  </a:lnTo>
                  <a:lnTo>
                    <a:pt x="88900" y="44450"/>
                  </a:lnTo>
                  <a:lnTo>
                    <a:pt x="88900" y="2004822"/>
                  </a:lnTo>
                  <a:lnTo>
                    <a:pt x="44450" y="2004822"/>
                  </a:lnTo>
                  <a:lnTo>
                    <a:pt x="44450" y="1960372"/>
                  </a:lnTo>
                  <a:lnTo>
                    <a:pt x="5081016" y="1960372"/>
                  </a:lnTo>
                  <a:lnTo>
                    <a:pt x="5081016" y="2004822"/>
                  </a:lnTo>
                  <a:lnTo>
                    <a:pt x="5036566" y="2004822"/>
                  </a:lnTo>
                  <a:lnTo>
                    <a:pt x="5036566" y="44450"/>
                  </a:lnTo>
                  <a:lnTo>
                    <a:pt x="5081016" y="44450"/>
                  </a:lnTo>
                  <a:lnTo>
                    <a:pt x="5081016" y="88900"/>
                  </a:lnTo>
                  <a:lnTo>
                    <a:pt x="44450" y="88900"/>
                  </a:lnTo>
                  <a:close/>
                </a:path>
              </a:pathLst>
            </a:custGeom>
            <a:solidFill>
              <a:srgbClr val="FF3131"/>
            </a:solidFill>
          </p:spPr>
        </p:sp>
      </p:grpSp>
      <p:grpSp>
        <p:nvGrpSpPr>
          <p:cNvPr name="Group 11" id="11"/>
          <p:cNvGrpSpPr/>
          <p:nvPr/>
        </p:nvGrpSpPr>
        <p:grpSpPr>
          <a:xfrm rot="0">
            <a:off x="6006897" y="1740396"/>
            <a:ext cx="3625315" cy="1466407"/>
            <a:chOff x="0" y="0"/>
            <a:chExt cx="4833753" cy="1955209"/>
          </a:xfrm>
        </p:grpSpPr>
        <p:sp>
          <p:nvSpPr>
            <p:cNvPr name="Freeform 12" id="12"/>
            <p:cNvSpPr/>
            <p:nvPr/>
          </p:nvSpPr>
          <p:spPr>
            <a:xfrm flipH="false" flipV="false" rot="0">
              <a:off x="44450" y="44450"/>
              <a:ext cx="4744847" cy="1866265"/>
            </a:xfrm>
            <a:custGeom>
              <a:avLst/>
              <a:gdLst/>
              <a:ahLst/>
              <a:cxnLst/>
              <a:rect r="r" b="b" t="t" l="l"/>
              <a:pathLst>
                <a:path h="1866265" w="4744847">
                  <a:moveTo>
                    <a:pt x="0" y="0"/>
                  </a:moveTo>
                  <a:lnTo>
                    <a:pt x="4744847" y="0"/>
                  </a:lnTo>
                  <a:lnTo>
                    <a:pt x="4744847" y="1866265"/>
                  </a:lnTo>
                  <a:lnTo>
                    <a:pt x="0" y="1866265"/>
                  </a:lnTo>
                  <a:lnTo>
                    <a:pt x="0" y="0"/>
                  </a:lnTo>
                  <a:close/>
                </a:path>
              </a:pathLst>
            </a:custGeom>
            <a:blipFill>
              <a:blip r:embed="rId5"/>
              <a:stretch>
                <a:fillRect l="-2381" t="-2381" r="-2381" b="-2384"/>
              </a:stretch>
            </a:blipFill>
          </p:spPr>
        </p:sp>
        <p:sp>
          <p:nvSpPr>
            <p:cNvPr name="Freeform 13" id="13"/>
            <p:cNvSpPr/>
            <p:nvPr/>
          </p:nvSpPr>
          <p:spPr>
            <a:xfrm flipH="false" flipV="false" rot="0">
              <a:off x="0" y="0"/>
              <a:ext cx="4833747" cy="1955165"/>
            </a:xfrm>
            <a:custGeom>
              <a:avLst/>
              <a:gdLst/>
              <a:ahLst/>
              <a:cxnLst/>
              <a:rect r="r" b="b" t="t" l="l"/>
              <a:pathLst>
                <a:path h="1955165" w="4833747">
                  <a:moveTo>
                    <a:pt x="44450" y="0"/>
                  </a:moveTo>
                  <a:lnTo>
                    <a:pt x="4789297" y="0"/>
                  </a:lnTo>
                  <a:cubicBezTo>
                    <a:pt x="4813808" y="0"/>
                    <a:pt x="4833747" y="19939"/>
                    <a:pt x="4833747" y="44450"/>
                  </a:cubicBezTo>
                  <a:lnTo>
                    <a:pt x="4833747" y="1910715"/>
                  </a:lnTo>
                  <a:cubicBezTo>
                    <a:pt x="4833747" y="1935226"/>
                    <a:pt x="4813808" y="1955165"/>
                    <a:pt x="4789297" y="1955165"/>
                  </a:cubicBezTo>
                  <a:lnTo>
                    <a:pt x="44450" y="1955165"/>
                  </a:lnTo>
                  <a:cubicBezTo>
                    <a:pt x="19939" y="1955165"/>
                    <a:pt x="0" y="1935226"/>
                    <a:pt x="0" y="1910715"/>
                  </a:cubicBezTo>
                  <a:lnTo>
                    <a:pt x="0" y="44450"/>
                  </a:lnTo>
                  <a:cubicBezTo>
                    <a:pt x="0" y="19939"/>
                    <a:pt x="19939" y="0"/>
                    <a:pt x="44450" y="0"/>
                  </a:cubicBezTo>
                  <a:moveTo>
                    <a:pt x="44450" y="88900"/>
                  </a:moveTo>
                  <a:lnTo>
                    <a:pt x="44450" y="44450"/>
                  </a:lnTo>
                  <a:lnTo>
                    <a:pt x="88900" y="44450"/>
                  </a:lnTo>
                  <a:lnTo>
                    <a:pt x="88900" y="1910715"/>
                  </a:lnTo>
                  <a:lnTo>
                    <a:pt x="44450" y="1910715"/>
                  </a:lnTo>
                  <a:lnTo>
                    <a:pt x="44450" y="1866265"/>
                  </a:lnTo>
                  <a:lnTo>
                    <a:pt x="4789297" y="1866265"/>
                  </a:lnTo>
                  <a:lnTo>
                    <a:pt x="4789297" y="1910715"/>
                  </a:lnTo>
                  <a:lnTo>
                    <a:pt x="4744847" y="1910715"/>
                  </a:lnTo>
                  <a:lnTo>
                    <a:pt x="4744847" y="44450"/>
                  </a:lnTo>
                  <a:lnTo>
                    <a:pt x="4789297" y="44450"/>
                  </a:lnTo>
                  <a:lnTo>
                    <a:pt x="4789297" y="88900"/>
                  </a:lnTo>
                  <a:lnTo>
                    <a:pt x="44450" y="88900"/>
                  </a:lnTo>
                  <a:close/>
                </a:path>
              </a:pathLst>
            </a:custGeom>
            <a:solidFill>
              <a:srgbClr val="FF3131"/>
            </a:solidFill>
          </p:spPr>
        </p:sp>
      </p:grpSp>
      <p:grpSp>
        <p:nvGrpSpPr>
          <p:cNvPr name="Group 14" id="14"/>
          <p:cNvGrpSpPr/>
          <p:nvPr/>
        </p:nvGrpSpPr>
        <p:grpSpPr>
          <a:xfrm rot="0">
            <a:off x="4760286" y="680855"/>
            <a:ext cx="12503776" cy="30770"/>
            <a:chOff x="0" y="0"/>
            <a:chExt cx="16671701" cy="41027"/>
          </a:xfrm>
        </p:grpSpPr>
        <p:sp>
          <p:nvSpPr>
            <p:cNvPr name="Freeform 15" id="15"/>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16" id="16"/>
          <p:cNvGrpSpPr/>
          <p:nvPr/>
        </p:nvGrpSpPr>
        <p:grpSpPr>
          <a:xfrm rot="0">
            <a:off x="5831920" y="1341536"/>
            <a:ext cx="807839" cy="990480"/>
            <a:chOff x="0" y="0"/>
            <a:chExt cx="1077119" cy="1320640"/>
          </a:xfrm>
        </p:grpSpPr>
        <p:sp>
          <p:nvSpPr>
            <p:cNvPr name="Freeform 17" id="17"/>
            <p:cNvSpPr/>
            <p:nvPr/>
          </p:nvSpPr>
          <p:spPr>
            <a:xfrm flipH="false" flipV="false" rot="0">
              <a:off x="0" y="0"/>
              <a:ext cx="1077087" cy="1320673"/>
            </a:xfrm>
            <a:custGeom>
              <a:avLst/>
              <a:gdLst/>
              <a:ahLst/>
              <a:cxnLst/>
              <a:rect r="r" b="b" t="t" l="l"/>
              <a:pathLst>
                <a:path h="1320673" w="1077087">
                  <a:moveTo>
                    <a:pt x="0" y="0"/>
                  </a:moveTo>
                  <a:lnTo>
                    <a:pt x="1077087" y="0"/>
                  </a:lnTo>
                  <a:lnTo>
                    <a:pt x="1077087" y="1320673"/>
                  </a:lnTo>
                  <a:lnTo>
                    <a:pt x="0" y="1320673"/>
                  </a:lnTo>
                  <a:lnTo>
                    <a:pt x="0" y="0"/>
                  </a:lnTo>
                  <a:close/>
                </a:path>
              </a:pathLst>
            </a:custGeom>
            <a:blipFill>
              <a:blip r:embed="rId6"/>
              <a:stretch>
                <a:fillRect l="-201" t="0" r="-204" b="2"/>
              </a:stretch>
            </a:blipFill>
          </p:spPr>
        </p:sp>
      </p:grpSp>
      <p:grpSp>
        <p:nvGrpSpPr>
          <p:cNvPr name="Group 18" id="18"/>
          <p:cNvGrpSpPr/>
          <p:nvPr/>
        </p:nvGrpSpPr>
        <p:grpSpPr>
          <a:xfrm rot="0">
            <a:off x="361954" y="1341536"/>
            <a:ext cx="788923" cy="967288"/>
            <a:chOff x="0" y="0"/>
            <a:chExt cx="1051897" cy="1289717"/>
          </a:xfrm>
        </p:grpSpPr>
        <p:sp>
          <p:nvSpPr>
            <p:cNvPr name="Freeform 19" id="19"/>
            <p:cNvSpPr/>
            <p:nvPr/>
          </p:nvSpPr>
          <p:spPr>
            <a:xfrm flipH="false" flipV="false" rot="0">
              <a:off x="0" y="0"/>
              <a:ext cx="1051941" cy="1289685"/>
            </a:xfrm>
            <a:custGeom>
              <a:avLst/>
              <a:gdLst/>
              <a:ahLst/>
              <a:cxnLst/>
              <a:rect r="r" b="b" t="t" l="l"/>
              <a:pathLst>
                <a:path h="1289685" w="1051941">
                  <a:moveTo>
                    <a:pt x="0" y="0"/>
                  </a:moveTo>
                  <a:lnTo>
                    <a:pt x="1051941" y="0"/>
                  </a:lnTo>
                  <a:lnTo>
                    <a:pt x="1051941" y="1289685"/>
                  </a:lnTo>
                  <a:lnTo>
                    <a:pt x="0" y="1289685"/>
                  </a:lnTo>
                  <a:lnTo>
                    <a:pt x="0" y="0"/>
                  </a:lnTo>
                  <a:close/>
                </a:path>
              </a:pathLst>
            </a:custGeom>
            <a:blipFill>
              <a:blip r:embed="rId7"/>
              <a:stretch>
                <a:fillRect l="-201" t="0" r="-197" b="-2"/>
              </a:stretch>
            </a:blipFill>
          </p:spPr>
        </p:sp>
      </p:grpSp>
      <p:sp>
        <p:nvSpPr>
          <p:cNvPr name="TextBox 20" id="20"/>
          <p:cNvSpPr txBox="true"/>
          <p:nvPr/>
        </p:nvSpPr>
        <p:spPr>
          <a:xfrm rot="0">
            <a:off x="12071108" y="1748980"/>
            <a:ext cx="5747071" cy="1508759"/>
          </a:xfrm>
          <a:prstGeom prst="rect">
            <a:avLst/>
          </a:prstGeom>
        </p:spPr>
        <p:txBody>
          <a:bodyPr anchor="t" rtlCol="false" tIns="0" lIns="0" bIns="0" rIns="0">
            <a:spAutoFit/>
          </a:bodyPr>
          <a:lstStyle/>
          <a:p>
            <a:pPr algn="just" marL="480063" indent="-160021" lvl="2">
              <a:lnSpc>
                <a:spcPts val="2940"/>
              </a:lnSpc>
              <a:buAutoNum type="arabicPeriod" startAt="1"/>
            </a:pPr>
            <a:r>
              <a:rPr lang="en-US" sz="2100" spc="-75">
                <a:solidFill>
                  <a:srgbClr val="000000"/>
                </a:solidFill>
                <a:latin typeface="Source Han Sans KR"/>
                <a:ea typeface="Source Han Sans KR"/>
                <a:cs typeface="Source Han Sans KR"/>
                <a:sym typeface="Source Han Sans KR"/>
              </a:rPr>
              <a:t>높은 순으로 정렬했을 때 높은 평점 순으로 상품평을 정렬함.</a:t>
            </a:r>
          </a:p>
          <a:p>
            <a:pPr algn="just" marL="480063" indent="-160021" lvl="2">
              <a:lnSpc>
                <a:spcPts val="2940"/>
              </a:lnSpc>
              <a:buAutoNum type="arabicPeriod" startAt="1"/>
            </a:pPr>
            <a:r>
              <a:rPr lang="en-US" sz="2100" spc="-75">
                <a:solidFill>
                  <a:srgbClr val="000000"/>
                </a:solidFill>
                <a:latin typeface="Source Han Sans KR"/>
                <a:ea typeface="Source Han Sans KR"/>
                <a:cs typeface="Source Han Sans KR"/>
                <a:sym typeface="Source Han Sans KR"/>
              </a:rPr>
              <a:t>낮은 순으로 정렬했을 때 낮은 평점 순으로 상품평을 정렬함.</a:t>
            </a:r>
          </a:p>
        </p:txBody>
      </p:sp>
      <p:sp>
        <p:nvSpPr>
          <p:cNvPr name="TextBox 21" id="21"/>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상품후기</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05578" y="1411728"/>
            <a:ext cx="5251249" cy="3647898"/>
            <a:chOff x="0" y="0"/>
            <a:chExt cx="7001665" cy="4863864"/>
          </a:xfrm>
        </p:grpSpPr>
        <p:sp>
          <p:nvSpPr>
            <p:cNvPr name="Freeform 3" id="3"/>
            <p:cNvSpPr/>
            <p:nvPr/>
          </p:nvSpPr>
          <p:spPr>
            <a:xfrm flipH="false" flipV="false" rot="0">
              <a:off x="6350" y="6350"/>
              <a:ext cx="6988937" cy="4851146"/>
            </a:xfrm>
            <a:custGeom>
              <a:avLst/>
              <a:gdLst/>
              <a:ahLst/>
              <a:cxnLst/>
              <a:rect r="r" b="b" t="t" l="l"/>
              <a:pathLst>
                <a:path h="4851146" w="6988937">
                  <a:moveTo>
                    <a:pt x="0" y="0"/>
                  </a:moveTo>
                  <a:lnTo>
                    <a:pt x="6988937" y="0"/>
                  </a:lnTo>
                  <a:lnTo>
                    <a:pt x="6988937" y="4851146"/>
                  </a:lnTo>
                  <a:lnTo>
                    <a:pt x="0" y="4851146"/>
                  </a:lnTo>
                  <a:lnTo>
                    <a:pt x="0" y="0"/>
                  </a:lnTo>
                  <a:close/>
                </a:path>
              </a:pathLst>
            </a:custGeom>
            <a:blipFill>
              <a:blip r:embed="rId2"/>
              <a:stretch>
                <a:fillRect l="-130" t="-130" r="-131" b="-131"/>
              </a:stretch>
            </a:blipFill>
            <a:ln w="38100" cap="sq">
              <a:solidFill>
                <a:srgbClr val="FF0000"/>
              </a:solidFill>
              <a:prstDash val="solid"/>
              <a:miter/>
            </a:ln>
          </p:spPr>
        </p:sp>
        <p:sp>
          <p:nvSpPr>
            <p:cNvPr name="Freeform 4" id="4"/>
            <p:cNvSpPr/>
            <p:nvPr/>
          </p:nvSpPr>
          <p:spPr>
            <a:xfrm flipH="false" flipV="false" rot="0">
              <a:off x="0" y="0"/>
              <a:ext cx="7001637" cy="4863846"/>
            </a:xfrm>
            <a:custGeom>
              <a:avLst/>
              <a:gdLst/>
              <a:ahLst/>
              <a:cxnLst/>
              <a:rect r="r" b="b" t="t" l="l"/>
              <a:pathLst>
                <a:path h="4863846" w="7001637">
                  <a:moveTo>
                    <a:pt x="6350" y="0"/>
                  </a:moveTo>
                  <a:lnTo>
                    <a:pt x="6995287" y="0"/>
                  </a:lnTo>
                  <a:cubicBezTo>
                    <a:pt x="6998843" y="0"/>
                    <a:pt x="7001637" y="2794"/>
                    <a:pt x="7001637" y="6350"/>
                  </a:cubicBezTo>
                  <a:lnTo>
                    <a:pt x="7001637" y="4857496"/>
                  </a:lnTo>
                  <a:cubicBezTo>
                    <a:pt x="7001637" y="4861052"/>
                    <a:pt x="6998843" y="4863846"/>
                    <a:pt x="6995287" y="4863846"/>
                  </a:cubicBezTo>
                  <a:lnTo>
                    <a:pt x="6350" y="4863846"/>
                  </a:lnTo>
                  <a:cubicBezTo>
                    <a:pt x="2794" y="4863846"/>
                    <a:pt x="0" y="4861052"/>
                    <a:pt x="0" y="4857496"/>
                  </a:cubicBezTo>
                  <a:lnTo>
                    <a:pt x="0" y="6350"/>
                  </a:lnTo>
                  <a:cubicBezTo>
                    <a:pt x="0" y="2794"/>
                    <a:pt x="2794" y="0"/>
                    <a:pt x="6350" y="0"/>
                  </a:cubicBezTo>
                  <a:moveTo>
                    <a:pt x="6350" y="12700"/>
                  </a:moveTo>
                  <a:lnTo>
                    <a:pt x="6350" y="6350"/>
                  </a:lnTo>
                  <a:lnTo>
                    <a:pt x="12700" y="6350"/>
                  </a:lnTo>
                  <a:lnTo>
                    <a:pt x="12700" y="4857496"/>
                  </a:lnTo>
                  <a:lnTo>
                    <a:pt x="6350" y="4857496"/>
                  </a:lnTo>
                  <a:lnTo>
                    <a:pt x="6350" y="4851146"/>
                  </a:lnTo>
                  <a:lnTo>
                    <a:pt x="6995287" y="4851146"/>
                  </a:lnTo>
                  <a:lnTo>
                    <a:pt x="6995287" y="4857496"/>
                  </a:lnTo>
                  <a:lnTo>
                    <a:pt x="6988937" y="4857496"/>
                  </a:lnTo>
                  <a:lnTo>
                    <a:pt x="6988937" y="6350"/>
                  </a:lnTo>
                  <a:lnTo>
                    <a:pt x="6995287" y="6350"/>
                  </a:lnTo>
                  <a:lnTo>
                    <a:pt x="6995287" y="12700"/>
                  </a:lnTo>
                  <a:lnTo>
                    <a:pt x="6350" y="12700"/>
                  </a:lnTo>
                  <a:close/>
                </a:path>
              </a:pathLst>
            </a:custGeom>
            <a:solidFill>
              <a:srgbClr val="000000"/>
            </a:solidFill>
            <a:ln w="38100" cap="sq">
              <a:solidFill>
                <a:srgbClr val="FF0000"/>
              </a:solidFill>
              <a:prstDash val="solid"/>
              <a:miter/>
            </a:ln>
          </p:spPr>
        </p:sp>
      </p:grpSp>
      <p:grpSp>
        <p:nvGrpSpPr>
          <p:cNvPr name="Group 5" id="5"/>
          <p:cNvGrpSpPr/>
          <p:nvPr/>
        </p:nvGrpSpPr>
        <p:grpSpPr>
          <a:xfrm rot="0">
            <a:off x="6632973" y="4276565"/>
            <a:ext cx="5582337" cy="1803144"/>
            <a:chOff x="0" y="0"/>
            <a:chExt cx="7443116" cy="2404192"/>
          </a:xfrm>
        </p:grpSpPr>
        <p:sp>
          <p:nvSpPr>
            <p:cNvPr name="Freeform 6" id="6"/>
            <p:cNvSpPr/>
            <p:nvPr/>
          </p:nvSpPr>
          <p:spPr>
            <a:xfrm flipH="false" flipV="false" rot="0">
              <a:off x="0" y="0"/>
              <a:ext cx="7443089" cy="2404237"/>
            </a:xfrm>
            <a:custGeom>
              <a:avLst/>
              <a:gdLst/>
              <a:ahLst/>
              <a:cxnLst/>
              <a:rect r="r" b="b" t="t" l="l"/>
              <a:pathLst>
                <a:path h="2404237" w="7443089">
                  <a:moveTo>
                    <a:pt x="0" y="0"/>
                  </a:moveTo>
                  <a:lnTo>
                    <a:pt x="7443089" y="0"/>
                  </a:lnTo>
                  <a:lnTo>
                    <a:pt x="7443089" y="2404237"/>
                  </a:lnTo>
                  <a:lnTo>
                    <a:pt x="0" y="2404237"/>
                  </a:lnTo>
                  <a:lnTo>
                    <a:pt x="0" y="0"/>
                  </a:lnTo>
                  <a:close/>
                </a:path>
              </a:pathLst>
            </a:custGeom>
            <a:blipFill>
              <a:blip r:embed="rId3"/>
              <a:stretch>
                <a:fillRect l="0" t="0" r="0" b="1"/>
              </a:stretch>
            </a:blipFill>
            <a:ln w="38100" cap="sq">
              <a:solidFill>
                <a:srgbClr val="FF0000"/>
              </a:solidFill>
              <a:prstDash val="solid"/>
              <a:miter/>
            </a:ln>
          </p:spPr>
        </p:sp>
      </p:grpSp>
      <p:grpSp>
        <p:nvGrpSpPr>
          <p:cNvPr name="Group 7" id="7"/>
          <p:cNvGrpSpPr/>
          <p:nvPr/>
        </p:nvGrpSpPr>
        <p:grpSpPr>
          <a:xfrm rot="0">
            <a:off x="11015506" y="5920827"/>
            <a:ext cx="5582337" cy="1806783"/>
            <a:chOff x="0" y="0"/>
            <a:chExt cx="7443116" cy="2409044"/>
          </a:xfrm>
        </p:grpSpPr>
        <p:sp>
          <p:nvSpPr>
            <p:cNvPr name="Freeform 8" id="8"/>
            <p:cNvSpPr/>
            <p:nvPr/>
          </p:nvSpPr>
          <p:spPr>
            <a:xfrm flipH="false" flipV="false" rot="0">
              <a:off x="0" y="0"/>
              <a:ext cx="7443089" cy="2409063"/>
            </a:xfrm>
            <a:custGeom>
              <a:avLst/>
              <a:gdLst/>
              <a:ahLst/>
              <a:cxnLst/>
              <a:rect r="r" b="b" t="t" l="l"/>
              <a:pathLst>
                <a:path h="2409063" w="7443089">
                  <a:moveTo>
                    <a:pt x="0" y="0"/>
                  </a:moveTo>
                  <a:lnTo>
                    <a:pt x="7443089" y="0"/>
                  </a:lnTo>
                  <a:lnTo>
                    <a:pt x="7443089" y="2409063"/>
                  </a:lnTo>
                  <a:lnTo>
                    <a:pt x="0" y="2409063"/>
                  </a:lnTo>
                  <a:lnTo>
                    <a:pt x="0" y="0"/>
                  </a:lnTo>
                  <a:close/>
                </a:path>
              </a:pathLst>
            </a:custGeom>
            <a:blipFill>
              <a:blip r:embed="rId4"/>
              <a:stretch>
                <a:fillRect l="0" t="0" r="0" b="0"/>
              </a:stretch>
            </a:blipFill>
            <a:ln w="38100" cap="sq">
              <a:solidFill>
                <a:srgbClr val="FF0000"/>
              </a:solidFill>
              <a:prstDash val="solid"/>
              <a:miter/>
            </a:ln>
          </p:spPr>
        </p:sp>
      </p:grpSp>
      <p:grpSp>
        <p:nvGrpSpPr>
          <p:cNvPr name="Group 9" id="9"/>
          <p:cNvGrpSpPr/>
          <p:nvPr/>
        </p:nvGrpSpPr>
        <p:grpSpPr>
          <a:xfrm rot="0">
            <a:off x="4760286" y="680855"/>
            <a:ext cx="12503776" cy="30770"/>
            <a:chOff x="0" y="0"/>
            <a:chExt cx="16671701" cy="41027"/>
          </a:xfrm>
        </p:grpSpPr>
        <p:sp>
          <p:nvSpPr>
            <p:cNvPr name="Freeform 10" id="10"/>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11" id="11"/>
          <p:cNvGrpSpPr/>
          <p:nvPr/>
        </p:nvGrpSpPr>
        <p:grpSpPr>
          <a:xfrm rot="0">
            <a:off x="1872559" y="1028700"/>
            <a:ext cx="788923" cy="967288"/>
            <a:chOff x="0" y="0"/>
            <a:chExt cx="1051897" cy="1289717"/>
          </a:xfrm>
        </p:grpSpPr>
        <p:sp>
          <p:nvSpPr>
            <p:cNvPr name="Freeform 12" id="12"/>
            <p:cNvSpPr/>
            <p:nvPr/>
          </p:nvSpPr>
          <p:spPr>
            <a:xfrm flipH="false" flipV="false" rot="0">
              <a:off x="0" y="0"/>
              <a:ext cx="1051941" cy="1289685"/>
            </a:xfrm>
            <a:custGeom>
              <a:avLst/>
              <a:gdLst/>
              <a:ahLst/>
              <a:cxnLst/>
              <a:rect r="r" b="b" t="t" l="l"/>
              <a:pathLst>
                <a:path h="1289685" w="1051941">
                  <a:moveTo>
                    <a:pt x="0" y="0"/>
                  </a:moveTo>
                  <a:lnTo>
                    <a:pt x="1051941" y="0"/>
                  </a:lnTo>
                  <a:lnTo>
                    <a:pt x="1051941" y="1289685"/>
                  </a:lnTo>
                  <a:lnTo>
                    <a:pt x="0" y="1289685"/>
                  </a:lnTo>
                  <a:lnTo>
                    <a:pt x="0" y="0"/>
                  </a:lnTo>
                  <a:close/>
                </a:path>
              </a:pathLst>
            </a:custGeom>
            <a:blipFill>
              <a:blip r:embed="rId5"/>
              <a:stretch>
                <a:fillRect l="-201" t="0" r="-197" b="-2"/>
              </a:stretch>
            </a:blipFill>
          </p:spPr>
        </p:sp>
      </p:grpSp>
      <p:grpSp>
        <p:nvGrpSpPr>
          <p:cNvPr name="Group 13" id="13"/>
          <p:cNvGrpSpPr/>
          <p:nvPr/>
        </p:nvGrpSpPr>
        <p:grpSpPr>
          <a:xfrm rot="0">
            <a:off x="4427283" y="3765283"/>
            <a:ext cx="807839" cy="990480"/>
            <a:chOff x="0" y="0"/>
            <a:chExt cx="1077119" cy="1320640"/>
          </a:xfrm>
        </p:grpSpPr>
        <p:sp>
          <p:nvSpPr>
            <p:cNvPr name="Freeform 14" id="14"/>
            <p:cNvSpPr/>
            <p:nvPr/>
          </p:nvSpPr>
          <p:spPr>
            <a:xfrm flipH="false" flipV="false" rot="0">
              <a:off x="0" y="0"/>
              <a:ext cx="1077087" cy="1320673"/>
            </a:xfrm>
            <a:custGeom>
              <a:avLst/>
              <a:gdLst/>
              <a:ahLst/>
              <a:cxnLst/>
              <a:rect r="r" b="b" t="t" l="l"/>
              <a:pathLst>
                <a:path h="1320673" w="1077087">
                  <a:moveTo>
                    <a:pt x="0" y="0"/>
                  </a:moveTo>
                  <a:lnTo>
                    <a:pt x="1077087" y="0"/>
                  </a:lnTo>
                  <a:lnTo>
                    <a:pt x="1077087" y="1320673"/>
                  </a:lnTo>
                  <a:lnTo>
                    <a:pt x="0" y="1320673"/>
                  </a:lnTo>
                  <a:lnTo>
                    <a:pt x="0" y="0"/>
                  </a:lnTo>
                  <a:close/>
                </a:path>
              </a:pathLst>
            </a:custGeom>
            <a:blipFill>
              <a:blip r:embed="rId6"/>
              <a:stretch>
                <a:fillRect l="-201" t="0" r="-204" b="2"/>
              </a:stretch>
            </a:blipFill>
          </p:spPr>
        </p:sp>
      </p:grpSp>
      <p:grpSp>
        <p:nvGrpSpPr>
          <p:cNvPr name="Group 15" id="15"/>
          <p:cNvGrpSpPr/>
          <p:nvPr/>
        </p:nvGrpSpPr>
        <p:grpSpPr>
          <a:xfrm rot="0">
            <a:off x="9600396" y="5201632"/>
            <a:ext cx="716163" cy="878078"/>
            <a:chOff x="0" y="0"/>
            <a:chExt cx="954884" cy="1170771"/>
          </a:xfrm>
        </p:grpSpPr>
        <p:sp>
          <p:nvSpPr>
            <p:cNvPr name="Freeform 16" id="16"/>
            <p:cNvSpPr/>
            <p:nvPr/>
          </p:nvSpPr>
          <p:spPr>
            <a:xfrm flipH="false" flipV="false" rot="0">
              <a:off x="0" y="0"/>
              <a:ext cx="954913" cy="1170813"/>
            </a:xfrm>
            <a:custGeom>
              <a:avLst/>
              <a:gdLst/>
              <a:ahLst/>
              <a:cxnLst/>
              <a:rect r="r" b="b" t="t" l="l"/>
              <a:pathLst>
                <a:path h="1170813" w="954913">
                  <a:moveTo>
                    <a:pt x="0" y="0"/>
                  </a:moveTo>
                  <a:lnTo>
                    <a:pt x="954913" y="0"/>
                  </a:lnTo>
                  <a:lnTo>
                    <a:pt x="954913" y="1170813"/>
                  </a:lnTo>
                  <a:lnTo>
                    <a:pt x="0" y="1170813"/>
                  </a:lnTo>
                  <a:lnTo>
                    <a:pt x="0" y="0"/>
                  </a:lnTo>
                  <a:close/>
                </a:path>
              </a:pathLst>
            </a:custGeom>
            <a:blipFill>
              <a:blip r:embed="rId7"/>
              <a:stretch>
                <a:fillRect l="-201" t="0" r="-198" b="3"/>
              </a:stretch>
            </a:blipFill>
          </p:spPr>
        </p:sp>
      </p:grpSp>
      <p:grpSp>
        <p:nvGrpSpPr>
          <p:cNvPr name="Group 17" id="17"/>
          <p:cNvGrpSpPr/>
          <p:nvPr/>
        </p:nvGrpSpPr>
        <p:grpSpPr>
          <a:xfrm rot="0">
            <a:off x="14767160" y="6824218"/>
            <a:ext cx="741867" cy="909593"/>
            <a:chOff x="0" y="0"/>
            <a:chExt cx="989156" cy="1212791"/>
          </a:xfrm>
        </p:grpSpPr>
        <p:sp>
          <p:nvSpPr>
            <p:cNvPr name="Freeform 18" id="18"/>
            <p:cNvSpPr/>
            <p:nvPr/>
          </p:nvSpPr>
          <p:spPr>
            <a:xfrm flipH="false" flipV="false" rot="0">
              <a:off x="0" y="0"/>
              <a:ext cx="989203" cy="1212850"/>
            </a:xfrm>
            <a:custGeom>
              <a:avLst/>
              <a:gdLst/>
              <a:ahLst/>
              <a:cxnLst/>
              <a:rect r="r" b="b" t="t" l="l"/>
              <a:pathLst>
                <a:path h="1212850" w="989203">
                  <a:moveTo>
                    <a:pt x="0" y="0"/>
                  </a:moveTo>
                  <a:lnTo>
                    <a:pt x="989203" y="0"/>
                  </a:lnTo>
                  <a:lnTo>
                    <a:pt x="989203" y="1212850"/>
                  </a:lnTo>
                  <a:lnTo>
                    <a:pt x="0" y="1212850"/>
                  </a:lnTo>
                  <a:lnTo>
                    <a:pt x="0" y="0"/>
                  </a:lnTo>
                  <a:close/>
                </a:path>
              </a:pathLst>
            </a:custGeom>
            <a:blipFill>
              <a:blip r:embed="rId8"/>
              <a:stretch>
                <a:fillRect l="0" t="-88" r="4" b="-83"/>
              </a:stretch>
            </a:blipFill>
          </p:spPr>
        </p:sp>
      </p:grpSp>
      <p:sp>
        <p:nvSpPr>
          <p:cNvPr name="TextBox 19" id="19"/>
          <p:cNvSpPr txBox="true"/>
          <p:nvPr/>
        </p:nvSpPr>
        <p:spPr>
          <a:xfrm rot="0">
            <a:off x="2661482" y="8127072"/>
            <a:ext cx="12965036" cy="177482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로그인 상태에서 상품평이 있다면</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 삭제 버튼이 표시됨.</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삭제 버튼을 누르면 삭제 확인 창이 출력됨.</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삭제가 완료되면 알림 창이 출력됨.</a:t>
            </a:r>
          </a:p>
        </p:txBody>
      </p:sp>
      <p:sp>
        <p:nvSpPr>
          <p:cNvPr name="TextBox 20" id="20"/>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상품후기</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34622" y="1539571"/>
            <a:ext cx="3137528" cy="1749184"/>
            <a:chOff x="0" y="0"/>
            <a:chExt cx="4183371" cy="2332245"/>
          </a:xfrm>
        </p:grpSpPr>
        <p:sp>
          <p:nvSpPr>
            <p:cNvPr name="Freeform 3" id="3"/>
            <p:cNvSpPr/>
            <p:nvPr/>
          </p:nvSpPr>
          <p:spPr>
            <a:xfrm flipH="false" flipV="false" rot="0">
              <a:off x="6350" y="6350"/>
              <a:ext cx="4170680" cy="2319528"/>
            </a:xfrm>
            <a:custGeom>
              <a:avLst/>
              <a:gdLst/>
              <a:ahLst/>
              <a:cxnLst/>
              <a:rect r="r" b="b" t="t" l="l"/>
              <a:pathLst>
                <a:path h="2319528" w="4170680">
                  <a:moveTo>
                    <a:pt x="0" y="0"/>
                  </a:moveTo>
                  <a:lnTo>
                    <a:pt x="4170680" y="0"/>
                  </a:lnTo>
                  <a:lnTo>
                    <a:pt x="4170680" y="2319528"/>
                  </a:lnTo>
                  <a:lnTo>
                    <a:pt x="0" y="2319528"/>
                  </a:lnTo>
                  <a:lnTo>
                    <a:pt x="0" y="0"/>
                  </a:lnTo>
                  <a:close/>
                </a:path>
              </a:pathLst>
            </a:custGeom>
            <a:blipFill>
              <a:blip r:embed="rId2"/>
              <a:stretch>
                <a:fillRect l="-3192" t="-273" r="-3192" b="-274"/>
              </a:stretch>
            </a:blipFill>
            <a:ln w="38100" cap="sq">
              <a:solidFill>
                <a:srgbClr val="FF0000"/>
              </a:solidFill>
              <a:prstDash val="solid"/>
              <a:miter/>
            </a:ln>
          </p:spPr>
        </p:sp>
        <p:sp>
          <p:nvSpPr>
            <p:cNvPr name="Freeform 4" id="4"/>
            <p:cNvSpPr/>
            <p:nvPr/>
          </p:nvSpPr>
          <p:spPr>
            <a:xfrm flipH="false" flipV="false" rot="0">
              <a:off x="0" y="0"/>
              <a:ext cx="4183380" cy="2332228"/>
            </a:xfrm>
            <a:custGeom>
              <a:avLst/>
              <a:gdLst/>
              <a:ahLst/>
              <a:cxnLst/>
              <a:rect r="r" b="b" t="t" l="l"/>
              <a:pathLst>
                <a:path h="2332228" w="4183380">
                  <a:moveTo>
                    <a:pt x="6350" y="0"/>
                  </a:moveTo>
                  <a:lnTo>
                    <a:pt x="4177030" y="0"/>
                  </a:lnTo>
                  <a:cubicBezTo>
                    <a:pt x="4180586" y="0"/>
                    <a:pt x="4183380" y="2794"/>
                    <a:pt x="4183380" y="6350"/>
                  </a:cubicBezTo>
                  <a:lnTo>
                    <a:pt x="4183380" y="2325878"/>
                  </a:lnTo>
                  <a:cubicBezTo>
                    <a:pt x="4183380" y="2329434"/>
                    <a:pt x="4180586" y="2332228"/>
                    <a:pt x="4177030" y="2332228"/>
                  </a:cubicBezTo>
                  <a:lnTo>
                    <a:pt x="6350" y="2332228"/>
                  </a:lnTo>
                  <a:cubicBezTo>
                    <a:pt x="2794" y="2332228"/>
                    <a:pt x="0" y="2329434"/>
                    <a:pt x="0" y="2325878"/>
                  </a:cubicBezTo>
                  <a:lnTo>
                    <a:pt x="0" y="6350"/>
                  </a:lnTo>
                  <a:cubicBezTo>
                    <a:pt x="0" y="2794"/>
                    <a:pt x="2794" y="0"/>
                    <a:pt x="6350" y="0"/>
                  </a:cubicBezTo>
                  <a:moveTo>
                    <a:pt x="6350" y="12700"/>
                  </a:moveTo>
                  <a:lnTo>
                    <a:pt x="6350" y="6350"/>
                  </a:lnTo>
                  <a:lnTo>
                    <a:pt x="12700" y="6350"/>
                  </a:lnTo>
                  <a:lnTo>
                    <a:pt x="12700" y="2325878"/>
                  </a:lnTo>
                  <a:lnTo>
                    <a:pt x="6350" y="2325878"/>
                  </a:lnTo>
                  <a:lnTo>
                    <a:pt x="6350" y="2319528"/>
                  </a:lnTo>
                  <a:lnTo>
                    <a:pt x="4177030" y="2319528"/>
                  </a:lnTo>
                  <a:lnTo>
                    <a:pt x="4177030" y="2325878"/>
                  </a:lnTo>
                  <a:lnTo>
                    <a:pt x="4170680" y="2325878"/>
                  </a:lnTo>
                  <a:lnTo>
                    <a:pt x="4170680" y="6350"/>
                  </a:lnTo>
                  <a:lnTo>
                    <a:pt x="4177030" y="6350"/>
                  </a:lnTo>
                  <a:lnTo>
                    <a:pt x="4177030" y="12700"/>
                  </a:lnTo>
                  <a:lnTo>
                    <a:pt x="6350" y="12700"/>
                  </a:lnTo>
                  <a:close/>
                </a:path>
              </a:pathLst>
            </a:custGeom>
            <a:solidFill>
              <a:srgbClr val="000000"/>
            </a:solidFill>
            <a:ln w="38100" cap="sq">
              <a:solidFill>
                <a:srgbClr val="FF0000"/>
              </a:solidFill>
              <a:prstDash val="solid"/>
              <a:miter/>
            </a:ln>
          </p:spPr>
        </p:sp>
      </p:grpSp>
      <p:grpSp>
        <p:nvGrpSpPr>
          <p:cNvPr name="Group 5" id="5"/>
          <p:cNvGrpSpPr/>
          <p:nvPr/>
        </p:nvGrpSpPr>
        <p:grpSpPr>
          <a:xfrm rot="0">
            <a:off x="8389437" y="1544334"/>
            <a:ext cx="5601219" cy="1782781"/>
            <a:chOff x="0" y="0"/>
            <a:chExt cx="7468292" cy="2377041"/>
          </a:xfrm>
        </p:grpSpPr>
        <p:sp>
          <p:nvSpPr>
            <p:cNvPr name="Freeform 6" id="6"/>
            <p:cNvSpPr/>
            <p:nvPr/>
          </p:nvSpPr>
          <p:spPr>
            <a:xfrm flipH="false" flipV="false" rot="0">
              <a:off x="0" y="0"/>
              <a:ext cx="7468235" cy="2377059"/>
            </a:xfrm>
            <a:custGeom>
              <a:avLst/>
              <a:gdLst/>
              <a:ahLst/>
              <a:cxnLst/>
              <a:rect r="r" b="b" t="t" l="l"/>
              <a:pathLst>
                <a:path h="2377059" w="7468235">
                  <a:moveTo>
                    <a:pt x="0" y="0"/>
                  </a:moveTo>
                  <a:lnTo>
                    <a:pt x="7468235" y="0"/>
                  </a:lnTo>
                  <a:lnTo>
                    <a:pt x="7468235" y="2377059"/>
                  </a:lnTo>
                  <a:lnTo>
                    <a:pt x="0" y="2377059"/>
                  </a:lnTo>
                  <a:lnTo>
                    <a:pt x="0" y="0"/>
                  </a:lnTo>
                  <a:close/>
                </a:path>
              </a:pathLst>
            </a:custGeom>
            <a:blipFill>
              <a:blip r:embed="rId3"/>
              <a:stretch>
                <a:fillRect l="0" t="0" r="0" b="0"/>
              </a:stretch>
            </a:blipFill>
            <a:ln w="38100" cap="sq">
              <a:solidFill>
                <a:srgbClr val="FF0000"/>
              </a:solidFill>
              <a:prstDash val="solid"/>
              <a:miter/>
            </a:ln>
          </p:spPr>
        </p:sp>
      </p:grpSp>
      <p:grpSp>
        <p:nvGrpSpPr>
          <p:cNvPr name="Group 7" id="7"/>
          <p:cNvGrpSpPr/>
          <p:nvPr/>
        </p:nvGrpSpPr>
        <p:grpSpPr>
          <a:xfrm rot="0">
            <a:off x="3268394" y="3765378"/>
            <a:ext cx="11142687" cy="4769089"/>
            <a:chOff x="0" y="0"/>
            <a:chExt cx="14856916" cy="6358785"/>
          </a:xfrm>
        </p:grpSpPr>
        <p:sp>
          <p:nvSpPr>
            <p:cNvPr name="Freeform 8" id="8"/>
            <p:cNvSpPr/>
            <p:nvPr/>
          </p:nvSpPr>
          <p:spPr>
            <a:xfrm flipH="false" flipV="false" rot="0">
              <a:off x="6350" y="6350"/>
              <a:ext cx="14844268" cy="6346063"/>
            </a:xfrm>
            <a:custGeom>
              <a:avLst/>
              <a:gdLst/>
              <a:ahLst/>
              <a:cxnLst/>
              <a:rect r="r" b="b" t="t" l="l"/>
              <a:pathLst>
                <a:path h="6346063" w="14844268">
                  <a:moveTo>
                    <a:pt x="0" y="0"/>
                  </a:moveTo>
                  <a:lnTo>
                    <a:pt x="14844268" y="0"/>
                  </a:lnTo>
                  <a:lnTo>
                    <a:pt x="14844268" y="6346063"/>
                  </a:lnTo>
                  <a:lnTo>
                    <a:pt x="0" y="6346063"/>
                  </a:lnTo>
                  <a:lnTo>
                    <a:pt x="0" y="0"/>
                  </a:lnTo>
                  <a:close/>
                </a:path>
              </a:pathLst>
            </a:custGeom>
            <a:blipFill>
              <a:blip r:embed="rId4"/>
              <a:stretch>
                <a:fillRect l="-100" t="-100" r="-99" b="-100"/>
              </a:stretch>
            </a:blipFill>
            <a:ln w="38100" cap="sq">
              <a:solidFill>
                <a:srgbClr val="FF0000"/>
              </a:solidFill>
              <a:prstDash val="solid"/>
              <a:miter/>
            </a:ln>
          </p:spPr>
        </p:sp>
        <p:sp>
          <p:nvSpPr>
            <p:cNvPr name="Freeform 9" id="9"/>
            <p:cNvSpPr/>
            <p:nvPr/>
          </p:nvSpPr>
          <p:spPr>
            <a:xfrm flipH="false" flipV="false" rot="0">
              <a:off x="0" y="0"/>
              <a:ext cx="14856968" cy="6358763"/>
            </a:xfrm>
            <a:custGeom>
              <a:avLst/>
              <a:gdLst/>
              <a:ahLst/>
              <a:cxnLst/>
              <a:rect r="r" b="b" t="t" l="l"/>
              <a:pathLst>
                <a:path h="6358763" w="14856968">
                  <a:moveTo>
                    <a:pt x="6350" y="0"/>
                  </a:moveTo>
                  <a:lnTo>
                    <a:pt x="14850618" y="0"/>
                  </a:lnTo>
                  <a:cubicBezTo>
                    <a:pt x="14854174" y="0"/>
                    <a:pt x="14856968" y="2794"/>
                    <a:pt x="14856968" y="6350"/>
                  </a:cubicBezTo>
                  <a:lnTo>
                    <a:pt x="14856968" y="6352413"/>
                  </a:lnTo>
                  <a:cubicBezTo>
                    <a:pt x="14856968" y="6355969"/>
                    <a:pt x="14854174" y="6358763"/>
                    <a:pt x="14850618" y="6358763"/>
                  </a:cubicBezTo>
                  <a:lnTo>
                    <a:pt x="6350" y="6358763"/>
                  </a:lnTo>
                  <a:cubicBezTo>
                    <a:pt x="2794" y="6358763"/>
                    <a:pt x="0" y="6355969"/>
                    <a:pt x="0" y="6352413"/>
                  </a:cubicBezTo>
                  <a:lnTo>
                    <a:pt x="0" y="6350"/>
                  </a:lnTo>
                  <a:cubicBezTo>
                    <a:pt x="0" y="2794"/>
                    <a:pt x="2794" y="0"/>
                    <a:pt x="6350" y="0"/>
                  </a:cubicBezTo>
                  <a:moveTo>
                    <a:pt x="6350" y="12700"/>
                  </a:moveTo>
                  <a:lnTo>
                    <a:pt x="6350" y="6350"/>
                  </a:lnTo>
                  <a:lnTo>
                    <a:pt x="12700" y="6350"/>
                  </a:lnTo>
                  <a:lnTo>
                    <a:pt x="12700" y="6352413"/>
                  </a:lnTo>
                  <a:lnTo>
                    <a:pt x="6350" y="6352413"/>
                  </a:lnTo>
                  <a:lnTo>
                    <a:pt x="6350" y="6346063"/>
                  </a:lnTo>
                  <a:lnTo>
                    <a:pt x="14850618" y="6346063"/>
                  </a:lnTo>
                  <a:lnTo>
                    <a:pt x="14850618" y="6352413"/>
                  </a:lnTo>
                  <a:lnTo>
                    <a:pt x="14844268" y="6352413"/>
                  </a:lnTo>
                  <a:lnTo>
                    <a:pt x="14844268" y="6350"/>
                  </a:lnTo>
                  <a:lnTo>
                    <a:pt x="14850618" y="6350"/>
                  </a:lnTo>
                  <a:lnTo>
                    <a:pt x="14850618" y="12700"/>
                  </a:lnTo>
                  <a:lnTo>
                    <a:pt x="6350" y="12700"/>
                  </a:lnTo>
                  <a:close/>
                </a:path>
              </a:pathLst>
            </a:custGeom>
            <a:solidFill>
              <a:srgbClr val="000000"/>
            </a:solidFill>
            <a:ln w="38100" cap="sq">
              <a:solidFill>
                <a:srgbClr val="FF0000"/>
              </a:solidFill>
              <a:prstDash val="solid"/>
              <a:miter/>
            </a:ln>
          </p:spPr>
        </p:sp>
      </p:grpSp>
      <p:sp>
        <p:nvSpPr>
          <p:cNvPr name="TextBox 10" id="10"/>
          <p:cNvSpPr txBox="true"/>
          <p:nvPr/>
        </p:nvSpPr>
        <p:spPr>
          <a:xfrm rot="0">
            <a:off x="2896875" y="8677207"/>
            <a:ext cx="12708136" cy="1321412"/>
          </a:xfrm>
          <a:prstGeom prst="rect">
            <a:avLst/>
          </a:prstGeom>
        </p:spPr>
        <p:txBody>
          <a:bodyPr anchor="t" rtlCol="false" tIns="0" lIns="0" bIns="0" rIns="0">
            <a:spAutoFit/>
          </a:bodyPr>
          <a:lstStyle/>
          <a:p>
            <a:pPr algn="just" marL="560122" indent="-186707" lvl="2">
              <a:lnSpc>
                <a:spcPts val="3430"/>
              </a:lnSpc>
              <a:buAutoNum type="arabicPeriod" startAt="1"/>
            </a:pPr>
            <a:r>
              <a:rPr lang="en-US" sz="2450" spc="-88">
                <a:solidFill>
                  <a:srgbClr val="000000"/>
                </a:solidFill>
                <a:latin typeface="Source Han Sans KR"/>
                <a:ea typeface="Source Han Sans KR"/>
                <a:cs typeface="Source Han Sans KR"/>
                <a:sym typeface="Source Han Sans KR"/>
              </a:rPr>
              <a:t>상품평 우측에 리뷰 작성을 클릭했을 때, 사용자가 로그인 상태가 아니라면</a:t>
            </a:r>
          </a:p>
          <a:p>
            <a:pPr algn="just" marL="560122" indent="-186707" lvl="2">
              <a:lnSpc>
                <a:spcPts val="3430"/>
              </a:lnSpc>
              <a:buAutoNum type="arabicPeriod" startAt="1"/>
            </a:pPr>
            <a:r>
              <a:rPr lang="en-US" sz="2450" spc="-88">
                <a:solidFill>
                  <a:srgbClr val="000000"/>
                </a:solidFill>
                <a:latin typeface="Source Han Sans KR"/>
                <a:ea typeface="Source Han Sans KR"/>
                <a:cs typeface="Source Han Sans KR"/>
                <a:sym typeface="Source Han Sans KR"/>
              </a:rPr>
              <a:t>로그인 알림 창이 나타나고</a:t>
            </a:r>
          </a:p>
          <a:p>
            <a:pPr algn="just" marL="560122" indent="-186707" lvl="2">
              <a:lnSpc>
                <a:spcPts val="3430"/>
              </a:lnSpc>
              <a:buAutoNum type="arabicPeriod" startAt="1"/>
            </a:pPr>
            <a:r>
              <a:rPr lang="en-US" sz="2450" spc="-88">
                <a:solidFill>
                  <a:srgbClr val="000000"/>
                </a:solidFill>
                <a:latin typeface="Source Han Sans KR"/>
                <a:ea typeface="Source Han Sans KR"/>
                <a:cs typeface="Source Han Sans KR"/>
                <a:sym typeface="Source Han Sans KR"/>
              </a:rPr>
              <a:t>로그인 화면으로 이동함.</a:t>
            </a:r>
          </a:p>
        </p:txBody>
      </p:sp>
      <p:grpSp>
        <p:nvGrpSpPr>
          <p:cNvPr name="Group 11" id="11"/>
          <p:cNvGrpSpPr/>
          <p:nvPr/>
        </p:nvGrpSpPr>
        <p:grpSpPr>
          <a:xfrm rot="0">
            <a:off x="4760286" y="680855"/>
            <a:ext cx="12503776" cy="30770"/>
            <a:chOff x="0" y="0"/>
            <a:chExt cx="16671701" cy="41027"/>
          </a:xfrm>
        </p:grpSpPr>
        <p:sp>
          <p:nvSpPr>
            <p:cNvPr name="Freeform 12" id="12"/>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13" id="13"/>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상품후기</a:t>
            </a:r>
          </a:p>
        </p:txBody>
      </p:sp>
      <p:grpSp>
        <p:nvGrpSpPr>
          <p:cNvPr name="Group 14" id="14"/>
          <p:cNvGrpSpPr/>
          <p:nvPr/>
        </p:nvGrpSpPr>
        <p:grpSpPr>
          <a:xfrm rot="0">
            <a:off x="4050533" y="1124474"/>
            <a:ext cx="788923" cy="967288"/>
            <a:chOff x="0" y="0"/>
            <a:chExt cx="1051897" cy="1289717"/>
          </a:xfrm>
        </p:grpSpPr>
        <p:sp>
          <p:nvSpPr>
            <p:cNvPr name="Freeform 15" id="15"/>
            <p:cNvSpPr/>
            <p:nvPr/>
          </p:nvSpPr>
          <p:spPr>
            <a:xfrm flipH="false" flipV="false" rot="0">
              <a:off x="0" y="0"/>
              <a:ext cx="1051941" cy="1289685"/>
            </a:xfrm>
            <a:custGeom>
              <a:avLst/>
              <a:gdLst/>
              <a:ahLst/>
              <a:cxnLst/>
              <a:rect r="r" b="b" t="t" l="l"/>
              <a:pathLst>
                <a:path h="1289685" w="1051941">
                  <a:moveTo>
                    <a:pt x="0" y="0"/>
                  </a:moveTo>
                  <a:lnTo>
                    <a:pt x="1051941" y="0"/>
                  </a:lnTo>
                  <a:lnTo>
                    <a:pt x="1051941" y="1289685"/>
                  </a:lnTo>
                  <a:lnTo>
                    <a:pt x="0" y="1289685"/>
                  </a:lnTo>
                  <a:lnTo>
                    <a:pt x="0" y="0"/>
                  </a:lnTo>
                  <a:close/>
                </a:path>
              </a:pathLst>
            </a:custGeom>
            <a:blipFill>
              <a:blip r:embed="rId5"/>
              <a:stretch>
                <a:fillRect l="-201" t="0" r="-197" b="-2"/>
              </a:stretch>
            </a:blipFill>
          </p:spPr>
        </p:sp>
      </p:grpSp>
      <p:grpSp>
        <p:nvGrpSpPr>
          <p:cNvPr name="Group 16" id="16"/>
          <p:cNvGrpSpPr/>
          <p:nvPr/>
        </p:nvGrpSpPr>
        <p:grpSpPr>
          <a:xfrm rot="0">
            <a:off x="8237508" y="1124474"/>
            <a:ext cx="807839" cy="990480"/>
            <a:chOff x="0" y="0"/>
            <a:chExt cx="1077119" cy="1320640"/>
          </a:xfrm>
        </p:grpSpPr>
        <p:sp>
          <p:nvSpPr>
            <p:cNvPr name="Freeform 17" id="17"/>
            <p:cNvSpPr/>
            <p:nvPr/>
          </p:nvSpPr>
          <p:spPr>
            <a:xfrm flipH="false" flipV="false" rot="0">
              <a:off x="0" y="0"/>
              <a:ext cx="1077087" cy="1320673"/>
            </a:xfrm>
            <a:custGeom>
              <a:avLst/>
              <a:gdLst/>
              <a:ahLst/>
              <a:cxnLst/>
              <a:rect r="r" b="b" t="t" l="l"/>
              <a:pathLst>
                <a:path h="1320673" w="1077087">
                  <a:moveTo>
                    <a:pt x="0" y="0"/>
                  </a:moveTo>
                  <a:lnTo>
                    <a:pt x="1077087" y="0"/>
                  </a:lnTo>
                  <a:lnTo>
                    <a:pt x="1077087" y="1320673"/>
                  </a:lnTo>
                  <a:lnTo>
                    <a:pt x="0" y="1320673"/>
                  </a:lnTo>
                  <a:lnTo>
                    <a:pt x="0" y="0"/>
                  </a:lnTo>
                  <a:close/>
                </a:path>
              </a:pathLst>
            </a:custGeom>
            <a:blipFill>
              <a:blip r:embed="rId6"/>
              <a:stretch>
                <a:fillRect l="-201" t="0" r="-204" b="2"/>
              </a:stretch>
            </a:blipFill>
          </p:spPr>
        </p:sp>
      </p:grpSp>
      <p:grpSp>
        <p:nvGrpSpPr>
          <p:cNvPr name="Group 18" id="18"/>
          <p:cNvGrpSpPr/>
          <p:nvPr/>
        </p:nvGrpSpPr>
        <p:grpSpPr>
          <a:xfrm rot="0">
            <a:off x="3120684" y="3426504"/>
            <a:ext cx="786004" cy="963709"/>
            <a:chOff x="0" y="0"/>
            <a:chExt cx="1048005" cy="1284945"/>
          </a:xfrm>
        </p:grpSpPr>
        <p:sp>
          <p:nvSpPr>
            <p:cNvPr name="Freeform 19" id="19"/>
            <p:cNvSpPr/>
            <p:nvPr/>
          </p:nvSpPr>
          <p:spPr>
            <a:xfrm flipH="false" flipV="false" rot="0">
              <a:off x="0" y="0"/>
              <a:ext cx="1048004" cy="1284986"/>
            </a:xfrm>
            <a:custGeom>
              <a:avLst/>
              <a:gdLst/>
              <a:ahLst/>
              <a:cxnLst/>
              <a:rect r="r" b="b" t="t" l="l"/>
              <a:pathLst>
                <a:path h="1284986" w="1048004">
                  <a:moveTo>
                    <a:pt x="0" y="0"/>
                  </a:moveTo>
                  <a:lnTo>
                    <a:pt x="1048004" y="0"/>
                  </a:lnTo>
                  <a:lnTo>
                    <a:pt x="1048004" y="1284986"/>
                  </a:lnTo>
                  <a:lnTo>
                    <a:pt x="0" y="1284986"/>
                  </a:lnTo>
                  <a:lnTo>
                    <a:pt x="0" y="0"/>
                  </a:lnTo>
                  <a:close/>
                </a:path>
              </a:pathLst>
            </a:custGeom>
            <a:blipFill>
              <a:blip r:embed="rId7"/>
              <a:stretch>
                <a:fillRect l="-201" t="0" r="-202" b="3"/>
              </a:stretch>
            </a:blipFill>
          </p:spPr>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56838" y="1872848"/>
            <a:ext cx="5880371" cy="4338020"/>
            <a:chOff x="0" y="0"/>
            <a:chExt cx="7840495" cy="5784027"/>
          </a:xfrm>
        </p:grpSpPr>
        <p:sp>
          <p:nvSpPr>
            <p:cNvPr name="Freeform 3" id="3"/>
            <p:cNvSpPr/>
            <p:nvPr/>
          </p:nvSpPr>
          <p:spPr>
            <a:xfrm flipH="false" flipV="false" rot="0">
              <a:off x="6350" y="6350"/>
              <a:ext cx="7827772" cy="5771388"/>
            </a:xfrm>
            <a:custGeom>
              <a:avLst/>
              <a:gdLst/>
              <a:ahLst/>
              <a:cxnLst/>
              <a:rect r="r" b="b" t="t" l="l"/>
              <a:pathLst>
                <a:path h="5771388" w="7827772">
                  <a:moveTo>
                    <a:pt x="0" y="0"/>
                  </a:moveTo>
                  <a:lnTo>
                    <a:pt x="7827772" y="0"/>
                  </a:lnTo>
                  <a:lnTo>
                    <a:pt x="7827772" y="5771388"/>
                  </a:lnTo>
                  <a:lnTo>
                    <a:pt x="0" y="5771388"/>
                  </a:lnTo>
                  <a:lnTo>
                    <a:pt x="0" y="0"/>
                  </a:lnTo>
                  <a:close/>
                </a:path>
              </a:pathLst>
            </a:custGeom>
            <a:blipFill>
              <a:blip r:embed="rId2"/>
              <a:stretch>
                <a:fillRect l="-81" t="-401" r="-81" b="-400"/>
              </a:stretch>
            </a:blipFill>
            <a:ln w="38100" cap="sq">
              <a:solidFill>
                <a:srgbClr val="FF0000"/>
              </a:solidFill>
              <a:prstDash val="solid"/>
              <a:miter/>
            </a:ln>
          </p:spPr>
        </p:sp>
        <p:sp>
          <p:nvSpPr>
            <p:cNvPr name="Freeform 4" id="4"/>
            <p:cNvSpPr/>
            <p:nvPr/>
          </p:nvSpPr>
          <p:spPr>
            <a:xfrm flipH="false" flipV="false" rot="0">
              <a:off x="0" y="0"/>
              <a:ext cx="7840472" cy="5784088"/>
            </a:xfrm>
            <a:custGeom>
              <a:avLst/>
              <a:gdLst/>
              <a:ahLst/>
              <a:cxnLst/>
              <a:rect r="r" b="b" t="t" l="l"/>
              <a:pathLst>
                <a:path h="5784088" w="7840472">
                  <a:moveTo>
                    <a:pt x="6350" y="0"/>
                  </a:moveTo>
                  <a:lnTo>
                    <a:pt x="7834122" y="0"/>
                  </a:lnTo>
                  <a:cubicBezTo>
                    <a:pt x="7837678" y="0"/>
                    <a:pt x="7840472" y="2794"/>
                    <a:pt x="7840472" y="6350"/>
                  </a:cubicBezTo>
                  <a:lnTo>
                    <a:pt x="7840472" y="5777738"/>
                  </a:lnTo>
                  <a:cubicBezTo>
                    <a:pt x="7840472" y="5781294"/>
                    <a:pt x="7837678" y="5784088"/>
                    <a:pt x="7834122" y="5784088"/>
                  </a:cubicBezTo>
                  <a:lnTo>
                    <a:pt x="6350" y="5784088"/>
                  </a:lnTo>
                  <a:cubicBezTo>
                    <a:pt x="2794" y="5784088"/>
                    <a:pt x="0" y="5781294"/>
                    <a:pt x="0" y="5777738"/>
                  </a:cubicBezTo>
                  <a:lnTo>
                    <a:pt x="0" y="6350"/>
                  </a:lnTo>
                  <a:cubicBezTo>
                    <a:pt x="0" y="2794"/>
                    <a:pt x="2794" y="0"/>
                    <a:pt x="6350" y="0"/>
                  </a:cubicBezTo>
                  <a:moveTo>
                    <a:pt x="6350" y="12700"/>
                  </a:moveTo>
                  <a:lnTo>
                    <a:pt x="6350" y="6350"/>
                  </a:lnTo>
                  <a:lnTo>
                    <a:pt x="12700" y="6350"/>
                  </a:lnTo>
                  <a:lnTo>
                    <a:pt x="12700" y="5777738"/>
                  </a:lnTo>
                  <a:lnTo>
                    <a:pt x="6350" y="5777738"/>
                  </a:lnTo>
                  <a:lnTo>
                    <a:pt x="6350" y="5771388"/>
                  </a:lnTo>
                  <a:lnTo>
                    <a:pt x="7834122" y="5771388"/>
                  </a:lnTo>
                  <a:lnTo>
                    <a:pt x="7834122" y="5777738"/>
                  </a:lnTo>
                  <a:lnTo>
                    <a:pt x="7827772" y="5777738"/>
                  </a:lnTo>
                  <a:lnTo>
                    <a:pt x="7827772" y="6350"/>
                  </a:lnTo>
                  <a:lnTo>
                    <a:pt x="7834122" y="6350"/>
                  </a:lnTo>
                  <a:lnTo>
                    <a:pt x="7834122" y="12700"/>
                  </a:lnTo>
                  <a:lnTo>
                    <a:pt x="6350" y="12700"/>
                  </a:lnTo>
                  <a:close/>
                </a:path>
              </a:pathLst>
            </a:custGeom>
            <a:solidFill>
              <a:srgbClr val="000000"/>
            </a:solidFill>
            <a:ln w="38100" cap="sq">
              <a:solidFill>
                <a:srgbClr val="FF0000"/>
              </a:solidFill>
              <a:prstDash val="solid"/>
              <a:miter/>
            </a:ln>
          </p:spPr>
        </p:sp>
      </p:grpSp>
      <p:grpSp>
        <p:nvGrpSpPr>
          <p:cNvPr name="Group 5" id="5"/>
          <p:cNvGrpSpPr/>
          <p:nvPr/>
        </p:nvGrpSpPr>
        <p:grpSpPr>
          <a:xfrm rot="0">
            <a:off x="7539477" y="5694398"/>
            <a:ext cx="4951870" cy="1566070"/>
            <a:chOff x="0" y="0"/>
            <a:chExt cx="6602493" cy="2088093"/>
          </a:xfrm>
        </p:grpSpPr>
        <p:sp>
          <p:nvSpPr>
            <p:cNvPr name="Freeform 6" id="6"/>
            <p:cNvSpPr/>
            <p:nvPr/>
          </p:nvSpPr>
          <p:spPr>
            <a:xfrm flipH="false" flipV="false" rot="0">
              <a:off x="0" y="0"/>
              <a:ext cx="6602476" cy="2088134"/>
            </a:xfrm>
            <a:custGeom>
              <a:avLst/>
              <a:gdLst/>
              <a:ahLst/>
              <a:cxnLst/>
              <a:rect r="r" b="b" t="t" l="l"/>
              <a:pathLst>
                <a:path h="2088134" w="6602476">
                  <a:moveTo>
                    <a:pt x="0" y="0"/>
                  </a:moveTo>
                  <a:lnTo>
                    <a:pt x="6602476" y="0"/>
                  </a:lnTo>
                  <a:lnTo>
                    <a:pt x="6602476" y="2088134"/>
                  </a:lnTo>
                  <a:lnTo>
                    <a:pt x="0" y="2088134"/>
                  </a:lnTo>
                  <a:lnTo>
                    <a:pt x="0" y="0"/>
                  </a:lnTo>
                  <a:close/>
                </a:path>
              </a:pathLst>
            </a:custGeom>
            <a:blipFill>
              <a:blip r:embed="rId3"/>
              <a:stretch>
                <a:fillRect l="0" t="0" r="0" b="1"/>
              </a:stretch>
            </a:blipFill>
            <a:ln w="38100" cap="sq">
              <a:solidFill>
                <a:srgbClr val="FF0000"/>
              </a:solidFill>
              <a:prstDash val="solid"/>
              <a:miter/>
            </a:ln>
          </p:spPr>
        </p:sp>
      </p:grpSp>
      <p:grpSp>
        <p:nvGrpSpPr>
          <p:cNvPr name="Group 7" id="7"/>
          <p:cNvGrpSpPr/>
          <p:nvPr/>
        </p:nvGrpSpPr>
        <p:grpSpPr>
          <a:xfrm rot="0">
            <a:off x="13110149" y="1872848"/>
            <a:ext cx="2546489" cy="5989513"/>
            <a:chOff x="0" y="0"/>
            <a:chExt cx="3395319" cy="7986017"/>
          </a:xfrm>
        </p:grpSpPr>
        <p:sp>
          <p:nvSpPr>
            <p:cNvPr name="Freeform 8" id="8"/>
            <p:cNvSpPr/>
            <p:nvPr/>
          </p:nvSpPr>
          <p:spPr>
            <a:xfrm flipH="false" flipV="false" rot="0">
              <a:off x="6350" y="6350"/>
              <a:ext cx="3382645" cy="7973314"/>
            </a:xfrm>
            <a:custGeom>
              <a:avLst/>
              <a:gdLst/>
              <a:ahLst/>
              <a:cxnLst/>
              <a:rect r="r" b="b" t="t" l="l"/>
              <a:pathLst>
                <a:path h="7973314" w="3382645">
                  <a:moveTo>
                    <a:pt x="0" y="0"/>
                  </a:moveTo>
                  <a:lnTo>
                    <a:pt x="3382645" y="0"/>
                  </a:lnTo>
                  <a:lnTo>
                    <a:pt x="3382645" y="7973314"/>
                  </a:lnTo>
                  <a:lnTo>
                    <a:pt x="0" y="7973314"/>
                  </a:lnTo>
                  <a:lnTo>
                    <a:pt x="0" y="0"/>
                  </a:lnTo>
                  <a:close/>
                </a:path>
              </a:pathLst>
            </a:custGeom>
            <a:blipFill>
              <a:blip r:embed="rId4"/>
              <a:stretch>
                <a:fillRect l="-187" t="-187" r="-186" b="-187"/>
              </a:stretch>
            </a:blipFill>
          </p:spPr>
        </p:sp>
        <p:sp>
          <p:nvSpPr>
            <p:cNvPr name="Freeform 9" id="9"/>
            <p:cNvSpPr/>
            <p:nvPr/>
          </p:nvSpPr>
          <p:spPr>
            <a:xfrm flipH="false" flipV="false" rot="0">
              <a:off x="0" y="0"/>
              <a:ext cx="3395345" cy="7986014"/>
            </a:xfrm>
            <a:custGeom>
              <a:avLst/>
              <a:gdLst/>
              <a:ahLst/>
              <a:cxnLst/>
              <a:rect r="r" b="b" t="t" l="l"/>
              <a:pathLst>
                <a:path h="7986014" w="3395345">
                  <a:moveTo>
                    <a:pt x="6350" y="0"/>
                  </a:moveTo>
                  <a:lnTo>
                    <a:pt x="3388995" y="0"/>
                  </a:lnTo>
                  <a:cubicBezTo>
                    <a:pt x="3392551" y="0"/>
                    <a:pt x="3395345" y="2794"/>
                    <a:pt x="3395345" y="6350"/>
                  </a:cubicBezTo>
                  <a:lnTo>
                    <a:pt x="3395345" y="7979664"/>
                  </a:lnTo>
                  <a:cubicBezTo>
                    <a:pt x="3395345" y="7983220"/>
                    <a:pt x="3392551" y="7986014"/>
                    <a:pt x="3388995" y="7986014"/>
                  </a:cubicBezTo>
                  <a:lnTo>
                    <a:pt x="6350" y="7986014"/>
                  </a:lnTo>
                  <a:cubicBezTo>
                    <a:pt x="2794" y="7986014"/>
                    <a:pt x="0" y="7983220"/>
                    <a:pt x="0" y="7979664"/>
                  </a:cubicBezTo>
                  <a:lnTo>
                    <a:pt x="0" y="6350"/>
                  </a:lnTo>
                  <a:cubicBezTo>
                    <a:pt x="0" y="2794"/>
                    <a:pt x="2794" y="0"/>
                    <a:pt x="6350" y="0"/>
                  </a:cubicBezTo>
                  <a:moveTo>
                    <a:pt x="6350" y="12700"/>
                  </a:moveTo>
                  <a:lnTo>
                    <a:pt x="6350" y="6350"/>
                  </a:lnTo>
                  <a:lnTo>
                    <a:pt x="12700" y="6350"/>
                  </a:lnTo>
                  <a:lnTo>
                    <a:pt x="12700" y="7979664"/>
                  </a:lnTo>
                  <a:lnTo>
                    <a:pt x="6350" y="7979664"/>
                  </a:lnTo>
                  <a:lnTo>
                    <a:pt x="6350" y="7973314"/>
                  </a:lnTo>
                  <a:lnTo>
                    <a:pt x="3388995" y="7973314"/>
                  </a:lnTo>
                  <a:lnTo>
                    <a:pt x="3388995" y="7979664"/>
                  </a:lnTo>
                  <a:lnTo>
                    <a:pt x="3382645" y="7979664"/>
                  </a:lnTo>
                  <a:lnTo>
                    <a:pt x="3382645" y="6350"/>
                  </a:lnTo>
                  <a:lnTo>
                    <a:pt x="3388995" y="6350"/>
                  </a:lnTo>
                  <a:lnTo>
                    <a:pt x="3388995" y="12700"/>
                  </a:lnTo>
                  <a:lnTo>
                    <a:pt x="6350" y="12700"/>
                  </a:lnTo>
                  <a:close/>
                </a:path>
              </a:pathLst>
            </a:custGeom>
            <a:solidFill>
              <a:srgbClr val="000000"/>
            </a:solidFill>
          </p:spPr>
        </p:sp>
      </p:grpSp>
      <p:sp>
        <p:nvSpPr>
          <p:cNvPr name="TextBox 10" id="10"/>
          <p:cNvSpPr txBox="true"/>
          <p:nvPr/>
        </p:nvSpPr>
        <p:spPr>
          <a:xfrm rot="0">
            <a:off x="2686840" y="8024430"/>
            <a:ext cx="12965036" cy="13366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리뷰 작성 창에서 리뷰 내용과 평점을 입력하고 리뷰 작성 버튼을 클릭하면</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리뷰작성 완료 알림 창이 나타남</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상품평이 화면에 추가됨.</a:t>
            </a:r>
          </a:p>
        </p:txBody>
      </p:sp>
      <p:grpSp>
        <p:nvGrpSpPr>
          <p:cNvPr name="Group 11" id="11"/>
          <p:cNvGrpSpPr/>
          <p:nvPr/>
        </p:nvGrpSpPr>
        <p:grpSpPr>
          <a:xfrm rot="0">
            <a:off x="4760286" y="680855"/>
            <a:ext cx="12503776" cy="30770"/>
            <a:chOff x="0" y="0"/>
            <a:chExt cx="16671701" cy="41027"/>
          </a:xfrm>
        </p:grpSpPr>
        <p:sp>
          <p:nvSpPr>
            <p:cNvPr name="Freeform 12" id="12"/>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13" id="13"/>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상품후기</a:t>
            </a:r>
          </a:p>
        </p:txBody>
      </p:sp>
      <p:grpSp>
        <p:nvGrpSpPr>
          <p:cNvPr name="Group 14" id="14"/>
          <p:cNvGrpSpPr/>
          <p:nvPr/>
        </p:nvGrpSpPr>
        <p:grpSpPr>
          <a:xfrm rot="0">
            <a:off x="4046725" y="1393967"/>
            <a:ext cx="788923" cy="967288"/>
            <a:chOff x="0" y="0"/>
            <a:chExt cx="1051897" cy="1289717"/>
          </a:xfrm>
        </p:grpSpPr>
        <p:sp>
          <p:nvSpPr>
            <p:cNvPr name="Freeform 15" id="15"/>
            <p:cNvSpPr/>
            <p:nvPr/>
          </p:nvSpPr>
          <p:spPr>
            <a:xfrm flipH="false" flipV="false" rot="0">
              <a:off x="0" y="0"/>
              <a:ext cx="1051941" cy="1289685"/>
            </a:xfrm>
            <a:custGeom>
              <a:avLst/>
              <a:gdLst/>
              <a:ahLst/>
              <a:cxnLst/>
              <a:rect r="r" b="b" t="t" l="l"/>
              <a:pathLst>
                <a:path h="1289685" w="1051941">
                  <a:moveTo>
                    <a:pt x="0" y="0"/>
                  </a:moveTo>
                  <a:lnTo>
                    <a:pt x="1051941" y="0"/>
                  </a:lnTo>
                  <a:lnTo>
                    <a:pt x="1051941" y="1289685"/>
                  </a:lnTo>
                  <a:lnTo>
                    <a:pt x="0" y="1289685"/>
                  </a:lnTo>
                  <a:lnTo>
                    <a:pt x="0" y="0"/>
                  </a:lnTo>
                  <a:close/>
                </a:path>
              </a:pathLst>
            </a:custGeom>
            <a:blipFill>
              <a:blip r:embed="rId5"/>
              <a:stretch>
                <a:fillRect l="-201" t="0" r="-197" b="-2"/>
              </a:stretch>
            </a:blipFill>
          </p:spPr>
        </p:sp>
      </p:grpSp>
      <p:grpSp>
        <p:nvGrpSpPr>
          <p:cNvPr name="Group 16" id="16"/>
          <p:cNvGrpSpPr/>
          <p:nvPr/>
        </p:nvGrpSpPr>
        <p:grpSpPr>
          <a:xfrm rot="0">
            <a:off x="7135558" y="5368841"/>
            <a:ext cx="682876" cy="837265"/>
            <a:chOff x="0" y="0"/>
            <a:chExt cx="910501" cy="1116353"/>
          </a:xfrm>
        </p:grpSpPr>
        <p:sp>
          <p:nvSpPr>
            <p:cNvPr name="Freeform 17" id="17"/>
            <p:cNvSpPr/>
            <p:nvPr/>
          </p:nvSpPr>
          <p:spPr>
            <a:xfrm flipH="false" flipV="false" rot="0">
              <a:off x="0" y="0"/>
              <a:ext cx="910463" cy="1116330"/>
            </a:xfrm>
            <a:custGeom>
              <a:avLst/>
              <a:gdLst/>
              <a:ahLst/>
              <a:cxnLst/>
              <a:rect r="r" b="b" t="t" l="l"/>
              <a:pathLst>
                <a:path h="1116330" w="910463">
                  <a:moveTo>
                    <a:pt x="0" y="0"/>
                  </a:moveTo>
                  <a:lnTo>
                    <a:pt x="910463" y="0"/>
                  </a:lnTo>
                  <a:lnTo>
                    <a:pt x="910463" y="1116330"/>
                  </a:lnTo>
                  <a:lnTo>
                    <a:pt x="0" y="1116330"/>
                  </a:lnTo>
                  <a:lnTo>
                    <a:pt x="0" y="0"/>
                  </a:lnTo>
                  <a:close/>
                </a:path>
              </a:pathLst>
            </a:custGeom>
            <a:blipFill>
              <a:blip r:embed="rId6"/>
              <a:stretch>
                <a:fillRect l="-201" t="0" r="-206" b="-2"/>
              </a:stretch>
            </a:blipFill>
          </p:spPr>
        </p:sp>
      </p:grpSp>
      <p:grpSp>
        <p:nvGrpSpPr>
          <p:cNvPr name="Group 18" id="18"/>
          <p:cNvGrpSpPr/>
          <p:nvPr/>
        </p:nvGrpSpPr>
        <p:grpSpPr>
          <a:xfrm rot="0">
            <a:off x="12919790" y="3044658"/>
            <a:ext cx="622089" cy="762736"/>
            <a:chOff x="0" y="0"/>
            <a:chExt cx="829452" cy="1016981"/>
          </a:xfrm>
        </p:grpSpPr>
        <p:sp>
          <p:nvSpPr>
            <p:cNvPr name="Freeform 19" id="19"/>
            <p:cNvSpPr/>
            <p:nvPr/>
          </p:nvSpPr>
          <p:spPr>
            <a:xfrm flipH="false" flipV="false" rot="0">
              <a:off x="0" y="0"/>
              <a:ext cx="829437" cy="1017016"/>
            </a:xfrm>
            <a:custGeom>
              <a:avLst/>
              <a:gdLst/>
              <a:ahLst/>
              <a:cxnLst/>
              <a:rect r="r" b="b" t="t" l="l"/>
              <a:pathLst>
                <a:path h="1017016" w="829437">
                  <a:moveTo>
                    <a:pt x="0" y="0"/>
                  </a:moveTo>
                  <a:lnTo>
                    <a:pt x="829437" y="0"/>
                  </a:lnTo>
                  <a:lnTo>
                    <a:pt x="829437" y="1017016"/>
                  </a:lnTo>
                  <a:lnTo>
                    <a:pt x="0" y="1017016"/>
                  </a:lnTo>
                  <a:lnTo>
                    <a:pt x="0" y="0"/>
                  </a:lnTo>
                  <a:close/>
                </a:path>
              </a:pathLst>
            </a:custGeom>
            <a:blipFill>
              <a:blip r:embed="rId7"/>
              <a:stretch>
                <a:fillRect l="-202" t="0" r="-203" b="3"/>
              </a:stretch>
            </a:blipFill>
          </p:spPr>
        </p:sp>
      </p:grpSp>
      <p:grpSp>
        <p:nvGrpSpPr>
          <p:cNvPr name="Group 20" id="20"/>
          <p:cNvGrpSpPr/>
          <p:nvPr/>
        </p:nvGrpSpPr>
        <p:grpSpPr>
          <a:xfrm rot="0">
            <a:off x="13110149" y="3426026"/>
            <a:ext cx="2546489" cy="1441579"/>
            <a:chOff x="0" y="0"/>
            <a:chExt cx="670680" cy="379675"/>
          </a:xfrm>
        </p:grpSpPr>
        <p:sp>
          <p:nvSpPr>
            <p:cNvPr name="Freeform 21" id="21"/>
            <p:cNvSpPr/>
            <p:nvPr/>
          </p:nvSpPr>
          <p:spPr>
            <a:xfrm flipH="false" flipV="false" rot="0">
              <a:off x="0" y="0"/>
              <a:ext cx="670680" cy="379675"/>
            </a:xfrm>
            <a:custGeom>
              <a:avLst/>
              <a:gdLst/>
              <a:ahLst/>
              <a:cxnLst/>
              <a:rect r="r" b="b" t="t" l="l"/>
              <a:pathLst>
                <a:path h="379675" w="670680">
                  <a:moveTo>
                    <a:pt x="0" y="0"/>
                  </a:moveTo>
                  <a:lnTo>
                    <a:pt x="670680" y="0"/>
                  </a:lnTo>
                  <a:lnTo>
                    <a:pt x="670680" y="379675"/>
                  </a:lnTo>
                  <a:lnTo>
                    <a:pt x="0" y="379675"/>
                  </a:lnTo>
                  <a:close/>
                </a:path>
              </a:pathLst>
            </a:custGeom>
            <a:solidFill>
              <a:srgbClr val="000000">
                <a:alpha val="0"/>
              </a:srgbClr>
            </a:solidFill>
            <a:ln w="38100" cap="sq">
              <a:solidFill>
                <a:srgbClr val="F80A0A"/>
              </a:solidFill>
              <a:prstDash val="solid"/>
              <a:miter/>
            </a:ln>
          </p:spPr>
        </p:sp>
        <p:sp>
          <p:nvSpPr>
            <p:cNvPr name="TextBox 22" id="22"/>
            <p:cNvSpPr txBox="true"/>
            <p:nvPr/>
          </p:nvSpPr>
          <p:spPr>
            <a:xfrm>
              <a:off x="0" y="-47625"/>
              <a:ext cx="670680" cy="427300"/>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4593" y="2878296"/>
            <a:ext cx="12026120" cy="3664982"/>
            <a:chOff x="0" y="0"/>
            <a:chExt cx="16034827" cy="4886643"/>
          </a:xfrm>
        </p:grpSpPr>
        <p:sp>
          <p:nvSpPr>
            <p:cNvPr name="Freeform 3" id="3"/>
            <p:cNvSpPr/>
            <p:nvPr/>
          </p:nvSpPr>
          <p:spPr>
            <a:xfrm flipH="false" flipV="false" rot="0">
              <a:off x="12700" y="12700"/>
              <a:ext cx="16009365" cy="4861306"/>
            </a:xfrm>
            <a:custGeom>
              <a:avLst/>
              <a:gdLst/>
              <a:ahLst/>
              <a:cxnLst/>
              <a:rect r="r" b="b" t="t" l="l"/>
              <a:pathLst>
                <a:path h="4861306" w="16009365">
                  <a:moveTo>
                    <a:pt x="0" y="0"/>
                  </a:moveTo>
                  <a:lnTo>
                    <a:pt x="16009365" y="0"/>
                  </a:lnTo>
                  <a:lnTo>
                    <a:pt x="16009365" y="4861306"/>
                  </a:lnTo>
                  <a:lnTo>
                    <a:pt x="0" y="4861306"/>
                  </a:lnTo>
                  <a:lnTo>
                    <a:pt x="0" y="0"/>
                  </a:lnTo>
                  <a:close/>
                </a:path>
              </a:pathLst>
            </a:custGeom>
            <a:blipFill>
              <a:blip r:embed="rId2"/>
              <a:stretch>
                <a:fillRect l="-274" t="-261" r="-274" b="-259"/>
              </a:stretch>
            </a:blipFill>
            <a:ln w="38100" cap="sq">
              <a:solidFill>
                <a:srgbClr val="FF0000"/>
              </a:solidFill>
              <a:prstDash val="solid"/>
              <a:miter/>
            </a:ln>
          </p:spPr>
        </p:sp>
        <p:sp>
          <p:nvSpPr>
            <p:cNvPr name="Freeform 4" id="4"/>
            <p:cNvSpPr/>
            <p:nvPr/>
          </p:nvSpPr>
          <p:spPr>
            <a:xfrm flipH="false" flipV="false" rot="0">
              <a:off x="0" y="0"/>
              <a:ext cx="16034765" cy="4886706"/>
            </a:xfrm>
            <a:custGeom>
              <a:avLst/>
              <a:gdLst/>
              <a:ahLst/>
              <a:cxnLst/>
              <a:rect r="r" b="b" t="t" l="l"/>
              <a:pathLst>
                <a:path h="4886706" w="16034765">
                  <a:moveTo>
                    <a:pt x="12700" y="0"/>
                  </a:moveTo>
                  <a:lnTo>
                    <a:pt x="16022065" y="0"/>
                  </a:lnTo>
                  <a:cubicBezTo>
                    <a:pt x="16029051" y="0"/>
                    <a:pt x="16034765" y="5715"/>
                    <a:pt x="16034765" y="12700"/>
                  </a:cubicBezTo>
                  <a:lnTo>
                    <a:pt x="16034765" y="4874006"/>
                  </a:lnTo>
                  <a:cubicBezTo>
                    <a:pt x="16034765" y="4880991"/>
                    <a:pt x="16029051" y="4886706"/>
                    <a:pt x="16022065" y="4886706"/>
                  </a:cubicBezTo>
                  <a:lnTo>
                    <a:pt x="12700" y="4886706"/>
                  </a:lnTo>
                  <a:cubicBezTo>
                    <a:pt x="5715" y="4886706"/>
                    <a:pt x="0" y="4880991"/>
                    <a:pt x="0" y="4874006"/>
                  </a:cubicBezTo>
                  <a:lnTo>
                    <a:pt x="0" y="12700"/>
                  </a:lnTo>
                  <a:cubicBezTo>
                    <a:pt x="0" y="5715"/>
                    <a:pt x="5715" y="0"/>
                    <a:pt x="12700" y="0"/>
                  </a:cubicBezTo>
                  <a:moveTo>
                    <a:pt x="12700" y="25400"/>
                  </a:moveTo>
                  <a:lnTo>
                    <a:pt x="12700" y="12700"/>
                  </a:lnTo>
                  <a:lnTo>
                    <a:pt x="25400" y="12700"/>
                  </a:lnTo>
                  <a:lnTo>
                    <a:pt x="25400" y="4874006"/>
                  </a:lnTo>
                  <a:lnTo>
                    <a:pt x="12700" y="4874006"/>
                  </a:lnTo>
                  <a:lnTo>
                    <a:pt x="12700" y="4861306"/>
                  </a:lnTo>
                  <a:lnTo>
                    <a:pt x="16022065" y="4861306"/>
                  </a:lnTo>
                  <a:lnTo>
                    <a:pt x="16022065" y="4874006"/>
                  </a:lnTo>
                  <a:lnTo>
                    <a:pt x="16009365" y="4874006"/>
                  </a:lnTo>
                  <a:lnTo>
                    <a:pt x="16009365" y="12700"/>
                  </a:lnTo>
                  <a:lnTo>
                    <a:pt x="16022065" y="12700"/>
                  </a:lnTo>
                  <a:lnTo>
                    <a:pt x="16022065" y="25400"/>
                  </a:lnTo>
                  <a:lnTo>
                    <a:pt x="12700" y="25400"/>
                  </a:lnTo>
                  <a:close/>
                </a:path>
              </a:pathLst>
            </a:custGeom>
            <a:solidFill>
              <a:srgbClr val="000000"/>
            </a:solidFill>
            <a:ln w="38100" cap="sq">
              <a:solidFill>
                <a:srgbClr val="FF0000"/>
              </a:solidFill>
              <a:prstDash val="solid"/>
              <a:miter/>
            </a:ln>
          </p:spPr>
        </p:sp>
      </p:grpSp>
      <p:grpSp>
        <p:nvGrpSpPr>
          <p:cNvPr name="Group 5" id="5"/>
          <p:cNvGrpSpPr/>
          <p:nvPr/>
        </p:nvGrpSpPr>
        <p:grpSpPr>
          <a:xfrm rot="0">
            <a:off x="12705093" y="2728039"/>
            <a:ext cx="5144304" cy="3965495"/>
            <a:chOff x="0" y="0"/>
            <a:chExt cx="6859072" cy="5287327"/>
          </a:xfrm>
        </p:grpSpPr>
        <p:sp>
          <p:nvSpPr>
            <p:cNvPr name="Freeform 6" id="6"/>
            <p:cNvSpPr/>
            <p:nvPr/>
          </p:nvSpPr>
          <p:spPr>
            <a:xfrm flipH="false" flipV="false" rot="0">
              <a:off x="12700" y="12700"/>
              <a:ext cx="6833616" cy="5261991"/>
            </a:xfrm>
            <a:custGeom>
              <a:avLst/>
              <a:gdLst/>
              <a:ahLst/>
              <a:cxnLst/>
              <a:rect r="r" b="b" t="t" l="l"/>
              <a:pathLst>
                <a:path h="5261991" w="6833616">
                  <a:moveTo>
                    <a:pt x="0" y="0"/>
                  </a:moveTo>
                  <a:lnTo>
                    <a:pt x="6833616" y="0"/>
                  </a:lnTo>
                  <a:lnTo>
                    <a:pt x="6833616" y="5261991"/>
                  </a:lnTo>
                  <a:lnTo>
                    <a:pt x="0" y="5261991"/>
                  </a:lnTo>
                  <a:lnTo>
                    <a:pt x="0" y="0"/>
                  </a:lnTo>
                  <a:close/>
                </a:path>
              </a:pathLst>
            </a:custGeom>
            <a:blipFill>
              <a:blip r:embed="rId3"/>
              <a:stretch>
                <a:fillRect l="-241" t="-241" r="-242" b="-240"/>
              </a:stretch>
            </a:blipFill>
            <a:ln w="38100" cap="sq">
              <a:solidFill>
                <a:srgbClr val="FF0000"/>
              </a:solidFill>
              <a:prstDash val="solid"/>
              <a:miter/>
            </a:ln>
          </p:spPr>
        </p:sp>
        <p:sp>
          <p:nvSpPr>
            <p:cNvPr name="Freeform 7" id="7"/>
            <p:cNvSpPr/>
            <p:nvPr/>
          </p:nvSpPr>
          <p:spPr>
            <a:xfrm flipH="false" flipV="false" rot="0">
              <a:off x="0" y="0"/>
              <a:ext cx="6859016" cy="5287391"/>
            </a:xfrm>
            <a:custGeom>
              <a:avLst/>
              <a:gdLst/>
              <a:ahLst/>
              <a:cxnLst/>
              <a:rect r="r" b="b" t="t" l="l"/>
              <a:pathLst>
                <a:path h="5287391" w="6859016">
                  <a:moveTo>
                    <a:pt x="12700" y="0"/>
                  </a:moveTo>
                  <a:lnTo>
                    <a:pt x="6846316" y="0"/>
                  </a:lnTo>
                  <a:cubicBezTo>
                    <a:pt x="6853301" y="0"/>
                    <a:pt x="6859016" y="5715"/>
                    <a:pt x="6859016" y="12700"/>
                  </a:cubicBezTo>
                  <a:lnTo>
                    <a:pt x="6859016" y="5274691"/>
                  </a:lnTo>
                  <a:cubicBezTo>
                    <a:pt x="6859016" y="5281676"/>
                    <a:pt x="6853301" y="5287391"/>
                    <a:pt x="6846316" y="5287391"/>
                  </a:cubicBezTo>
                  <a:lnTo>
                    <a:pt x="12700" y="5287391"/>
                  </a:lnTo>
                  <a:cubicBezTo>
                    <a:pt x="5715" y="5287391"/>
                    <a:pt x="0" y="5281676"/>
                    <a:pt x="0" y="5274691"/>
                  </a:cubicBezTo>
                  <a:lnTo>
                    <a:pt x="0" y="12700"/>
                  </a:lnTo>
                  <a:cubicBezTo>
                    <a:pt x="0" y="5715"/>
                    <a:pt x="5715" y="0"/>
                    <a:pt x="12700" y="0"/>
                  </a:cubicBezTo>
                  <a:moveTo>
                    <a:pt x="12700" y="25400"/>
                  </a:moveTo>
                  <a:lnTo>
                    <a:pt x="12700" y="12700"/>
                  </a:lnTo>
                  <a:lnTo>
                    <a:pt x="25400" y="12700"/>
                  </a:lnTo>
                  <a:lnTo>
                    <a:pt x="25400" y="5274691"/>
                  </a:lnTo>
                  <a:lnTo>
                    <a:pt x="12700" y="5274691"/>
                  </a:lnTo>
                  <a:lnTo>
                    <a:pt x="12700" y="5261991"/>
                  </a:lnTo>
                  <a:lnTo>
                    <a:pt x="6846316" y="5261991"/>
                  </a:lnTo>
                  <a:lnTo>
                    <a:pt x="6846316" y="5274691"/>
                  </a:lnTo>
                  <a:lnTo>
                    <a:pt x="6833616" y="5274691"/>
                  </a:lnTo>
                  <a:lnTo>
                    <a:pt x="6833616" y="12700"/>
                  </a:lnTo>
                  <a:lnTo>
                    <a:pt x="6846316" y="12700"/>
                  </a:lnTo>
                  <a:lnTo>
                    <a:pt x="6846316" y="25400"/>
                  </a:lnTo>
                  <a:lnTo>
                    <a:pt x="12700" y="25400"/>
                  </a:lnTo>
                  <a:close/>
                </a:path>
              </a:pathLst>
            </a:custGeom>
            <a:solidFill>
              <a:srgbClr val="000000"/>
            </a:solidFill>
            <a:ln w="38100" cap="sq">
              <a:solidFill>
                <a:srgbClr val="FF0000"/>
              </a:solidFill>
              <a:prstDash val="solid"/>
              <a:miter/>
            </a:ln>
          </p:spPr>
        </p:sp>
      </p:grpSp>
      <p:sp>
        <p:nvSpPr>
          <p:cNvPr name="TextBox 8" id="8"/>
          <p:cNvSpPr txBox="true"/>
          <p:nvPr/>
        </p:nvSpPr>
        <p:spPr>
          <a:xfrm rot="0">
            <a:off x="2661482" y="7921625"/>
            <a:ext cx="12965036" cy="13366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문의사항 탭을 클릭하면 상품 문의사항을 작성하고 볼 수 있는 탭이 나타남</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문의하기 버튼을 클릭하면</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 문의 입력 창이 나타남 문의 내용을 입력하고 확인 버튼을 누르면</a:t>
            </a:r>
          </a:p>
        </p:txBody>
      </p:sp>
      <p:grpSp>
        <p:nvGrpSpPr>
          <p:cNvPr name="Group 9" id="9"/>
          <p:cNvGrpSpPr/>
          <p:nvPr/>
        </p:nvGrpSpPr>
        <p:grpSpPr>
          <a:xfrm rot="0">
            <a:off x="4760286" y="680855"/>
            <a:ext cx="12503776" cy="30770"/>
            <a:chOff x="0" y="0"/>
            <a:chExt cx="16671701" cy="41027"/>
          </a:xfrm>
        </p:grpSpPr>
        <p:sp>
          <p:nvSpPr>
            <p:cNvPr name="Freeform 10" id="10"/>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11" id="11"/>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상품문의</a:t>
            </a:r>
          </a:p>
        </p:txBody>
      </p:sp>
      <p:grpSp>
        <p:nvGrpSpPr>
          <p:cNvPr name="Group 12" id="12"/>
          <p:cNvGrpSpPr/>
          <p:nvPr/>
        </p:nvGrpSpPr>
        <p:grpSpPr>
          <a:xfrm rot="0">
            <a:off x="129267" y="2549054"/>
            <a:ext cx="788923" cy="967288"/>
            <a:chOff x="0" y="0"/>
            <a:chExt cx="1051897" cy="1289717"/>
          </a:xfrm>
        </p:grpSpPr>
        <p:sp>
          <p:nvSpPr>
            <p:cNvPr name="Freeform 13" id="13"/>
            <p:cNvSpPr/>
            <p:nvPr/>
          </p:nvSpPr>
          <p:spPr>
            <a:xfrm flipH="false" flipV="false" rot="0">
              <a:off x="0" y="0"/>
              <a:ext cx="1051941" cy="1289685"/>
            </a:xfrm>
            <a:custGeom>
              <a:avLst/>
              <a:gdLst/>
              <a:ahLst/>
              <a:cxnLst/>
              <a:rect r="r" b="b" t="t" l="l"/>
              <a:pathLst>
                <a:path h="1289685" w="1051941">
                  <a:moveTo>
                    <a:pt x="0" y="0"/>
                  </a:moveTo>
                  <a:lnTo>
                    <a:pt x="1051941" y="0"/>
                  </a:lnTo>
                  <a:lnTo>
                    <a:pt x="1051941" y="1289685"/>
                  </a:lnTo>
                  <a:lnTo>
                    <a:pt x="0" y="1289685"/>
                  </a:lnTo>
                  <a:lnTo>
                    <a:pt x="0" y="0"/>
                  </a:lnTo>
                  <a:close/>
                </a:path>
              </a:pathLst>
            </a:custGeom>
            <a:blipFill>
              <a:blip r:embed="rId4"/>
              <a:stretch>
                <a:fillRect l="-201" t="0" r="-197" b="-2"/>
              </a:stretch>
            </a:blipFill>
          </p:spPr>
        </p:sp>
      </p:grpSp>
      <p:grpSp>
        <p:nvGrpSpPr>
          <p:cNvPr name="Group 14" id="14"/>
          <p:cNvGrpSpPr/>
          <p:nvPr/>
        </p:nvGrpSpPr>
        <p:grpSpPr>
          <a:xfrm rot="0">
            <a:off x="10836999" y="3729497"/>
            <a:ext cx="538882" cy="660717"/>
            <a:chOff x="0" y="0"/>
            <a:chExt cx="718509" cy="880956"/>
          </a:xfrm>
        </p:grpSpPr>
        <p:sp>
          <p:nvSpPr>
            <p:cNvPr name="Freeform 15" id="15"/>
            <p:cNvSpPr/>
            <p:nvPr/>
          </p:nvSpPr>
          <p:spPr>
            <a:xfrm flipH="false" flipV="false" rot="0">
              <a:off x="0" y="0"/>
              <a:ext cx="718566" cy="880999"/>
            </a:xfrm>
            <a:custGeom>
              <a:avLst/>
              <a:gdLst/>
              <a:ahLst/>
              <a:cxnLst/>
              <a:rect r="r" b="b" t="t" l="l"/>
              <a:pathLst>
                <a:path h="880999" w="718566">
                  <a:moveTo>
                    <a:pt x="0" y="0"/>
                  </a:moveTo>
                  <a:lnTo>
                    <a:pt x="718566" y="0"/>
                  </a:lnTo>
                  <a:lnTo>
                    <a:pt x="718566" y="880999"/>
                  </a:lnTo>
                  <a:lnTo>
                    <a:pt x="0" y="880999"/>
                  </a:lnTo>
                  <a:lnTo>
                    <a:pt x="0" y="0"/>
                  </a:lnTo>
                  <a:close/>
                </a:path>
              </a:pathLst>
            </a:custGeom>
            <a:blipFill>
              <a:blip r:embed="rId5"/>
              <a:stretch>
                <a:fillRect l="-202" t="0" r="-194" b="4"/>
              </a:stretch>
            </a:blipFill>
          </p:spPr>
        </p:sp>
      </p:grpSp>
      <p:grpSp>
        <p:nvGrpSpPr>
          <p:cNvPr name="Group 16" id="16"/>
          <p:cNvGrpSpPr/>
          <p:nvPr/>
        </p:nvGrpSpPr>
        <p:grpSpPr>
          <a:xfrm rot="0">
            <a:off x="12401187" y="2339370"/>
            <a:ext cx="649536" cy="796388"/>
            <a:chOff x="0" y="0"/>
            <a:chExt cx="866048" cy="1061851"/>
          </a:xfrm>
        </p:grpSpPr>
        <p:sp>
          <p:nvSpPr>
            <p:cNvPr name="Freeform 17" id="17"/>
            <p:cNvSpPr/>
            <p:nvPr/>
          </p:nvSpPr>
          <p:spPr>
            <a:xfrm flipH="false" flipV="false" rot="0">
              <a:off x="0" y="0"/>
              <a:ext cx="866013" cy="1061847"/>
            </a:xfrm>
            <a:custGeom>
              <a:avLst/>
              <a:gdLst/>
              <a:ahLst/>
              <a:cxnLst/>
              <a:rect r="r" b="b" t="t" l="l"/>
              <a:pathLst>
                <a:path h="1061847" w="866013">
                  <a:moveTo>
                    <a:pt x="0" y="0"/>
                  </a:moveTo>
                  <a:lnTo>
                    <a:pt x="866013" y="0"/>
                  </a:lnTo>
                  <a:lnTo>
                    <a:pt x="866013" y="1061847"/>
                  </a:lnTo>
                  <a:lnTo>
                    <a:pt x="0" y="1061847"/>
                  </a:lnTo>
                  <a:lnTo>
                    <a:pt x="0" y="0"/>
                  </a:lnTo>
                  <a:close/>
                </a:path>
              </a:pathLst>
            </a:custGeom>
            <a:blipFill>
              <a:blip r:embed="rId6"/>
              <a:stretch>
                <a:fillRect l="-202" t="0" r="-206" b="0"/>
              </a:stretch>
            </a:blipFill>
          </p:spPr>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26712" y="1910705"/>
            <a:ext cx="6339957" cy="2017910"/>
            <a:chOff x="0" y="0"/>
            <a:chExt cx="8453276" cy="2690547"/>
          </a:xfrm>
        </p:grpSpPr>
        <p:sp>
          <p:nvSpPr>
            <p:cNvPr name="Freeform 3" id="3"/>
            <p:cNvSpPr/>
            <p:nvPr/>
          </p:nvSpPr>
          <p:spPr>
            <a:xfrm flipH="false" flipV="false" rot="0">
              <a:off x="0" y="0"/>
              <a:ext cx="8453247" cy="2690495"/>
            </a:xfrm>
            <a:custGeom>
              <a:avLst/>
              <a:gdLst/>
              <a:ahLst/>
              <a:cxnLst/>
              <a:rect r="r" b="b" t="t" l="l"/>
              <a:pathLst>
                <a:path h="2690495" w="8453247">
                  <a:moveTo>
                    <a:pt x="0" y="0"/>
                  </a:moveTo>
                  <a:lnTo>
                    <a:pt x="8453247" y="0"/>
                  </a:lnTo>
                  <a:lnTo>
                    <a:pt x="8453247" y="2690495"/>
                  </a:lnTo>
                  <a:lnTo>
                    <a:pt x="0" y="2690495"/>
                  </a:lnTo>
                  <a:lnTo>
                    <a:pt x="0" y="0"/>
                  </a:lnTo>
                  <a:close/>
                </a:path>
              </a:pathLst>
            </a:custGeom>
            <a:blipFill>
              <a:blip r:embed="rId2"/>
              <a:stretch>
                <a:fillRect l="0" t="0" r="0" b="-1"/>
              </a:stretch>
            </a:blipFill>
            <a:ln w="38100" cap="sq">
              <a:solidFill>
                <a:srgbClr val="FF0000"/>
              </a:solidFill>
              <a:prstDash val="solid"/>
              <a:miter/>
            </a:ln>
          </p:spPr>
        </p:sp>
      </p:grpSp>
      <p:grpSp>
        <p:nvGrpSpPr>
          <p:cNvPr name="Group 4" id="4"/>
          <p:cNvGrpSpPr/>
          <p:nvPr/>
        </p:nvGrpSpPr>
        <p:grpSpPr>
          <a:xfrm rot="0">
            <a:off x="3421950" y="4178304"/>
            <a:ext cx="11313725" cy="3694400"/>
            <a:chOff x="0" y="0"/>
            <a:chExt cx="15084967" cy="4925867"/>
          </a:xfrm>
        </p:grpSpPr>
        <p:sp>
          <p:nvSpPr>
            <p:cNvPr name="Freeform 5" id="5"/>
            <p:cNvSpPr/>
            <p:nvPr/>
          </p:nvSpPr>
          <p:spPr>
            <a:xfrm flipH="false" flipV="false" rot="0">
              <a:off x="6350" y="6350"/>
              <a:ext cx="15072233" cy="4913122"/>
            </a:xfrm>
            <a:custGeom>
              <a:avLst/>
              <a:gdLst/>
              <a:ahLst/>
              <a:cxnLst/>
              <a:rect r="r" b="b" t="t" l="l"/>
              <a:pathLst>
                <a:path h="4913122" w="15072233">
                  <a:moveTo>
                    <a:pt x="0" y="0"/>
                  </a:moveTo>
                  <a:lnTo>
                    <a:pt x="15072233" y="0"/>
                  </a:lnTo>
                  <a:lnTo>
                    <a:pt x="15072233" y="4913122"/>
                  </a:lnTo>
                  <a:lnTo>
                    <a:pt x="0" y="4913122"/>
                  </a:lnTo>
                  <a:lnTo>
                    <a:pt x="0" y="0"/>
                  </a:lnTo>
                  <a:close/>
                </a:path>
              </a:pathLst>
            </a:custGeom>
            <a:blipFill>
              <a:blip r:embed="rId3"/>
              <a:stretch>
                <a:fillRect l="-107" t="-129" r="-107" b="-130"/>
              </a:stretch>
            </a:blipFill>
          </p:spPr>
        </p:sp>
        <p:sp>
          <p:nvSpPr>
            <p:cNvPr name="Freeform 6" id="6"/>
            <p:cNvSpPr/>
            <p:nvPr/>
          </p:nvSpPr>
          <p:spPr>
            <a:xfrm flipH="false" flipV="false" rot="0">
              <a:off x="0" y="0"/>
              <a:ext cx="15084933" cy="4925822"/>
            </a:xfrm>
            <a:custGeom>
              <a:avLst/>
              <a:gdLst/>
              <a:ahLst/>
              <a:cxnLst/>
              <a:rect r="r" b="b" t="t" l="l"/>
              <a:pathLst>
                <a:path h="4925822" w="15084933">
                  <a:moveTo>
                    <a:pt x="6350" y="0"/>
                  </a:moveTo>
                  <a:lnTo>
                    <a:pt x="15078583" y="0"/>
                  </a:lnTo>
                  <a:cubicBezTo>
                    <a:pt x="15082140" y="0"/>
                    <a:pt x="15084933" y="2794"/>
                    <a:pt x="15084933" y="6350"/>
                  </a:cubicBezTo>
                  <a:lnTo>
                    <a:pt x="15084933" y="4919472"/>
                  </a:lnTo>
                  <a:cubicBezTo>
                    <a:pt x="15084933" y="4923028"/>
                    <a:pt x="15082140" y="4925822"/>
                    <a:pt x="15078583" y="4925822"/>
                  </a:cubicBezTo>
                  <a:lnTo>
                    <a:pt x="6350" y="4925822"/>
                  </a:lnTo>
                  <a:cubicBezTo>
                    <a:pt x="2794" y="4925822"/>
                    <a:pt x="0" y="4923028"/>
                    <a:pt x="0" y="4919472"/>
                  </a:cubicBezTo>
                  <a:lnTo>
                    <a:pt x="0" y="6350"/>
                  </a:lnTo>
                  <a:cubicBezTo>
                    <a:pt x="0" y="2794"/>
                    <a:pt x="2794" y="0"/>
                    <a:pt x="6350" y="0"/>
                  </a:cubicBezTo>
                  <a:moveTo>
                    <a:pt x="6350" y="12700"/>
                  </a:moveTo>
                  <a:lnTo>
                    <a:pt x="6350" y="6350"/>
                  </a:lnTo>
                  <a:lnTo>
                    <a:pt x="12700" y="6350"/>
                  </a:lnTo>
                  <a:lnTo>
                    <a:pt x="12700" y="4919472"/>
                  </a:lnTo>
                  <a:lnTo>
                    <a:pt x="6350" y="4919472"/>
                  </a:lnTo>
                  <a:lnTo>
                    <a:pt x="6350" y="4913122"/>
                  </a:lnTo>
                  <a:lnTo>
                    <a:pt x="15078583" y="4913122"/>
                  </a:lnTo>
                  <a:lnTo>
                    <a:pt x="15078583" y="4919472"/>
                  </a:lnTo>
                  <a:lnTo>
                    <a:pt x="15072233" y="4919472"/>
                  </a:lnTo>
                  <a:lnTo>
                    <a:pt x="15072233" y="6350"/>
                  </a:lnTo>
                  <a:lnTo>
                    <a:pt x="15078583" y="6350"/>
                  </a:lnTo>
                  <a:lnTo>
                    <a:pt x="15078583" y="12700"/>
                  </a:lnTo>
                  <a:lnTo>
                    <a:pt x="6350" y="12700"/>
                  </a:lnTo>
                  <a:close/>
                </a:path>
              </a:pathLst>
            </a:custGeom>
            <a:solidFill>
              <a:srgbClr val="000000"/>
            </a:solidFill>
          </p:spPr>
        </p:sp>
      </p:grpSp>
      <p:sp>
        <p:nvSpPr>
          <p:cNvPr name="TextBox 7" id="7"/>
          <p:cNvSpPr txBox="true"/>
          <p:nvPr/>
        </p:nvSpPr>
        <p:spPr>
          <a:xfrm rot="0">
            <a:off x="2661482" y="8359775"/>
            <a:ext cx="12965036" cy="89852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문의사항 작성 완료 알림창이 출력됨.</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 내용이 추가됨.</a:t>
            </a:r>
          </a:p>
        </p:txBody>
      </p:sp>
      <p:grpSp>
        <p:nvGrpSpPr>
          <p:cNvPr name="Group 8" id="8"/>
          <p:cNvGrpSpPr/>
          <p:nvPr/>
        </p:nvGrpSpPr>
        <p:grpSpPr>
          <a:xfrm rot="0">
            <a:off x="4760286" y="680855"/>
            <a:ext cx="12503776" cy="30770"/>
            <a:chOff x="0" y="0"/>
            <a:chExt cx="16671701" cy="41027"/>
          </a:xfrm>
        </p:grpSpPr>
        <p:sp>
          <p:nvSpPr>
            <p:cNvPr name="Freeform 9" id="9"/>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10" id="10"/>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상품문의</a:t>
            </a:r>
          </a:p>
        </p:txBody>
      </p:sp>
      <p:grpSp>
        <p:nvGrpSpPr>
          <p:cNvPr name="Group 11" id="11"/>
          <p:cNvGrpSpPr/>
          <p:nvPr/>
        </p:nvGrpSpPr>
        <p:grpSpPr>
          <a:xfrm rot="0">
            <a:off x="2983473" y="1427061"/>
            <a:ext cx="788923" cy="967288"/>
            <a:chOff x="0" y="0"/>
            <a:chExt cx="1051897" cy="1289717"/>
          </a:xfrm>
        </p:grpSpPr>
        <p:sp>
          <p:nvSpPr>
            <p:cNvPr name="Freeform 12" id="12"/>
            <p:cNvSpPr/>
            <p:nvPr/>
          </p:nvSpPr>
          <p:spPr>
            <a:xfrm flipH="false" flipV="false" rot="0">
              <a:off x="0" y="0"/>
              <a:ext cx="1051941" cy="1289685"/>
            </a:xfrm>
            <a:custGeom>
              <a:avLst/>
              <a:gdLst/>
              <a:ahLst/>
              <a:cxnLst/>
              <a:rect r="r" b="b" t="t" l="l"/>
              <a:pathLst>
                <a:path h="1289685" w="1051941">
                  <a:moveTo>
                    <a:pt x="0" y="0"/>
                  </a:moveTo>
                  <a:lnTo>
                    <a:pt x="1051941" y="0"/>
                  </a:lnTo>
                  <a:lnTo>
                    <a:pt x="1051941" y="1289685"/>
                  </a:lnTo>
                  <a:lnTo>
                    <a:pt x="0" y="1289685"/>
                  </a:lnTo>
                  <a:lnTo>
                    <a:pt x="0" y="0"/>
                  </a:lnTo>
                  <a:close/>
                </a:path>
              </a:pathLst>
            </a:custGeom>
            <a:blipFill>
              <a:blip r:embed="rId4"/>
              <a:stretch>
                <a:fillRect l="-201" t="0" r="-197" b="-2"/>
              </a:stretch>
            </a:blipFill>
          </p:spPr>
        </p:sp>
      </p:grpSp>
      <p:grpSp>
        <p:nvGrpSpPr>
          <p:cNvPr name="Group 13" id="13"/>
          <p:cNvGrpSpPr/>
          <p:nvPr/>
        </p:nvGrpSpPr>
        <p:grpSpPr>
          <a:xfrm rot="0">
            <a:off x="3244135" y="6019410"/>
            <a:ext cx="715092" cy="876764"/>
            <a:chOff x="0" y="0"/>
            <a:chExt cx="953456" cy="1169019"/>
          </a:xfrm>
        </p:grpSpPr>
        <p:sp>
          <p:nvSpPr>
            <p:cNvPr name="Freeform 14" id="14"/>
            <p:cNvSpPr/>
            <p:nvPr/>
          </p:nvSpPr>
          <p:spPr>
            <a:xfrm flipH="false" flipV="false" rot="0">
              <a:off x="0" y="0"/>
              <a:ext cx="953516" cy="1169035"/>
            </a:xfrm>
            <a:custGeom>
              <a:avLst/>
              <a:gdLst/>
              <a:ahLst/>
              <a:cxnLst/>
              <a:rect r="r" b="b" t="t" l="l"/>
              <a:pathLst>
                <a:path h="1169035" w="953516">
                  <a:moveTo>
                    <a:pt x="0" y="0"/>
                  </a:moveTo>
                  <a:lnTo>
                    <a:pt x="953516" y="0"/>
                  </a:lnTo>
                  <a:lnTo>
                    <a:pt x="953516" y="1169035"/>
                  </a:lnTo>
                  <a:lnTo>
                    <a:pt x="0" y="1169035"/>
                  </a:lnTo>
                  <a:lnTo>
                    <a:pt x="0" y="0"/>
                  </a:lnTo>
                  <a:close/>
                </a:path>
              </a:pathLst>
            </a:custGeom>
            <a:blipFill>
              <a:blip r:embed="rId5"/>
              <a:stretch>
                <a:fillRect l="-201" t="0" r="-195" b="1"/>
              </a:stretch>
            </a:blipFill>
          </p:spPr>
        </p:sp>
      </p:grpSp>
      <p:grpSp>
        <p:nvGrpSpPr>
          <p:cNvPr name="Group 15" id="15"/>
          <p:cNvGrpSpPr/>
          <p:nvPr/>
        </p:nvGrpSpPr>
        <p:grpSpPr>
          <a:xfrm rot="0">
            <a:off x="3772396" y="6235857"/>
            <a:ext cx="10410833" cy="1070771"/>
            <a:chOff x="0" y="0"/>
            <a:chExt cx="2741948" cy="282014"/>
          </a:xfrm>
        </p:grpSpPr>
        <p:sp>
          <p:nvSpPr>
            <p:cNvPr name="Freeform 16" id="16"/>
            <p:cNvSpPr/>
            <p:nvPr/>
          </p:nvSpPr>
          <p:spPr>
            <a:xfrm flipH="false" flipV="false" rot="0">
              <a:off x="0" y="0"/>
              <a:ext cx="2741948" cy="282014"/>
            </a:xfrm>
            <a:custGeom>
              <a:avLst/>
              <a:gdLst/>
              <a:ahLst/>
              <a:cxnLst/>
              <a:rect r="r" b="b" t="t" l="l"/>
              <a:pathLst>
                <a:path h="282014" w="2741948">
                  <a:moveTo>
                    <a:pt x="0" y="0"/>
                  </a:moveTo>
                  <a:lnTo>
                    <a:pt x="2741948" y="0"/>
                  </a:lnTo>
                  <a:lnTo>
                    <a:pt x="2741948" y="282014"/>
                  </a:lnTo>
                  <a:lnTo>
                    <a:pt x="0" y="282014"/>
                  </a:lnTo>
                  <a:close/>
                </a:path>
              </a:pathLst>
            </a:custGeom>
            <a:solidFill>
              <a:srgbClr val="000000">
                <a:alpha val="0"/>
              </a:srgbClr>
            </a:solidFill>
            <a:ln w="38100" cap="sq">
              <a:solidFill>
                <a:srgbClr val="F80A0A"/>
              </a:solidFill>
              <a:prstDash val="solid"/>
              <a:miter/>
            </a:ln>
          </p:spPr>
        </p:sp>
        <p:sp>
          <p:nvSpPr>
            <p:cNvPr name="TextBox 17" id="17"/>
            <p:cNvSpPr txBox="true"/>
            <p:nvPr/>
          </p:nvSpPr>
          <p:spPr>
            <a:xfrm>
              <a:off x="0" y="-47625"/>
              <a:ext cx="2741948" cy="329639"/>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5192" y="3089044"/>
            <a:ext cx="12069804" cy="956834"/>
            <a:chOff x="0" y="0"/>
            <a:chExt cx="16093072" cy="1275779"/>
          </a:xfrm>
        </p:grpSpPr>
        <p:sp>
          <p:nvSpPr>
            <p:cNvPr name="Freeform 3" id="3"/>
            <p:cNvSpPr/>
            <p:nvPr/>
          </p:nvSpPr>
          <p:spPr>
            <a:xfrm flipH="false" flipV="false" rot="0">
              <a:off x="6350" y="6350"/>
              <a:ext cx="16080360" cy="1263142"/>
            </a:xfrm>
            <a:custGeom>
              <a:avLst/>
              <a:gdLst/>
              <a:ahLst/>
              <a:cxnLst/>
              <a:rect r="r" b="b" t="t" l="l"/>
              <a:pathLst>
                <a:path h="1263142" w="16080360">
                  <a:moveTo>
                    <a:pt x="0" y="0"/>
                  </a:moveTo>
                  <a:lnTo>
                    <a:pt x="16080360" y="0"/>
                  </a:lnTo>
                  <a:lnTo>
                    <a:pt x="16080360" y="1263142"/>
                  </a:lnTo>
                  <a:lnTo>
                    <a:pt x="0" y="1263142"/>
                  </a:lnTo>
                  <a:lnTo>
                    <a:pt x="0" y="0"/>
                  </a:lnTo>
                  <a:close/>
                </a:path>
              </a:pathLst>
            </a:custGeom>
            <a:blipFill>
              <a:blip r:embed="rId2"/>
              <a:stretch>
                <a:fillRect l="-502" t="-502" r="-502" b="-497"/>
              </a:stretch>
            </a:blipFill>
          </p:spPr>
        </p:sp>
        <p:sp>
          <p:nvSpPr>
            <p:cNvPr name="Freeform 4" id="4"/>
            <p:cNvSpPr/>
            <p:nvPr/>
          </p:nvSpPr>
          <p:spPr>
            <a:xfrm flipH="false" flipV="false" rot="0">
              <a:off x="0" y="0"/>
              <a:ext cx="16093060" cy="1275842"/>
            </a:xfrm>
            <a:custGeom>
              <a:avLst/>
              <a:gdLst/>
              <a:ahLst/>
              <a:cxnLst/>
              <a:rect r="r" b="b" t="t" l="l"/>
              <a:pathLst>
                <a:path h="1275842" w="16093060">
                  <a:moveTo>
                    <a:pt x="6350" y="0"/>
                  </a:moveTo>
                  <a:lnTo>
                    <a:pt x="16086710" y="0"/>
                  </a:lnTo>
                  <a:cubicBezTo>
                    <a:pt x="16090266" y="0"/>
                    <a:pt x="16093060" y="2794"/>
                    <a:pt x="16093060" y="6350"/>
                  </a:cubicBezTo>
                  <a:lnTo>
                    <a:pt x="16093060" y="1269492"/>
                  </a:lnTo>
                  <a:cubicBezTo>
                    <a:pt x="16093060" y="1273048"/>
                    <a:pt x="16090266" y="1275842"/>
                    <a:pt x="16086710" y="1275842"/>
                  </a:cubicBezTo>
                  <a:lnTo>
                    <a:pt x="6350" y="1275842"/>
                  </a:lnTo>
                  <a:cubicBezTo>
                    <a:pt x="2794" y="1275842"/>
                    <a:pt x="0" y="1273048"/>
                    <a:pt x="0" y="1269492"/>
                  </a:cubicBezTo>
                  <a:lnTo>
                    <a:pt x="0" y="6350"/>
                  </a:lnTo>
                  <a:cubicBezTo>
                    <a:pt x="0" y="2794"/>
                    <a:pt x="2794" y="0"/>
                    <a:pt x="6350" y="0"/>
                  </a:cubicBezTo>
                  <a:moveTo>
                    <a:pt x="6350" y="12700"/>
                  </a:moveTo>
                  <a:lnTo>
                    <a:pt x="6350" y="6350"/>
                  </a:lnTo>
                  <a:lnTo>
                    <a:pt x="12700" y="6350"/>
                  </a:lnTo>
                  <a:lnTo>
                    <a:pt x="12700" y="1269492"/>
                  </a:lnTo>
                  <a:lnTo>
                    <a:pt x="6350" y="1269492"/>
                  </a:lnTo>
                  <a:lnTo>
                    <a:pt x="6350" y="1263142"/>
                  </a:lnTo>
                  <a:lnTo>
                    <a:pt x="16086710" y="1263142"/>
                  </a:lnTo>
                  <a:lnTo>
                    <a:pt x="16086710" y="1269492"/>
                  </a:lnTo>
                  <a:lnTo>
                    <a:pt x="16080360" y="1269492"/>
                  </a:lnTo>
                  <a:lnTo>
                    <a:pt x="16080360" y="6350"/>
                  </a:lnTo>
                  <a:lnTo>
                    <a:pt x="16086710" y="6350"/>
                  </a:lnTo>
                  <a:lnTo>
                    <a:pt x="16086710" y="12700"/>
                  </a:lnTo>
                  <a:lnTo>
                    <a:pt x="6350" y="12700"/>
                  </a:lnTo>
                  <a:close/>
                </a:path>
              </a:pathLst>
            </a:custGeom>
            <a:solidFill>
              <a:srgbClr val="000000"/>
            </a:solidFill>
          </p:spPr>
        </p:sp>
      </p:grpSp>
      <p:grpSp>
        <p:nvGrpSpPr>
          <p:cNvPr name="Group 5" id="5"/>
          <p:cNvGrpSpPr/>
          <p:nvPr/>
        </p:nvGrpSpPr>
        <p:grpSpPr>
          <a:xfrm rot="0">
            <a:off x="1047824" y="4279542"/>
            <a:ext cx="5196515" cy="1727914"/>
            <a:chOff x="0" y="0"/>
            <a:chExt cx="6928687" cy="2303885"/>
          </a:xfrm>
        </p:grpSpPr>
        <p:sp>
          <p:nvSpPr>
            <p:cNvPr name="Freeform 6" id="6"/>
            <p:cNvSpPr/>
            <p:nvPr/>
          </p:nvSpPr>
          <p:spPr>
            <a:xfrm flipH="false" flipV="false" rot="0">
              <a:off x="6350" y="6350"/>
              <a:ext cx="6916039" cy="2291207"/>
            </a:xfrm>
            <a:custGeom>
              <a:avLst/>
              <a:gdLst/>
              <a:ahLst/>
              <a:cxnLst/>
              <a:rect r="r" b="b" t="t" l="l"/>
              <a:pathLst>
                <a:path h="2291207" w="6916039">
                  <a:moveTo>
                    <a:pt x="0" y="0"/>
                  </a:moveTo>
                  <a:lnTo>
                    <a:pt x="6916039" y="0"/>
                  </a:lnTo>
                  <a:lnTo>
                    <a:pt x="6916039" y="2291207"/>
                  </a:lnTo>
                  <a:lnTo>
                    <a:pt x="0" y="2291207"/>
                  </a:lnTo>
                  <a:lnTo>
                    <a:pt x="0" y="0"/>
                  </a:lnTo>
                  <a:close/>
                </a:path>
              </a:pathLst>
            </a:custGeom>
            <a:blipFill>
              <a:blip r:embed="rId3"/>
              <a:stretch>
                <a:fillRect l="-277" t="-277" r="-276" b="-276"/>
              </a:stretch>
            </a:blipFill>
            <a:ln w="38100" cap="sq">
              <a:solidFill>
                <a:srgbClr val="FF0000"/>
              </a:solidFill>
              <a:prstDash val="solid"/>
              <a:miter/>
            </a:ln>
          </p:spPr>
        </p:sp>
        <p:sp>
          <p:nvSpPr>
            <p:cNvPr name="Freeform 7" id="7"/>
            <p:cNvSpPr/>
            <p:nvPr/>
          </p:nvSpPr>
          <p:spPr>
            <a:xfrm flipH="false" flipV="false" rot="0">
              <a:off x="0" y="0"/>
              <a:ext cx="6928739" cy="2303907"/>
            </a:xfrm>
            <a:custGeom>
              <a:avLst/>
              <a:gdLst/>
              <a:ahLst/>
              <a:cxnLst/>
              <a:rect r="r" b="b" t="t" l="l"/>
              <a:pathLst>
                <a:path h="2303907" w="6928739">
                  <a:moveTo>
                    <a:pt x="6350" y="0"/>
                  </a:moveTo>
                  <a:lnTo>
                    <a:pt x="6922389" y="0"/>
                  </a:lnTo>
                  <a:cubicBezTo>
                    <a:pt x="6925945" y="0"/>
                    <a:pt x="6928739" y="2794"/>
                    <a:pt x="6928739" y="6350"/>
                  </a:cubicBezTo>
                  <a:lnTo>
                    <a:pt x="6928739" y="2297557"/>
                  </a:lnTo>
                  <a:cubicBezTo>
                    <a:pt x="6928739" y="2301113"/>
                    <a:pt x="6925945" y="2303907"/>
                    <a:pt x="6922389" y="2303907"/>
                  </a:cubicBezTo>
                  <a:lnTo>
                    <a:pt x="6350" y="2303907"/>
                  </a:lnTo>
                  <a:cubicBezTo>
                    <a:pt x="2794" y="2303907"/>
                    <a:pt x="0" y="2301113"/>
                    <a:pt x="0" y="2297557"/>
                  </a:cubicBezTo>
                  <a:lnTo>
                    <a:pt x="0" y="6350"/>
                  </a:lnTo>
                  <a:cubicBezTo>
                    <a:pt x="0" y="2794"/>
                    <a:pt x="2794" y="0"/>
                    <a:pt x="6350" y="0"/>
                  </a:cubicBezTo>
                  <a:moveTo>
                    <a:pt x="6350" y="12700"/>
                  </a:moveTo>
                  <a:lnTo>
                    <a:pt x="6350" y="6350"/>
                  </a:lnTo>
                  <a:lnTo>
                    <a:pt x="12700" y="6350"/>
                  </a:lnTo>
                  <a:lnTo>
                    <a:pt x="12700" y="2297557"/>
                  </a:lnTo>
                  <a:lnTo>
                    <a:pt x="6350" y="2297557"/>
                  </a:lnTo>
                  <a:lnTo>
                    <a:pt x="6350" y="2291207"/>
                  </a:lnTo>
                  <a:lnTo>
                    <a:pt x="6922389" y="2291207"/>
                  </a:lnTo>
                  <a:lnTo>
                    <a:pt x="6922389" y="2297557"/>
                  </a:lnTo>
                  <a:lnTo>
                    <a:pt x="6916039" y="2297557"/>
                  </a:lnTo>
                  <a:lnTo>
                    <a:pt x="6916039" y="6350"/>
                  </a:lnTo>
                  <a:lnTo>
                    <a:pt x="6922389" y="6350"/>
                  </a:lnTo>
                  <a:lnTo>
                    <a:pt x="6922389" y="12700"/>
                  </a:lnTo>
                  <a:lnTo>
                    <a:pt x="6350" y="12700"/>
                  </a:lnTo>
                  <a:close/>
                </a:path>
              </a:pathLst>
            </a:custGeom>
            <a:solidFill>
              <a:srgbClr val="000000"/>
            </a:solidFill>
            <a:ln w="38100" cap="sq">
              <a:solidFill>
                <a:srgbClr val="FF0000"/>
              </a:solidFill>
              <a:prstDash val="solid"/>
              <a:miter/>
            </a:ln>
          </p:spPr>
        </p:sp>
      </p:grpSp>
      <p:grpSp>
        <p:nvGrpSpPr>
          <p:cNvPr name="Group 8" id="8"/>
          <p:cNvGrpSpPr/>
          <p:nvPr/>
        </p:nvGrpSpPr>
        <p:grpSpPr>
          <a:xfrm rot="0">
            <a:off x="11127545" y="3562698"/>
            <a:ext cx="5394707" cy="4204068"/>
            <a:chOff x="0" y="0"/>
            <a:chExt cx="7192943" cy="5605424"/>
          </a:xfrm>
        </p:grpSpPr>
        <p:sp>
          <p:nvSpPr>
            <p:cNvPr name="Freeform 9" id="9"/>
            <p:cNvSpPr/>
            <p:nvPr/>
          </p:nvSpPr>
          <p:spPr>
            <a:xfrm flipH="false" flipV="false" rot="0">
              <a:off x="6350" y="6350"/>
              <a:ext cx="7180199" cy="5592699"/>
            </a:xfrm>
            <a:custGeom>
              <a:avLst/>
              <a:gdLst/>
              <a:ahLst/>
              <a:cxnLst/>
              <a:rect r="r" b="b" t="t" l="l"/>
              <a:pathLst>
                <a:path h="5592699" w="7180199">
                  <a:moveTo>
                    <a:pt x="0" y="0"/>
                  </a:moveTo>
                  <a:lnTo>
                    <a:pt x="7180199" y="0"/>
                  </a:lnTo>
                  <a:lnTo>
                    <a:pt x="7180199" y="5592699"/>
                  </a:lnTo>
                  <a:lnTo>
                    <a:pt x="0" y="5592699"/>
                  </a:lnTo>
                  <a:lnTo>
                    <a:pt x="0" y="0"/>
                  </a:lnTo>
                  <a:close/>
                </a:path>
              </a:pathLst>
            </a:custGeom>
            <a:blipFill>
              <a:blip r:embed="rId4"/>
              <a:stretch>
                <a:fillRect l="-113" t="-113" r="-114" b="-113"/>
              </a:stretch>
            </a:blipFill>
            <a:ln w="38100" cap="sq">
              <a:solidFill>
                <a:srgbClr val="FF0000"/>
              </a:solidFill>
              <a:prstDash val="solid"/>
              <a:miter/>
            </a:ln>
          </p:spPr>
        </p:sp>
        <p:sp>
          <p:nvSpPr>
            <p:cNvPr name="Freeform 10" id="10"/>
            <p:cNvSpPr/>
            <p:nvPr/>
          </p:nvSpPr>
          <p:spPr>
            <a:xfrm flipH="false" flipV="false" rot="0">
              <a:off x="0" y="0"/>
              <a:ext cx="7192899" cy="5605399"/>
            </a:xfrm>
            <a:custGeom>
              <a:avLst/>
              <a:gdLst/>
              <a:ahLst/>
              <a:cxnLst/>
              <a:rect r="r" b="b" t="t" l="l"/>
              <a:pathLst>
                <a:path h="5605399" w="7192899">
                  <a:moveTo>
                    <a:pt x="6350" y="0"/>
                  </a:moveTo>
                  <a:lnTo>
                    <a:pt x="7186549" y="0"/>
                  </a:lnTo>
                  <a:cubicBezTo>
                    <a:pt x="7190105" y="0"/>
                    <a:pt x="7192899" y="2794"/>
                    <a:pt x="7192899" y="6350"/>
                  </a:cubicBezTo>
                  <a:lnTo>
                    <a:pt x="7192899" y="5599049"/>
                  </a:lnTo>
                  <a:cubicBezTo>
                    <a:pt x="7192899" y="5602605"/>
                    <a:pt x="7190105" y="5605399"/>
                    <a:pt x="7186549" y="5605399"/>
                  </a:cubicBezTo>
                  <a:lnTo>
                    <a:pt x="6350" y="5605399"/>
                  </a:lnTo>
                  <a:cubicBezTo>
                    <a:pt x="2794" y="5605399"/>
                    <a:pt x="0" y="5602605"/>
                    <a:pt x="0" y="5599049"/>
                  </a:cubicBezTo>
                  <a:lnTo>
                    <a:pt x="0" y="6350"/>
                  </a:lnTo>
                  <a:cubicBezTo>
                    <a:pt x="0" y="2794"/>
                    <a:pt x="2794" y="0"/>
                    <a:pt x="6350" y="0"/>
                  </a:cubicBezTo>
                  <a:moveTo>
                    <a:pt x="6350" y="12700"/>
                  </a:moveTo>
                  <a:lnTo>
                    <a:pt x="6350" y="6350"/>
                  </a:lnTo>
                  <a:lnTo>
                    <a:pt x="12700" y="6350"/>
                  </a:lnTo>
                  <a:lnTo>
                    <a:pt x="12700" y="5599049"/>
                  </a:lnTo>
                  <a:lnTo>
                    <a:pt x="6350" y="5599049"/>
                  </a:lnTo>
                  <a:lnTo>
                    <a:pt x="6350" y="5592699"/>
                  </a:lnTo>
                  <a:lnTo>
                    <a:pt x="7186549" y="5592699"/>
                  </a:lnTo>
                  <a:lnTo>
                    <a:pt x="7186549" y="5599049"/>
                  </a:lnTo>
                  <a:lnTo>
                    <a:pt x="7180199" y="5599049"/>
                  </a:lnTo>
                  <a:lnTo>
                    <a:pt x="7180199" y="6350"/>
                  </a:lnTo>
                  <a:lnTo>
                    <a:pt x="7186549" y="6350"/>
                  </a:lnTo>
                  <a:lnTo>
                    <a:pt x="7186549" y="12700"/>
                  </a:lnTo>
                  <a:lnTo>
                    <a:pt x="6350" y="12700"/>
                  </a:lnTo>
                  <a:close/>
                </a:path>
              </a:pathLst>
            </a:custGeom>
            <a:solidFill>
              <a:srgbClr val="000000"/>
            </a:solidFill>
            <a:ln w="38100" cap="sq">
              <a:solidFill>
                <a:srgbClr val="FF0000"/>
              </a:solidFill>
              <a:prstDash val="solid"/>
              <a:miter/>
            </a:ln>
          </p:spPr>
        </p:sp>
      </p:grpSp>
      <p:grpSp>
        <p:nvGrpSpPr>
          <p:cNvPr name="Group 11" id="11"/>
          <p:cNvGrpSpPr/>
          <p:nvPr/>
        </p:nvGrpSpPr>
        <p:grpSpPr>
          <a:xfrm rot="0">
            <a:off x="4760286" y="680855"/>
            <a:ext cx="12503776" cy="30770"/>
            <a:chOff x="0" y="0"/>
            <a:chExt cx="16671701" cy="41027"/>
          </a:xfrm>
        </p:grpSpPr>
        <p:sp>
          <p:nvSpPr>
            <p:cNvPr name="Freeform 12" id="12"/>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grpSp>
        <p:nvGrpSpPr>
          <p:cNvPr name="Group 13" id="13"/>
          <p:cNvGrpSpPr/>
          <p:nvPr/>
        </p:nvGrpSpPr>
        <p:grpSpPr>
          <a:xfrm rot="0">
            <a:off x="263664" y="2468935"/>
            <a:ext cx="788923" cy="967288"/>
            <a:chOff x="0" y="0"/>
            <a:chExt cx="1051897" cy="1289717"/>
          </a:xfrm>
        </p:grpSpPr>
        <p:sp>
          <p:nvSpPr>
            <p:cNvPr name="Freeform 14" id="14"/>
            <p:cNvSpPr/>
            <p:nvPr/>
          </p:nvSpPr>
          <p:spPr>
            <a:xfrm flipH="false" flipV="false" rot="0">
              <a:off x="0" y="0"/>
              <a:ext cx="1051941" cy="1289685"/>
            </a:xfrm>
            <a:custGeom>
              <a:avLst/>
              <a:gdLst/>
              <a:ahLst/>
              <a:cxnLst/>
              <a:rect r="r" b="b" t="t" l="l"/>
              <a:pathLst>
                <a:path h="1289685" w="1051941">
                  <a:moveTo>
                    <a:pt x="0" y="0"/>
                  </a:moveTo>
                  <a:lnTo>
                    <a:pt x="1051941" y="0"/>
                  </a:lnTo>
                  <a:lnTo>
                    <a:pt x="1051941" y="1289685"/>
                  </a:lnTo>
                  <a:lnTo>
                    <a:pt x="0" y="1289685"/>
                  </a:lnTo>
                  <a:lnTo>
                    <a:pt x="0" y="0"/>
                  </a:lnTo>
                  <a:close/>
                </a:path>
              </a:pathLst>
            </a:custGeom>
            <a:blipFill>
              <a:blip r:embed="rId5"/>
              <a:stretch>
                <a:fillRect l="-201" t="0" r="-197" b="-2"/>
              </a:stretch>
            </a:blipFill>
          </p:spPr>
        </p:sp>
      </p:grpSp>
      <p:grpSp>
        <p:nvGrpSpPr>
          <p:cNvPr name="Group 15" id="15"/>
          <p:cNvGrpSpPr/>
          <p:nvPr/>
        </p:nvGrpSpPr>
        <p:grpSpPr>
          <a:xfrm rot="0">
            <a:off x="624781" y="3914888"/>
            <a:ext cx="807839" cy="990480"/>
            <a:chOff x="0" y="0"/>
            <a:chExt cx="1077119" cy="1320640"/>
          </a:xfrm>
        </p:grpSpPr>
        <p:sp>
          <p:nvSpPr>
            <p:cNvPr name="Freeform 16" id="16"/>
            <p:cNvSpPr/>
            <p:nvPr/>
          </p:nvSpPr>
          <p:spPr>
            <a:xfrm flipH="false" flipV="false" rot="0">
              <a:off x="0" y="0"/>
              <a:ext cx="1077087" cy="1320673"/>
            </a:xfrm>
            <a:custGeom>
              <a:avLst/>
              <a:gdLst/>
              <a:ahLst/>
              <a:cxnLst/>
              <a:rect r="r" b="b" t="t" l="l"/>
              <a:pathLst>
                <a:path h="1320673" w="1077087">
                  <a:moveTo>
                    <a:pt x="0" y="0"/>
                  </a:moveTo>
                  <a:lnTo>
                    <a:pt x="1077087" y="0"/>
                  </a:lnTo>
                  <a:lnTo>
                    <a:pt x="1077087" y="1320673"/>
                  </a:lnTo>
                  <a:lnTo>
                    <a:pt x="0" y="1320673"/>
                  </a:lnTo>
                  <a:lnTo>
                    <a:pt x="0" y="0"/>
                  </a:lnTo>
                  <a:close/>
                </a:path>
              </a:pathLst>
            </a:custGeom>
            <a:blipFill>
              <a:blip r:embed="rId6"/>
              <a:stretch>
                <a:fillRect l="-201" t="0" r="-204" b="2"/>
              </a:stretch>
            </a:blipFill>
          </p:spPr>
        </p:sp>
      </p:grpSp>
      <p:grpSp>
        <p:nvGrpSpPr>
          <p:cNvPr name="Group 17" id="17"/>
          <p:cNvGrpSpPr/>
          <p:nvPr/>
        </p:nvGrpSpPr>
        <p:grpSpPr>
          <a:xfrm rot="0">
            <a:off x="8217054" y="3315532"/>
            <a:ext cx="786004" cy="963709"/>
            <a:chOff x="0" y="0"/>
            <a:chExt cx="1048005" cy="1284945"/>
          </a:xfrm>
        </p:grpSpPr>
        <p:sp>
          <p:nvSpPr>
            <p:cNvPr name="Freeform 18" id="18"/>
            <p:cNvSpPr/>
            <p:nvPr/>
          </p:nvSpPr>
          <p:spPr>
            <a:xfrm flipH="false" flipV="false" rot="0">
              <a:off x="0" y="0"/>
              <a:ext cx="1048004" cy="1284986"/>
            </a:xfrm>
            <a:custGeom>
              <a:avLst/>
              <a:gdLst/>
              <a:ahLst/>
              <a:cxnLst/>
              <a:rect r="r" b="b" t="t" l="l"/>
              <a:pathLst>
                <a:path h="1284986" w="1048004">
                  <a:moveTo>
                    <a:pt x="0" y="0"/>
                  </a:moveTo>
                  <a:lnTo>
                    <a:pt x="1048004" y="0"/>
                  </a:lnTo>
                  <a:lnTo>
                    <a:pt x="1048004" y="1284986"/>
                  </a:lnTo>
                  <a:lnTo>
                    <a:pt x="0" y="1284986"/>
                  </a:lnTo>
                  <a:lnTo>
                    <a:pt x="0" y="0"/>
                  </a:lnTo>
                  <a:close/>
                </a:path>
              </a:pathLst>
            </a:custGeom>
            <a:blipFill>
              <a:blip r:embed="rId7"/>
              <a:stretch>
                <a:fillRect l="-201" t="0" r="-202" b="3"/>
              </a:stretch>
            </a:blipFill>
          </p:spPr>
        </p:sp>
      </p:grpSp>
      <p:grpSp>
        <p:nvGrpSpPr>
          <p:cNvPr name="Group 19" id="19"/>
          <p:cNvGrpSpPr/>
          <p:nvPr/>
        </p:nvGrpSpPr>
        <p:grpSpPr>
          <a:xfrm rot="0">
            <a:off x="10709363" y="2917655"/>
            <a:ext cx="845891" cy="1037136"/>
            <a:chOff x="0" y="0"/>
            <a:chExt cx="1127855" cy="1382848"/>
          </a:xfrm>
        </p:grpSpPr>
        <p:sp>
          <p:nvSpPr>
            <p:cNvPr name="Freeform 20" id="20"/>
            <p:cNvSpPr/>
            <p:nvPr/>
          </p:nvSpPr>
          <p:spPr>
            <a:xfrm flipH="false" flipV="false" rot="0">
              <a:off x="0" y="0"/>
              <a:ext cx="1127887" cy="1382903"/>
            </a:xfrm>
            <a:custGeom>
              <a:avLst/>
              <a:gdLst/>
              <a:ahLst/>
              <a:cxnLst/>
              <a:rect r="r" b="b" t="t" l="l"/>
              <a:pathLst>
                <a:path h="1382903" w="1127887">
                  <a:moveTo>
                    <a:pt x="0" y="0"/>
                  </a:moveTo>
                  <a:lnTo>
                    <a:pt x="1127887" y="0"/>
                  </a:lnTo>
                  <a:lnTo>
                    <a:pt x="1127887" y="1382903"/>
                  </a:lnTo>
                  <a:lnTo>
                    <a:pt x="0" y="1382903"/>
                  </a:lnTo>
                  <a:lnTo>
                    <a:pt x="0" y="0"/>
                  </a:lnTo>
                  <a:close/>
                </a:path>
              </a:pathLst>
            </a:custGeom>
            <a:blipFill>
              <a:blip r:embed="rId8"/>
              <a:stretch>
                <a:fillRect l="-201" t="0" r="-199" b="3"/>
              </a:stretch>
            </a:blipFill>
          </p:spPr>
        </p:sp>
      </p:grpSp>
      <p:sp>
        <p:nvSpPr>
          <p:cNvPr name="TextBox 21" id="21"/>
          <p:cNvSpPr txBox="true"/>
          <p:nvPr/>
        </p:nvSpPr>
        <p:spPr>
          <a:xfrm rot="0">
            <a:off x="2661482" y="7921625"/>
            <a:ext cx="12965036" cy="177482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 내용을 작성한 아이디로 로그인하면 수정과 삭제를 할 수 있음.</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 내용은 “진짜 햅쌀인가요???”</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수정 버튼을 클릭하면</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문의사항 수정 창이 나타남, 수정 창에서 문의 내용을 입력하고 수정 버튼을 클릭하면</a:t>
            </a:r>
          </a:p>
        </p:txBody>
      </p:sp>
      <p:sp>
        <p:nvSpPr>
          <p:cNvPr name="TextBox 22" id="22"/>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상품문의</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9812" y="2065311"/>
            <a:ext cx="11899040" cy="6777846"/>
            <a:chOff x="0" y="0"/>
            <a:chExt cx="2042281" cy="1163310"/>
          </a:xfrm>
        </p:grpSpPr>
        <p:sp>
          <p:nvSpPr>
            <p:cNvPr name="Freeform 3" id="3"/>
            <p:cNvSpPr/>
            <p:nvPr/>
          </p:nvSpPr>
          <p:spPr>
            <a:xfrm flipH="false" flipV="false" rot="0">
              <a:off x="0" y="0"/>
              <a:ext cx="2042281" cy="1163310"/>
            </a:xfrm>
            <a:custGeom>
              <a:avLst/>
              <a:gdLst/>
              <a:ahLst/>
              <a:cxnLst/>
              <a:rect r="r" b="b" t="t" l="l"/>
              <a:pathLst>
                <a:path h="1163310" w="2042281">
                  <a:moveTo>
                    <a:pt x="0" y="0"/>
                  </a:moveTo>
                  <a:lnTo>
                    <a:pt x="2042281" y="0"/>
                  </a:lnTo>
                  <a:lnTo>
                    <a:pt x="2042281" y="1163310"/>
                  </a:lnTo>
                  <a:lnTo>
                    <a:pt x="0" y="1163310"/>
                  </a:lnTo>
                  <a:close/>
                </a:path>
              </a:pathLst>
            </a:custGeom>
            <a:solidFill>
              <a:srgbClr val="EAF6E9"/>
            </a:solidFill>
            <a:ln w="19050" cap="sq">
              <a:solidFill>
                <a:srgbClr val="34332C"/>
              </a:solidFill>
              <a:prstDash val="solid"/>
              <a:miter/>
            </a:ln>
          </p:spPr>
        </p:sp>
        <p:sp>
          <p:nvSpPr>
            <p:cNvPr name="TextBox 4" id="4"/>
            <p:cNvSpPr txBox="true"/>
            <p:nvPr/>
          </p:nvSpPr>
          <p:spPr>
            <a:xfrm>
              <a:off x="0" y="-76200"/>
              <a:ext cx="2042281" cy="1239510"/>
            </a:xfrm>
            <a:prstGeom prst="rect">
              <a:avLst/>
            </a:prstGeom>
          </p:spPr>
          <p:txBody>
            <a:bodyPr anchor="ctr" rtlCol="false" tIns="50800" lIns="50800" bIns="50800" rIns="50800"/>
            <a:lstStyle/>
            <a:p>
              <a:pPr algn="just" marL="0" indent="0" lvl="0">
                <a:lnSpc>
                  <a:spcPts val="3213"/>
                </a:lnSpc>
                <a:spcBef>
                  <a:spcPct val="0"/>
                </a:spcBef>
              </a:pPr>
            </a:p>
          </p:txBody>
        </p:sp>
      </p:grpSp>
      <p:grpSp>
        <p:nvGrpSpPr>
          <p:cNvPr name="Group 5" id="5"/>
          <p:cNvGrpSpPr/>
          <p:nvPr/>
        </p:nvGrpSpPr>
        <p:grpSpPr>
          <a:xfrm rot="0">
            <a:off x="685521" y="2065311"/>
            <a:ext cx="4546593" cy="6777846"/>
            <a:chOff x="0" y="0"/>
            <a:chExt cx="575519" cy="857956"/>
          </a:xfrm>
        </p:grpSpPr>
        <p:sp>
          <p:nvSpPr>
            <p:cNvPr name="Freeform 6" id="6"/>
            <p:cNvSpPr/>
            <p:nvPr/>
          </p:nvSpPr>
          <p:spPr>
            <a:xfrm flipH="false" flipV="false" rot="0">
              <a:off x="0" y="0"/>
              <a:ext cx="575519" cy="857956"/>
            </a:xfrm>
            <a:custGeom>
              <a:avLst/>
              <a:gdLst/>
              <a:ahLst/>
              <a:cxnLst/>
              <a:rect r="r" b="b" t="t" l="l"/>
              <a:pathLst>
                <a:path h="857956" w="575519">
                  <a:moveTo>
                    <a:pt x="0" y="0"/>
                  </a:moveTo>
                  <a:lnTo>
                    <a:pt x="575519" y="0"/>
                  </a:lnTo>
                  <a:lnTo>
                    <a:pt x="575519" y="857956"/>
                  </a:lnTo>
                  <a:lnTo>
                    <a:pt x="0" y="857956"/>
                  </a:lnTo>
                  <a:close/>
                </a:path>
              </a:pathLst>
            </a:custGeom>
            <a:blipFill>
              <a:blip r:embed="rId2"/>
              <a:stretch>
                <a:fillRect l="-50513" t="0" r="-72820" b="0"/>
              </a:stretch>
            </a:blipFill>
          </p:spPr>
        </p:sp>
      </p:grpSp>
      <p:grpSp>
        <p:nvGrpSpPr>
          <p:cNvPr name="Group 7" id="7"/>
          <p:cNvGrpSpPr/>
          <p:nvPr/>
        </p:nvGrpSpPr>
        <p:grpSpPr>
          <a:xfrm rot="0">
            <a:off x="6324886" y="2733451"/>
            <a:ext cx="10608892" cy="1186340"/>
            <a:chOff x="0" y="0"/>
            <a:chExt cx="1820848" cy="203616"/>
          </a:xfrm>
        </p:grpSpPr>
        <p:sp>
          <p:nvSpPr>
            <p:cNvPr name="Freeform 8" id="8"/>
            <p:cNvSpPr/>
            <p:nvPr/>
          </p:nvSpPr>
          <p:spPr>
            <a:xfrm flipH="false" flipV="false" rot="0">
              <a:off x="0" y="0"/>
              <a:ext cx="1820848" cy="203616"/>
            </a:xfrm>
            <a:custGeom>
              <a:avLst/>
              <a:gdLst/>
              <a:ahLst/>
              <a:cxnLst/>
              <a:rect r="r" b="b" t="t" l="l"/>
              <a:pathLst>
                <a:path h="203616" w="1820848">
                  <a:moveTo>
                    <a:pt x="0" y="0"/>
                  </a:moveTo>
                  <a:lnTo>
                    <a:pt x="1820848" y="0"/>
                  </a:lnTo>
                  <a:lnTo>
                    <a:pt x="1820848" y="203616"/>
                  </a:lnTo>
                  <a:lnTo>
                    <a:pt x="0" y="203616"/>
                  </a:lnTo>
                  <a:close/>
                </a:path>
              </a:pathLst>
            </a:custGeom>
            <a:solidFill>
              <a:srgbClr val="EAF6E9"/>
            </a:solidFill>
            <a:ln w="19050" cap="sq">
              <a:solidFill>
                <a:srgbClr val="34332C"/>
              </a:solidFill>
              <a:prstDash val="solid"/>
              <a:miter/>
            </a:ln>
          </p:spPr>
        </p:sp>
        <p:sp>
          <p:nvSpPr>
            <p:cNvPr name="TextBox 9" id="9"/>
            <p:cNvSpPr txBox="true"/>
            <p:nvPr/>
          </p:nvSpPr>
          <p:spPr>
            <a:xfrm>
              <a:off x="0" y="-47625"/>
              <a:ext cx="1820848" cy="251241"/>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7114937" y="2938797"/>
            <a:ext cx="9563727" cy="651823"/>
          </a:xfrm>
          <a:prstGeom prst="rect">
            <a:avLst/>
          </a:prstGeom>
        </p:spPr>
        <p:txBody>
          <a:bodyPr anchor="t" rtlCol="false" tIns="0" lIns="0" bIns="0" rIns="0">
            <a:spAutoFit/>
          </a:bodyPr>
          <a:lstStyle/>
          <a:p>
            <a:pPr algn="l" marL="0" indent="0" lvl="0">
              <a:lnSpc>
                <a:spcPts val="5314"/>
              </a:lnSpc>
              <a:spcBef>
                <a:spcPct val="0"/>
              </a:spcBef>
            </a:pPr>
            <a:r>
              <a:rPr lang="en-US" sz="3473">
                <a:solidFill>
                  <a:srgbClr val="34332C"/>
                </a:solidFill>
                <a:latin typeface="210 디딤고딕"/>
                <a:ea typeface="210 디딤고딕"/>
                <a:cs typeface="210 디딤고딕"/>
                <a:sym typeface="210 디딤고딕"/>
              </a:rPr>
              <a:t>청년 농작물 판매 사이트 신토불이 , 청년이 품은 땅</a:t>
            </a:r>
          </a:p>
        </p:txBody>
      </p:sp>
      <p:sp>
        <p:nvSpPr>
          <p:cNvPr name="AutoShape 11" id="11"/>
          <p:cNvSpPr/>
          <p:nvPr/>
        </p:nvSpPr>
        <p:spPr>
          <a:xfrm>
            <a:off x="6896724" y="3062622"/>
            <a:ext cx="0" cy="523989"/>
          </a:xfrm>
          <a:prstGeom prst="line">
            <a:avLst/>
          </a:prstGeom>
          <a:ln cap="flat" w="66675">
            <a:solidFill>
              <a:srgbClr val="008080"/>
            </a:solidFill>
            <a:prstDash val="solid"/>
            <a:headEnd type="none" len="sm" w="sm"/>
            <a:tailEnd type="none" len="sm" w="sm"/>
          </a:ln>
        </p:spPr>
      </p:sp>
      <p:sp>
        <p:nvSpPr>
          <p:cNvPr name="TextBox 12" id="12"/>
          <p:cNvSpPr txBox="true"/>
          <p:nvPr/>
        </p:nvSpPr>
        <p:spPr>
          <a:xfrm rot="0">
            <a:off x="685521" y="833743"/>
            <a:ext cx="6913999"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프로젝트 소개</a:t>
            </a:r>
          </a:p>
        </p:txBody>
      </p:sp>
      <p:grpSp>
        <p:nvGrpSpPr>
          <p:cNvPr name="Group 13" id="13"/>
          <p:cNvGrpSpPr/>
          <p:nvPr/>
        </p:nvGrpSpPr>
        <p:grpSpPr>
          <a:xfrm rot="0">
            <a:off x="5232114" y="1028700"/>
            <a:ext cx="13329373" cy="9525"/>
            <a:chOff x="0" y="0"/>
            <a:chExt cx="17772497" cy="12700"/>
          </a:xfrm>
        </p:grpSpPr>
        <p:sp>
          <p:nvSpPr>
            <p:cNvPr name="Freeform 14" id="14"/>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15" id="15"/>
          <p:cNvSpPr txBox="true"/>
          <p:nvPr/>
        </p:nvSpPr>
        <p:spPr>
          <a:xfrm rot="0">
            <a:off x="6324886" y="4045089"/>
            <a:ext cx="10608892" cy="4798067"/>
          </a:xfrm>
          <a:prstGeom prst="rect">
            <a:avLst/>
          </a:prstGeom>
        </p:spPr>
        <p:txBody>
          <a:bodyPr anchor="t" rtlCol="false" tIns="0" lIns="0" bIns="0" rIns="0">
            <a:spAutoFit/>
          </a:bodyPr>
          <a:lstStyle/>
          <a:p>
            <a:pPr algn="just">
              <a:lnSpc>
                <a:spcPts val="5537"/>
              </a:lnSpc>
            </a:pPr>
            <a:r>
              <a:rPr lang="en-US" sz="3618">
                <a:solidFill>
                  <a:srgbClr val="34332C"/>
                </a:solidFill>
                <a:latin typeface="Source Han Sans KR Light"/>
                <a:ea typeface="Source Han Sans KR Light"/>
                <a:cs typeface="Source Han Sans KR Light"/>
                <a:sym typeface="Source Han Sans KR Light"/>
              </a:rPr>
              <a:t>신토불이는 농작물 판매와 구매를 지원하는 온라인 플랫폼입니다. 이 사이트는 특히 귀농 청년들이 직면한 판로 확보 문제를 해결하기 위해 설계되었습니다. 신토불이는 농작물의 판매자와 구매자를 직접 연결하여, 농산물 유통의 효율성을 높이고 지역 농산물의 시장 접근성을 개선하고자 합니다.</a:t>
            </a:r>
          </a:p>
          <a:p>
            <a:pPr algn="just">
              <a:lnSpc>
                <a:spcPts val="5537"/>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35789" y="2349237"/>
            <a:ext cx="5720035" cy="1829899"/>
            <a:chOff x="0" y="0"/>
            <a:chExt cx="7626713" cy="2439865"/>
          </a:xfrm>
        </p:grpSpPr>
        <p:sp>
          <p:nvSpPr>
            <p:cNvPr name="Freeform 3" id="3"/>
            <p:cNvSpPr/>
            <p:nvPr/>
          </p:nvSpPr>
          <p:spPr>
            <a:xfrm flipH="false" flipV="false" rot="0">
              <a:off x="0" y="0"/>
              <a:ext cx="7626731" cy="2439924"/>
            </a:xfrm>
            <a:custGeom>
              <a:avLst/>
              <a:gdLst/>
              <a:ahLst/>
              <a:cxnLst/>
              <a:rect r="r" b="b" t="t" l="l"/>
              <a:pathLst>
                <a:path h="2439924" w="7626731">
                  <a:moveTo>
                    <a:pt x="0" y="0"/>
                  </a:moveTo>
                  <a:lnTo>
                    <a:pt x="7626731" y="0"/>
                  </a:lnTo>
                  <a:lnTo>
                    <a:pt x="7626731" y="2439924"/>
                  </a:lnTo>
                  <a:lnTo>
                    <a:pt x="0" y="2439924"/>
                  </a:lnTo>
                  <a:lnTo>
                    <a:pt x="0" y="0"/>
                  </a:lnTo>
                  <a:close/>
                </a:path>
              </a:pathLst>
            </a:custGeom>
            <a:blipFill>
              <a:blip r:embed="rId2"/>
              <a:stretch>
                <a:fillRect l="0" t="0" r="0" b="2"/>
              </a:stretch>
            </a:blipFill>
            <a:ln w="38100" cap="sq">
              <a:solidFill>
                <a:srgbClr val="FF0000"/>
              </a:solidFill>
              <a:prstDash val="solid"/>
              <a:miter/>
            </a:ln>
          </p:spPr>
        </p:sp>
      </p:grpSp>
      <p:grpSp>
        <p:nvGrpSpPr>
          <p:cNvPr name="Group 4" id="4"/>
          <p:cNvGrpSpPr/>
          <p:nvPr/>
        </p:nvGrpSpPr>
        <p:grpSpPr>
          <a:xfrm rot="0">
            <a:off x="2331026" y="4802164"/>
            <a:ext cx="13863455" cy="1318110"/>
            <a:chOff x="0" y="0"/>
            <a:chExt cx="18484607" cy="1757480"/>
          </a:xfrm>
        </p:grpSpPr>
        <p:sp>
          <p:nvSpPr>
            <p:cNvPr name="Freeform 5" id="5"/>
            <p:cNvSpPr/>
            <p:nvPr/>
          </p:nvSpPr>
          <p:spPr>
            <a:xfrm flipH="false" flipV="false" rot="0">
              <a:off x="6350" y="6350"/>
              <a:ext cx="18471896" cy="1744726"/>
            </a:xfrm>
            <a:custGeom>
              <a:avLst/>
              <a:gdLst/>
              <a:ahLst/>
              <a:cxnLst/>
              <a:rect r="r" b="b" t="t" l="l"/>
              <a:pathLst>
                <a:path h="1744726" w="18471896">
                  <a:moveTo>
                    <a:pt x="0" y="0"/>
                  </a:moveTo>
                  <a:lnTo>
                    <a:pt x="18471896" y="0"/>
                  </a:lnTo>
                  <a:lnTo>
                    <a:pt x="18471896" y="1744726"/>
                  </a:lnTo>
                  <a:lnTo>
                    <a:pt x="0" y="1744726"/>
                  </a:lnTo>
                  <a:lnTo>
                    <a:pt x="0" y="0"/>
                  </a:lnTo>
                  <a:close/>
                </a:path>
              </a:pathLst>
            </a:custGeom>
            <a:blipFill>
              <a:blip r:embed="rId3"/>
              <a:stretch>
                <a:fillRect l="-363" t="-363" r="-364" b="-367"/>
              </a:stretch>
            </a:blipFill>
            <a:ln w="38100" cap="sq">
              <a:solidFill>
                <a:srgbClr val="FF0000"/>
              </a:solidFill>
              <a:prstDash val="solid"/>
              <a:miter/>
            </a:ln>
          </p:spPr>
        </p:sp>
        <p:sp>
          <p:nvSpPr>
            <p:cNvPr name="Freeform 6" id="6"/>
            <p:cNvSpPr/>
            <p:nvPr/>
          </p:nvSpPr>
          <p:spPr>
            <a:xfrm flipH="false" flipV="false" rot="0">
              <a:off x="0" y="0"/>
              <a:ext cx="18484596" cy="1757426"/>
            </a:xfrm>
            <a:custGeom>
              <a:avLst/>
              <a:gdLst/>
              <a:ahLst/>
              <a:cxnLst/>
              <a:rect r="r" b="b" t="t" l="l"/>
              <a:pathLst>
                <a:path h="1757426" w="18484596">
                  <a:moveTo>
                    <a:pt x="6350" y="0"/>
                  </a:moveTo>
                  <a:lnTo>
                    <a:pt x="18478246" y="0"/>
                  </a:lnTo>
                  <a:cubicBezTo>
                    <a:pt x="18481802" y="0"/>
                    <a:pt x="18484596" y="2794"/>
                    <a:pt x="18484596" y="6350"/>
                  </a:cubicBezTo>
                  <a:lnTo>
                    <a:pt x="18484596" y="1751076"/>
                  </a:lnTo>
                  <a:cubicBezTo>
                    <a:pt x="18484596" y="1754632"/>
                    <a:pt x="18481802" y="1757426"/>
                    <a:pt x="18478246" y="1757426"/>
                  </a:cubicBezTo>
                  <a:lnTo>
                    <a:pt x="6350" y="1757426"/>
                  </a:lnTo>
                  <a:cubicBezTo>
                    <a:pt x="2794" y="1757426"/>
                    <a:pt x="0" y="1754632"/>
                    <a:pt x="0" y="1751076"/>
                  </a:cubicBezTo>
                  <a:lnTo>
                    <a:pt x="0" y="6350"/>
                  </a:lnTo>
                  <a:cubicBezTo>
                    <a:pt x="0" y="2794"/>
                    <a:pt x="2794" y="0"/>
                    <a:pt x="6350" y="0"/>
                  </a:cubicBezTo>
                  <a:moveTo>
                    <a:pt x="6350" y="12700"/>
                  </a:moveTo>
                  <a:lnTo>
                    <a:pt x="6350" y="6350"/>
                  </a:lnTo>
                  <a:lnTo>
                    <a:pt x="12700" y="6350"/>
                  </a:lnTo>
                  <a:lnTo>
                    <a:pt x="12700" y="1751076"/>
                  </a:lnTo>
                  <a:lnTo>
                    <a:pt x="6350" y="1751076"/>
                  </a:lnTo>
                  <a:lnTo>
                    <a:pt x="6350" y="1744726"/>
                  </a:lnTo>
                  <a:lnTo>
                    <a:pt x="18478246" y="1744726"/>
                  </a:lnTo>
                  <a:lnTo>
                    <a:pt x="18478246" y="1751076"/>
                  </a:lnTo>
                  <a:lnTo>
                    <a:pt x="18471896" y="1751076"/>
                  </a:lnTo>
                  <a:lnTo>
                    <a:pt x="18471896" y="6350"/>
                  </a:lnTo>
                  <a:lnTo>
                    <a:pt x="18478246" y="6350"/>
                  </a:lnTo>
                  <a:lnTo>
                    <a:pt x="18478246" y="12700"/>
                  </a:lnTo>
                  <a:lnTo>
                    <a:pt x="6350" y="12700"/>
                  </a:lnTo>
                  <a:close/>
                </a:path>
              </a:pathLst>
            </a:custGeom>
            <a:solidFill>
              <a:srgbClr val="000000"/>
            </a:solidFill>
            <a:ln w="38100" cap="sq">
              <a:solidFill>
                <a:srgbClr val="FF0000"/>
              </a:solidFill>
              <a:prstDash val="solid"/>
              <a:miter/>
            </a:ln>
          </p:spPr>
        </p:sp>
      </p:grpSp>
      <p:grpSp>
        <p:nvGrpSpPr>
          <p:cNvPr name="Group 7" id="7"/>
          <p:cNvGrpSpPr/>
          <p:nvPr/>
        </p:nvGrpSpPr>
        <p:grpSpPr>
          <a:xfrm rot="0">
            <a:off x="4760286" y="680855"/>
            <a:ext cx="12503776" cy="30770"/>
            <a:chOff x="0" y="0"/>
            <a:chExt cx="16671701" cy="41027"/>
          </a:xfrm>
        </p:grpSpPr>
        <p:sp>
          <p:nvSpPr>
            <p:cNvPr name="Freeform 8" id="8"/>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9" id="9"/>
          <p:cNvSpPr txBox="true"/>
          <p:nvPr/>
        </p:nvSpPr>
        <p:spPr>
          <a:xfrm rot="0">
            <a:off x="2661482" y="7483475"/>
            <a:ext cx="12965036" cy="89852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문의사항 수정완료 창이 나타남.</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 내용에 내용이 “이 상품은 유기농인가요???”로 수정됨.</a:t>
            </a:r>
          </a:p>
        </p:txBody>
      </p:sp>
      <p:sp>
        <p:nvSpPr>
          <p:cNvPr name="TextBox 10" id="10"/>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상품문의</a:t>
            </a:r>
          </a:p>
        </p:txBody>
      </p:sp>
      <p:grpSp>
        <p:nvGrpSpPr>
          <p:cNvPr name="Group 11" id="11"/>
          <p:cNvGrpSpPr/>
          <p:nvPr/>
        </p:nvGrpSpPr>
        <p:grpSpPr>
          <a:xfrm rot="0">
            <a:off x="1931870" y="1865593"/>
            <a:ext cx="788923" cy="967288"/>
            <a:chOff x="0" y="0"/>
            <a:chExt cx="1051897" cy="1289717"/>
          </a:xfrm>
        </p:grpSpPr>
        <p:sp>
          <p:nvSpPr>
            <p:cNvPr name="Freeform 12" id="12"/>
            <p:cNvSpPr/>
            <p:nvPr/>
          </p:nvSpPr>
          <p:spPr>
            <a:xfrm flipH="false" flipV="false" rot="0">
              <a:off x="0" y="0"/>
              <a:ext cx="1051941" cy="1289685"/>
            </a:xfrm>
            <a:custGeom>
              <a:avLst/>
              <a:gdLst/>
              <a:ahLst/>
              <a:cxnLst/>
              <a:rect r="r" b="b" t="t" l="l"/>
              <a:pathLst>
                <a:path h="1289685" w="1051941">
                  <a:moveTo>
                    <a:pt x="0" y="0"/>
                  </a:moveTo>
                  <a:lnTo>
                    <a:pt x="1051941" y="0"/>
                  </a:lnTo>
                  <a:lnTo>
                    <a:pt x="1051941" y="1289685"/>
                  </a:lnTo>
                  <a:lnTo>
                    <a:pt x="0" y="1289685"/>
                  </a:lnTo>
                  <a:lnTo>
                    <a:pt x="0" y="0"/>
                  </a:lnTo>
                  <a:close/>
                </a:path>
              </a:pathLst>
            </a:custGeom>
            <a:blipFill>
              <a:blip r:embed="rId4"/>
              <a:stretch>
                <a:fillRect l="-201" t="0" r="-197" b="-2"/>
              </a:stretch>
            </a:blipFill>
          </p:spPr>
        </p:sp>
      </p:grpSp>
      <p:grpSp>
        <p:nvGrpSpPr>
          <p:cNvPr name="Group 13" id="13"/>
          <p:cNvGrpSpPr/>
          <p:nvPr/>
        </p:nvGrpSpPr>
        <p:grpSpPr>
          <a:xfrm rot="0">
            <a:off x="1912954" y="4311686"/>
            <a:ext cx="807839" cy="990480"/>
            <a:chOff x="0" y="0"/>
            <a:chExt cx="1077119" cy="1320640"/>
          </a:xfrm>
        </p:grpSpPr>
        <p:sp>
          <p:nvSpPr>
            <p:cNvPr name="Freeform 14" id="14"/>
            <p:cNvSpPr/>
            <p:nvPr/>
          </p:nvSpPr>
          <p:spPr>
            <a:xfrm flipH="false" flipV="false" rot="0">
              <a:off x="0" y="0"/>
              <a:ext cx="1077087" cy="1320673"/>
            </a:xfrm>
            <a:custGeom>
              <a:avLst/>
              <a:gdLst/>
              <a:ahLst/>
              <a:cxnLst/>
              <a:rect r="r" b="b" t="t" l="l"/>
              <a:pathLst>
                <a:path h="1320673" w="1077087">
                  <a:moveTo>
                    <a:pt x="0" y="0"/>
                  </a:moveTo>
                  <a:lnTo>
                    <a:pt x="1077087" y="0"/>
                  </a:lnTo>
                  <a:lnTo>
                    <a:pt x="1077087" y="1320673"/>
                  </a:lnTo>
                  <a:lnTo>
                    <a:pt x="0" y="1320673"/>
                  </a:lnTo>
                  <a:lnTo>
                    <a:pt x="0" y="0"/>
                  </a:lnTo>
                  <a:close/>
                </a:path>
              </a:pathLst>
            </a:custGeom>
            <a:blipFill>
              <a:blip r:embed="rId5"/>
              <a:stretch>
                <a:fillRect l="-201" t="0" r="-204" b="2"/>
              </a:stretch>
            </a:blipFill>
          </p:spPr>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08658" y="1875859"/>
            <a:ext cx="10977943" cy="1045556"/>
            <a:chOff x="0" y="0"/>
            <a:chExt cx="14637257" cy="1394075"/>
          </a:xfrm>
        </p:grpSpPr>
        <p:sp>
          <p:nvSpPr>
            <p:cNvPr name="Freeform 3" id="3"/>
            <p:cNvSpPr/>
            <p:nvPr/>
          </p:nvSpPr>
          <p:spPr>
            <a:xfrm flipH="false" flipV="false" rot="0">
              <a:off x="6350" y="6350"/>
              <a:ext cx="14624558" cy="1381379"/>
            </a:xfrm>
            <a:custGeom>
              <a:avLst/>
              <a:gdLst/>
              <a:ahLst/>
              <a:cxnLst/>
              <a:rect r="r" b="b" t="t" l="l"/>
              <a:pathLst>
                <a:path h="1381379" w="14624558">
                  <a:moveTo>
                    <a:pt x="0" y="0"/>
                  </a:moveTo>
                  <a:lnTo>
                    <a:pt x="14624558" y="0"/>
                  </a:lnTo>
                  <a:lnTo>
                    <a:pt x="14624558" y="1381379"/>
                  </a:lnTo>
                  <a:lnTo>
                    <a:pt x="0" y="1381379"/>
                  </a:lnTo>
                  <a:lnTo>
                    <a:pt x="0" y="0"/>
                  </a:lnTo>
                  <a:close/>
                </a:path>
              </a:pathLst>
            </a:custGeom>
            <a:blipFill>
              <a:blip r:embed="rId2"/>
              <a:stretch>
                <a:fillRect l="-459" t="-459" r="-459" b="-459"/>
              </a:stretch>
            </a:blipFill>
            <a:ln w="38100" cap="sq">
              <a:solidFill>
                <a:srgbClr val="FF0000"/>
              </a:solidFill>
              <a:prstDash val="solid"/>
              <a:miter/>
            </a:ln>
          </p:spPr>
        </p:sp>
        <p:sp>
          <p:nvSpPr>
            <p:cNvPr name="Freeform 4" id="4"/>
            <p:cNvSpPr/>
            <p:nvPr/>
          </p:nvSpPr>
          <p:spPr>
            <a:xfrm flipH="false" flipV="false" rot="0">
              <a:off x="0" y="0"/>
              <a:ext cx="14637258" cy="1394079"/>
            </a:xfrm>
            <a:custGeom>
              <a:avLst/>
              <a:gdLst/>
              <a:ahLst/>
              <a:cxnLst/>
              <a:rect r="r" b="b" t="t" l="l"/>
              <a:pathLst>
                <a:path h="1394079" w="14637258">
                  <a:moveTo>
                    <a:pt x="6350" y="0"/>
                  </a:moveTo>
                  <a:lnTo>
                    <a:pt x="14630908" y="0"/>
                  </a:lnTo>
                  <a:cubicBezTo>
                    <a:pt x="14634465" y="0"/>
                    <a:pt x="14637258" y="2794"/>
                    <a:pt x="14637258" y="6350"/>
                  </a:cubicBezTo>
                  <a:lnTo>
                    <a:pt x="14637258" y="1387729"/>
                  </a:lnTo>
                  <a:cubicBezTo>
                    <a:pt x="14637258" y="1391285"/>
                    <a:pt x="14634465" y="1394079"/>
                    <a:pt x="14630908" y="1394079"/>
                  </a:cubicBezTo>
                  <a:lnTo>
                    <a:pt x="6350" y="1394079"/>
                  </a:lnTo>
                  <a:cubicBezTo>
                    <a:pt x="2794" y="1394079"/>
                    <a:pt x="0" y="1391285"/>
                    <a:pt x="0" y="1387729"/>
                  </a:cubicBezTo>
                  <a:lnTo>
                    <a:pt x="0" y="6350"/>
                  </a:lnTo>
                  <a:cubicBezTo>
                    <a:pt x="0" y="2794"/>
                    <a:pt x="2794" y="0"/>
                    <a:pt x="6350" y="0"/>
                  </a:cubicBezTo>
                  <a:moveTo>
                    <a:pt x="6350" y="12700"/>
                  </a:moveTo>
                  <a:lnTo>
                    <a:pt x="6350" y="6350"/>
                  </a:lnTo>
                  <a:lnTo>
                    <a:pt x="12700" y="6350"/>
                  </a:lnTo>
                  <a:lnTo>
                    <a:pt x="12700" y="1387729"/>
                  </a:lnTo>
                  <a:lnTo>
                    <a:pt x="6350" y="1387729"/>
                  </a:lnTo>
                  <a:lnTo>
                    <a:pt x="6350" y="1381379"/>
                  </a:lnTo>
                  <a:lnTo>
                    <a:pt x="14630908" y="1381379"/>
                  </a:lnTo>
                  <a:lnTo>
                    <a:pt x="14630908" y="1387729"/>
                  </a:lnTo>
                  <a:lnTo>
                    <a:pt x="14624558" y="1387729"/>
                  </a:lnTo>
                  <a:lnTo>
                    <a:pt x="14624558" y="6350"/>
                  </a:lnTo>
                  <a:lnTo>
                    <a:pt x="14630908" y="6350"/>
                  </a:lnTo>
                  <a:lnTo>
                    <a:pt x="14630908" y="12700"/>
                  </a:lnTo>
                  <a:lnTo>
                    <a:pt x="6350" y="12700"/>
                  </a:lnTo>
                  <a:close/>
                </a:path>
              </a:pathLst>
            </a:custGeom>
            <a:solidFill>
              <a:srgbClr val="000000"/>
            </a:solidFill>
            <a:ln w="38100" cap="sq">
              <a:solidFill>
                <a:srgbClr val="FF0000"/>
              </a:solidFill>
              <a:prstDash val="solid"/>
              <a:miter/>
            </a:ln>
          </p:spPr>
        </p:sp>
      </p:grpSp>
      <p:grpSp>
        <p:nvGrpSpPr>
          <p:cNvPr name="Group 5" id="5"/>
          <p:cNvGrpSpPr/>
          <p:nvPr/>
        </p:nvGrpSpPr>
        <p:grpSpPr>
          <a:xfrm rot="0">
            <a:off x="3572358" y="3042484"/>
            <a:ext cx="4822331" cy="1539271"/>
            <a:chOff x="0" y="0"/>
            <a:chExt cx="6429775" cy="2052361"/>
          </a:xfrm>
        </p:grpSpPr>
        <p:sp>
          <p:nvSpPr>
            <p:cNvPr name="Freeform 6" id="6"/>
            <p:cNvSpPr/>
            <p:nvPr/>
          </p:nvSpPr>
          <p:spPr>
            <a:xfrm flipH="false" flipV="false" rot="0">
              <a:off x="0" y="0"/>
              <a:ext cx="6429756" cy="2052320"/>
            </a:xfrm>
            <a:custGeom>
              <a:avLst/>
              <a:gdLst/>
              <a:ahLst/>
              <a:cxnLst/>
              <a:rect r="r" b="b" t="t" l="l"/>
              <a:pathLst>
                <a:path h="2052320" w="6429756">
                  <a:moveTo>
                    <a:pt x="0" y="0"/>
                  </a:moveTo>
                  <a:lnTo>
                    <a:pt x="6429756" y="0"/>
                  </a:lnTo>
                  <a:lnTo>
                    <a:pt x="6429756" y="2052320"/>
                  </a:lnTo>
                  <a:lnTo>
                    <a:pt x="0" y="2052320"/>
                  </a:lnTo>
                  <a:lnTo>
                    <a:pt x="0" y="0"/>
                  </a:lnTo>
                  <a:close/>
                </a:path>
              </a:pathLst>
            </a:custGeom>
            <a:blipFill>
              <a:blip r:embed="rId3"/>
              <a:stretch>
                <a:fillRect l="0" t="0" r="0" b="-2"/>
              </a:stretch>
            </a:blipFill>
            <a:ln w="38100" cap="sq">
              <a:solidFill>
                <a:srgbClr val="FF0000"/>
              </a:solidFill>
              <a:prstDash val="solid"/>
              <a:miter/>
            </a:ln>
          </p:spPr>
        </p:sp>
      </p:grpSp>
      <p:grpSp>
        <p:nvGrpSpPr>
          <p:cNvPr name="Group 7" id="7"/>
          <p:cNvGrpSpPr/>
          <p:nvPr/>
        </p:nvGrpSpPr>
        <p:grpSpPr>
          <a:xfrm rot="0">
            <a:off x="9259508" y="3111268"/>
            <a:ext cx="4822331" cy="1470487"/>
            <a:chOff x="0" y="0"/>
            <a:chExt cx="6429775" cy="1960649"/>
          </a:xfrm>
        </p:grpSpPr>
        <p:sp>
          <p:nvSpPr>
            <p:cNvPr name="Freeform 8" id="8"/>
            <p:cNvSpPr/>
            <p:nvPr/>
          </p:nvSpPr>
          <p:spPr>
            <a:xfrm flipH="false" flipV="false" rot="0">
              <a:off x="0" y="0"/>
              <a:ext cx="6429756" cy="1960626"/>
            </a:xfrm>
            <a:custGeom>
              <a:avLst/>
              <a:gdLst/>
              <a:ahLst/>
              <a:cxnLst/>
              <a:rect r="r" b="b" t="t" l="l"/>
              <a:pathLst>
                <a:path h="1960626" w="6429756">
                  <a:moveTo>
                    <a:pt x="0" y="0"/>
                  </a:moveTo>
                  <a:lnTo>
                    <a:pt x="6429756" y="0"/>
                  </a:lnTo>
                  <a:lnTo>
                    <a:pt x="6429756" y="1960626"/>
                  </a:lnTo>
                  <a:lnTo>
                    <a:pt x="0" y="1960626"/>
                  </a:lnTo>
                  <a:lnTo>
                    <a:pt x="0" y="0"/>
                  </a:lnTo>
                  <a:close/>
                </a:path>
              </a:pathLst>
            </a:custGeom>
            <a:blipFill>
              <a:blip r:embed="rId4"/>
              <a:stretch>
                <a:fillRect l="0" t="0" r="0" b="-1"/>
              </a:stretch>
            </a:blipFill>
            <a:ln w="38100" cap="sq">
              <a:solidFill>
                <a:srgbClr val="FF0000"/>
              </a:solidFill>
              <a:prstDash val="solid"/>
              <a:miter/>
            </a:ln>
          </p:spPr>
        </p:sp>
      </p:grpSp>
      <p:grpSp>
        <p:nvGrpSpPr>
          <p:cNvPr name="Group 9" id="9"/>
          <p:cNvGrpSpPr/>
          <p:nvPr/>
        </p:nvGrpSpPr>
        <p:grpSpPr>
          <a:xfrm rot="0">
            <a:off x="5619788" y="4734932"/>
            <a:ext cx="10011492" cy="2841773"/>
            <a:chOff x="0" y="0"/>
            <a:chExt cx="13348656" cy="3789031"/>
          </a:xfrm>
        </p:grpSpPr>
        <p:sp>
          <p:nvSpPr>
            <p:cNvPr name="Freeform 10" id="10"/>
            <p:cNvSpPr/>
            <p:nvPr/>
          </p:nvSpPr>
          <p:spPr>
            <a:xfrm flipH="false" flipV="false" rot="0">
              <a:off x="6350" y="6350"/>
              <a:ext cx="13336015" cy="3776345"/>
            </a:xfrm>
            <a:custGeom>
              <a:avLst/>
              <a:gdLst/>
              <a:ahLst/>
              <a:cxnLst/>
              <a:rect r="r" b="b" t="t" l="l"/>
              <a:pathLst>
                <a:path h="3776345" w="13336015">
                  <a:moveTo>
                    <a:pt x="0" y="0"/>
                  </a:moveTo>
                  <a:lnTo>
                    <a:pt x="13336015" y="0"/>
                  </a:lnTo>
                  <a:lnTo>
                    <a:pt x="13336015" y="3776345"/>
                  </a:lnTo>
                  <a:lnTo>
                    <a:pt x="0" y="3776345"/>
                  </a:lnTo>
                  <a:lnTo>
                    <a:pt x="0" y="0"/>
                  </a:lnTo>
                  <a:close/>
                </a:path>
              </a:pathLst>
            </a:custGeom>
            <a:blipFill>
              <a:blip r:embed="rId5"/>
              <a:stretch>
                <a:fillRect l="-325" t="-168" r="-324" b="-167"/>
              </a:stretch>
            </a:blipFill>
            <a:ln w="38100" cap="sq">
              <a:solidFill>
                <a:srgbClr val="FF0000"/>
              </a:solidFill>
              <a:prstDash val="solid"/>
              <a:miter/>
            </a:ln>
          </p:spPr>
        </p:sp>
        <p:sp>
          <p:nvSpPr>
            <p:cNvPr name="Freeform 11" id="11"/>
            <p:cNvSpPr/>
            <p:nvPr/>
          </p:nvSpPr>
          <p:spPr>
            <a:xfrm flipH="false" flipV="false" rot="0">
              <a:off x="0" y="0"/>
              <a:ext cx="13348715" cy="3789045"/>
            </a:xfrm>
            <a:custGeom>
              <a:avLst/>
              <a:gdLst/>
              <a:ahLst/>
              <a:cxnLst/>
              <a:rect r="r" b="b" t="t" l="l"/>
              <a:pathLst>
                <a:path h="3789045" w="13348715">
                  <a:moveTo>
                    <a:pt x="6350" y="0"/>
                  </a:moveTo>
                  <a:lnTo>
                    <a:pt x="13342365" y="0"/>
                  </a:lnTo>
                  <a:cubicBezTo>
                    <a:pt x="13345922" y="0"/>
                    <a:pt x="13348715" y="2794"/>
                    <a:pt x="13348715" y="6350"/>
                  </a:cubicBezTo>
                  <a:lnTo>
                    <a:pt x="13348715" y="3782695"/>
                  </a:lnTo>
                  <a:cubicBezTo>
                    <a:pt x="13348715" y="3786251"/>
                    <a:pt x="13345922" y="3789045"/>
                    <a:pt x="13342365" y="3789045"/>
                  </a:cubicBezTo>
                  <a:lnTo>
                    <a:pt x="6350" y="3789045"/>
                  </a:lnTo>
                  <a:cubicBezTo>
                    <a:pt x="2794" y="3789045"/>
                    <a:pt x="0" y="3786251"/>
                    <a:pt x="0" y="3782695"/>
                  </a:cubicBezTo>
                  <a:lnTo>
                    <a:pt x="0" y="6350"/>
                  </a:lnTo>
                  <a:cubicBezTo>
                    <a:pt x="0" y="2794"/>
                    <a:pt x="2794" y="0"/>
                    <a:pt x="6350" y="0"/>
                  </a:cubicBezTo>
                  <a:moveTo>
                    <a:pt x="6350" y="12700"/>
                  </a:moveTo>
                  <a:lnTo>
                    <a:pt x="6350" y="6350"/>
                  </a:lnTo>
                  <a:lnTo>
                    <a:pt x="12700" y="6350"/>
                  </a:lnTo>
                  <a:lnTo>
                    <a:pt x="12700" y="3782695"/>
                  </a:lnTo>
                  <a:lnTo>
                    <a:pt x="6350" y="3782695"/>
                  </a:lnTo>
                  <a:lnTo>
                    <a:pt x="6350" y="3776345"/>
                  </a:lnTo>
                  <a:lnTo>
                    <a:pt x="13342365" y="3776345"/>
                  </a:lnTo>
                  <a:lnTo>
                    <a:pt x="13342365" y="3782695"/>
                  </a:lnTo>
                  <a:lnTo>
                    <a:pt x="13336015" y="3782695"/>
                  </a:lnTo>
                  <a:lnTo>
                    <a:pt x="13336015" y="6350"/>
                  </a:lnTo>
                  <a:lnTo>
                    <a:pt x="13342365" y="6350"/>
                  </a:lnTo>
                  <a:lnTo>
                    <a:pt x="13342365" y="12700"/>
                  </a:lnTo>
                  <a:lnTo>
                    <a:pt x="6350" y="12700"/>
                  </a:lnTo>
                  <a:close/>
                </a:path>
              </a:pathLst>
            </a:custGeom>
            <a:solidFill>
              <a:srgbClr val="000000"/>
            </a:solidFill>
            <a:ln w="38100" cap="sq">
              <a:solidFill>
                <a:srgbClr val="FF0000"/>
              </a:solidFill>
              <a:prstDash val="solid"/>
              <a:miter/>
            </a:ln>
          </p:spPr>
        </p:sp>
      </p:grpSp>
      <p:grpSp>
        <p:nvGrpSpPr>
          <p:cNvPr name="Group 12" id="12"/>
          <p:cNvGrpSpPr/>
          <p:nvPr/>
        </p:nvGrpSpPr>
        <p:grpSpPr>
          <a:xfrm rot="0">
            <a:off x="4760286" y="680855"/>
            <a:ext cx="12503776" cy="30770"/>
            <a:chOff x="0" y="0"/>
            <a:chExt cx="16671701" cy="41027"/>
          </a:xfrm>
        </p:grpSpPr>
        <p:sp>
          <p:nvSpPr>
            <p:cNvPr name="Freeform 13" id="13"/>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14" id="14"/>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상품문의</a:t>
            </a:r>
          </a:p>
        </p:txBody>
      </p:sp>
      <p:grpSp>
        <p:nvGrpSpPr>
          <p:cNvPr name="Group 15" id="15"/>
          <p:cNvGrpSpPr/>
          <p:nvPr/>
        </p:nvGrpSpPr>
        <p:grpSpPr>
          <a:xfrm rot="0">
            <a:off x="2661482" y="1507577"/>
            <a:ext cx="726752" cy="891061"/>
            <a:chOff x="0" y="0"/>
            <a:chExt cx="969003" cy="1188081"/>
          </a:xfrm>
        </p:grpSpPr>
        <p:sp>
          <p:nvSpPr>
            <p:cNvPr name="Freeform 16" id="16"/>
            <p:cNvSpPr/>
            <p:nvPr/>
          </p:nvSpPr>
          <p:spPr>
            <a:xfrm flipH="false" flipV="false" rot="0">
              <a:off x="0" y="0"/>
              <a:ext cx="969010" cy="1188085"/>
            </a:xfrm>
            <a:custGeom>
              <a:avLst/>
              <a:gdLst/>
              <a:ahLst/>
              <a:cxnLst/>
              <a:rect r="r" b="b" t="t" l="l"/>
              <a:pathLst>
                <a:path h="1188085" w="969010">
                  <a:moveTo>
                    <a:pt x="0" y="0"/>
                  </a:moveTo>
                  <a:lnTo>
                    <a:pt x="969010" y="0"/>
                  </a:lnTo>
                  <a:lnTo>
                    <a:pt x="969010" y="1188085"/>
                  </a:lnTo>
                  <a:lnTo>
                    <a:pt x="0" y="1188085"/>
                  </a:lnTo>
                  <a:lnTo>
                    <a:pt x="0" y="0"/>
                  </a:lnTo>
                  <a:close/>
                </a:path>
              </a:pathLst>
            </a:custGeom>
            <a:blipFill>
              <a:blip r:embed="rId6"/>
              <a:stretch>
                <a:fillRect l="-201" t="0" r="-201" b="0"/>
              </a:stretch>
            </a:blipFill>
          </p:spPr>
        </p:sp>
      </p:grpSp>
      <p:grpSp>
        <p:nvGrpSpPr>
          <p:cNvPr name="Group 17" id="17"/>
          <p:cNvGrpSpPr/>
          <p:nvPr/>
        </p:nvGrpSpPr>
        <p:grpSpPr>
          <a:xfrm rot="0">
            <a:off x="3200270" y="2702683"/>
            <a:ext cx="744176" cy="912425"/>
            <a:chOff x="0" y="0"/>
            <a:chExt cx="992235" cy="1216567"/>
          </a:xfrm>
        </p:grpSpPr>
        <p:sp>
          <p:nvSpPr>
            <p:cNvPr name="Freeform 18" id="18"/>
            <p:cNvSpPr/>
            <p:nvPr/>
          </p:nvSpPr>
          <p:spPr>
            <a:xfrm flipH="false" flipV="false" rot="0">
              <a:off x="0" y="0"/>
              <a:ext cx="992251" cy="1216533"/>
            </a:xfrm>
            <a:custGeom>
              <a:avLst/>
              <a:gdLst/>
              <a:ahLst/>
              <a:cxnLst/>
              <a:rect r="r" b="b" t="t" l="l"/>
              <a:pathLst>
                <a:path h="1216533" w="992251">
                  <a:moveTo>
                    <a:pt x="0" y="0"/>
                  </a:moveTo>
                  <a:lnTo>
                    <a:pt x="992251" y="0"/>
                  </a:lnTo>
                  <a:lnTo>
                    <a:pt x="992251" y="1216533"/>
                  </a:lnTo>
                  <a:lnTo>
                    <a:pt x="0" y="1216533"/>
                  </a:lnTo>
                  <a:lnTo>
                    <a:pt x="0" y="0"/>
                  </a:lnTo>
                  <a:close/>
                </a:path>
              </a:pathLst>
            </a:custGeom>
            <a:blipFill>
              <a:blip r:embed="rId7"/>
              <a:stretch>
                <a:fillRect l="-202" t="0" r="-200" b="-2"/>
              </a:stretch>
            </a:blipFill>
          </p:spPr>
        </p:sp>
      </p:grpSp>
      <p:grpSp>
        <p:nvGrpSpPr>
          <p:cNvPr name="Group 19" id="19"/>
          <p:cNvGrpSpPr/>
          <p:nvPr/>
        </p:nvGrpSpPr>
        <p:grpSpPr>
          <a:xfrm rot="0">
            <a:off x="8897477" y="2702683"/>
            <a:ext cx="724062" cy="887763"/>
            <a:chOff x="0" y="0"/>
            <a:chExt cx="965416" cy="1183684"/>
          </a:xfrm>
        </p:grpSpPr>
        <p:sp>
          <p:nvSpPr>
            <p:cNvPr name="Freeform 20" id="20"/>
            <p:cNvSpPr/>
            <p:nvPr/>
          </p:nvSpPr>
          <p:spPr>
            <a:xfrm flipH="false" flipV="false" rot="0">
              <a:off x="0" y="0"/>
              <a:ext cx="965454" cy="1183640"/>
            </a:xfrm>
            <a:custGeom>
              <a:avLst/>
              <a:gdLst/>
              <a:ahLst/>
              <a:cxnLst/>
              <a:rect r="r" b="b" t="t" l="l"/>
              <a:pathLst>
                <a:path h="1183640" w="965454">
                  <a:moveTo>
                    <a:pt x="0" y="0"/>
                  </a:moveTo>
                  <a:lnTo>
                    <a:pt x="965454" y="0"/>
                  </a:lnTo>
                  <a:lnTo>
                    <a:pt x="965454" y="1183640"/>
                  </a:lnTo>
                  <a:lnTo>
                    <a:pt x="0" y="1183640"/>
                  </a:lnTo>
                  <a:lnTo>
                    <a:pt x="0" y="0"/>
                  </a:lnTo>
                  <a:close/>
                </a:path>
              </a:pathLst>
            </a:custGeom>
            <a:blipFill>
              <a:blip r:embed="rId8"/>
              <a:stretch>
                <a:fillRect l="-201" t="0" r="-198" b="-3"/>
              </a:stretch>
            </a:blipFill>
          </p:spPr>
        </p:sp>
      </p:grpSp>
      <p:grpSp>
        <p:nvGrpSpPr>
          <p:cNvPr name="Group 21" id="21"/>
          <p:cNvGrpSpPr/>
          <p:nvPr/>
        </p:nvGrpSpPr>
        <p:grpSpPr>
          <a:xfrm rot="0">
            <a:off x="5335836" y="6502446"/>
            <a:ext cx="577429" cy="707978"/>
            <a:chOff x="0" y="0"/>
            <a:chExt cx="769905" cy="943971"/>
          </a:xfrm>
        </p:grpSpPr>
        <p:sp>
          <p:nvSpPr>
            <p:cNvPr name="Freeform 22" id="22"/>
            <p:cNvSpPr/>
            <p:nvPr/>
          </p:nvSpPr>
          <p:spPr>
            <a:xfrm flipH="false" flipV="false" rot="0">
              <a:off x="0" y="0"/>
              <a:ext cx="769874" cy="943991"/>
            </a:xfrm>
            <a:custGeom>
              <a:avLst/>
              <a:gdLst/>
              <a:ahLst/>
              <a:cxnLst/>
              <a:rect r="r" b="b" t="t" l="l"/>
              <a:pathLst>
                <a:path h="943991" w="769874">
                  <a:moveTo>
                    <a:pt x="0" y="0"/>
                  </a:moveTo>
                  <a:lnTo>
                    <a:pt x="769874" y="0"/>
                  </a:lnTo>
                  <a:lnTo>
                    <a:pt x="769874" y="943991"/>
                  </a:lnTo>
                  <a:lnTo>
                    <a:pt x="0" y="943991"/>
                  </a:lnTo>
                  <a:lnTo>
                    <a:pt x="0" y="0"/>
                  </a:lnTo>
                  <a:close/>
                </a:path>
              </a:pathLst>
            </a:custGeom>
            <a:blipFill>
              <a:blip r:embed="rId9"/>
              <a:stretch>
                <a:fillRect l="-158" t="0" r="-162" b="2"/>
              </a:stretch>
            </a:blipFill>
          </p:spPr>
        </p:sp>
      </p:grpSp>
      <p:sp>
        <p:nvSpPr>
          <p:cNvPr name="TextBox 23" id="23"/>
          <p:cNvSpPr txBox="true"/>
          <p:nvPr/>
        </p:nvSpPr>
        <p:spPr>
          <a:xfrm rot="0">
            <a:off x="2661482" y="7880008"/>
            <a:ext cx="12965036" cy="177482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로그인한 사용자가 문의 내용을 입력했다면 삭제를 할 수 있음, 삭제 버튼을 클릭하면</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삭제 알림 창이 나타나고 확인을 누르면</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문의사항 삭제 완료 알림 창이 나타남</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 내용이 탭에서 삭제됨.</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98752" y="1505961"/>
            <a:ext cx="10171349" cy="3195286"/>
            <a:chOff x="0" y="0"/>
            <a:chExt cx="13561799" cy="4260381"/>
          </a:xfrm>
        </p:grpSpPr>
        <p:sp>
          <p:nvSpPr>
            <p:cNvPr name="Freeform 3" id="3"/>
            <p:cNvSpPr/>
            <p:nvPr/>
          </p:nvSpPr>
          <p:spPr>
            <a:xfrm flipH="false" flipV="false" rot="0">
              <a:off x="0" y="0"/>
              <a:ext cx="13561822" cy="4260342"/>
            </a:xfrm>
            <a:custGeom>
              <a:avLst/>
              <a:gdLst/>
              <a:ahLst/>
              <a:cxnLst/>
              <a:rect r="r" b="b" t="t" l="l"/>
              <a:pathLst>
                <a:path h="4260342" w="13561822">
                  <a:moveTo>
                    <a:pt x="0" y="0"/>
                  </a:moveTo>
                  <a:lnTo>
                    <a:pt x="13561822" y="0"/>
                  </a:lnTo>
                  <a:lnTo>
                    <a:pt x="13561822" y="4260342"/>
                  </a:lnTo>
                  <a:lnTo>
                    <a:pt x="0" y="4260342"/>
                  </a:lnTo>
                  <a:lnTo>
                    <a:pt x="0" y="0"/>
                  </a:lnTo>
                  <a:close/>
                </a:path>
              </a:pathLst>
            </a:custGeom>
            <a:blipFill>
              <a:blip r:embed="rId2"/>
              <a:stretch>
                <a:fillRect l="0" t="-50" r="0" b="-51"/>
              </a:stretch>
            </a:blipFill>
            <a:ln w="38100" cap="sq">
              <a:solidFill>
                <a:srgbClr val="FF0000"/>
              </a:solidFill>
              <a:prstDash val="solid"/>
              <a:miter/>
            </a:ln>
          </p:spPr>
        </p:sp>
      </p:grpSp>
      <p:grpSp>
        <p:nvGrpSpPr>
          <p:cNvPr name="Group 4" id="4"/>
          <p:cNvGrpSpPr/>
          <p:nvPr/>
        </p:nvGrpSpPr>
        <p:grpSpPr>
          <a:xfrm rot="0">
            <a:off x="8405093" y="4701247"/>
            <a:ext cx="6117874" cy="3416636"/>
            <a:chOff x="0" y="0"/>
            <a:chExt cx="8157165" cy="4555515"/>
          </a:xfrm>
        </p:grpSpPr>
        <p:sp>
          <p:nvSpPr>
            <p:cNvPr name="Freeform 5" id="5"/>
            <p:cNvSpPr/>
            <p:nvPr/>
          </p:nvSpPr>
          <p:spPr>
            <a:xfrm flipH="false" flipV="false" rot="0">
              <a:off x="0" y="0"/>
              <a:ext cx="8157210" cy="4555490"/>
            </a:xfrm>
            <a:custGeom>
              <a:avLst/>
              <a:gdLst/>
              <a:ahLst/>
              <a:cxnLst/>
              <a:rect r="r" b="b" t="t" l="l"/>
              <a:pathLst>
                <a:path h="4555490" w="8157210">
                  <a:moveTo>
                    <a:pt x="0" y="0"/>
                  </a:moveTo>
                  <a:lnTo>
                    <a:pt x="8157210" y="0"/>
                  </a:lnTo>
                  <a:lnTo>
                    <a:pt x="8157210" y="4555490"/>
                  </a:lnTo>
                  <a:lnTo>
                    <a:pt x="0" y="4555490"/>
                  </a:lnTo>
                  <a:lnTo>
                    <a:pt x="0" y="0"/>
                  </a:lnTo>
                  <a:close/>
                </a:path>
              </a:pathLst>
            </a:custGeom>
            <a:blipFill>
              <a:blip r:embed="rId3"/>
              <a:stretch>
                <a:fillRect l="0" t="0" r="0" b="0"/>
              </a:stretch>
            </a:blipFill>
            <a:ln w="38100" cap="sq">
              <a:solidFill>
                <a:srgbClr val="FF0000"/>
              </a:solidFill>
              <a:prstDash val="solid"/>
              <a:miter/>
            </a:ln>
          </p:spPr>
        </p:sp>
      </p:grpSp>
      <p:sp>
        <p:nvSpPr>
          <p:cNvPr name="TextBox 6" id="6"/>
          <p:cNvSpPr txBox="true"/>
          <p:nvPr/>
        </p:nvSpPr>
        <p:spPr>
          <a:xfrm rot="0">
            <a:off x="2661482" y="8359775"/>
            <a:ext cx="12965036" cy="89852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로그인한 사용자가 상품을 등록한 사용자라면 문의 사항에 답글을 달 수 있음.</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답변 내용을 입력하고 답변 등록을 누르면</a:t>
            </a:r>
          </a:p>
        </p:txBody>
      </p:sp>
      <p:grpSp>
        <p:nvGrpSpPr>
          <p:cNvPr name="Group 7" id="7"/>
          <p:cNvGrpSpPr/>
          <p:nvPr/>
        </p:nvGrpSpPr>
        <p:grpSpPr>
          <a:xfrm rot="0">
            <a:off x="4760286" y="680855"/>
            <a:ext cx="12503776" cy="30770"/>
            <a:chOff x="0" y="0"/>
            <a:chExt cx="16671701" cy="41027"/>
          </a:xfrm>
        </p:grpSpPr>
        <p:sp>
          <p:nvSpPr>
            <p:cNvPr name="Freeform 8" id="8"/>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9" id="9"/>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상품문의</a:t>
            </a:r>
          </a:p>
        </p:txBody>
      </p:sp>
      <p:grpSp>
        <p:nvGrpSpPr>
          <p:cNvPr name="Group 10" id="10"/>
          <p:cNvGrpSpPr/>
          <p:nvPr/>
        </p:nvGrpSpPr>
        <p:grpSpPr>
          <a:xfrm rot="0">
            <a:off x="10871175" y="3501481"/>
            <a:ext cx="726752" cy="891061"/>
            <a:chOff x="0" y="0"/>
            <a:chExt cx="969003" cy="1188081"/>
          </a:xfrm>
        </p:grpSpPr>
        <p:sp>
          <p:nvSpPr>
            <p:cNvPr name="Freeform 11" id="11"/>
            <p:cNvSpPr/>
            <p:nvPr/>
          </p:nvSpPr>
          <p:spPr>
            <a:xfrm flipH="false" flipV="false" rot="0">
              <a:off x="0" y="0"/>
              <a:ext cx="969010" cy="1188085"/>
            </a:xfrm>
            <a:custGeom>
              <a:avLst/>
              <a:gdLst/>
              <a:ahLst/>
              <a:cxnLst/>
              <a:rect r="r" b="b" t="t" l="l"/>
              <a:pathLst>
                <a:path h="1188085" w="969010">
                  <a:moveTo>
                    <a:pt x="0" y="0"/>
                  </a:moveTo>
                  <a:lnTo>
                    <a:pt x="969010" y="0"/>
                  </a:lnTo>
                  <a:lnTo>
                    <a:pt x="969010" y="1188085"/>
                  </a:lnTo>
                  <a:lnTo>
                    <a:pt x="0" y="1188085"/>
                  </a:lnTo>
                  <a:lnTo>
                    <a:pt x="0" y="0"/>
                  </a:lnTo>
                  <a:close/>
                </a:path>
              </a:pathLst>
            </a:custGeom>
            <a:blipFill>
              <a:blip r:embed="rId4"/>
              <a:stretch>
                <a:fillRect l="-201" t="0" r="-201" b="0"/>
              </a:stretch>
            </a:blipFill>
          </p:spPr>
        </p:sp>
      </p:grpSp>
      <p:grpSp>
        <p:nvGrpSpPr>
          <p:cNvPr name="Group 12" id="12"/>
          <p:cNvGrpSpPr/>
          <p:nvPr/>
        </p:nvGrpSpPr>
        <p:grpSpPr>
          <a:xfrm rot="0">
            <a:off x="8084427" y="4392542"/>
            <a:ext cx="744176" cy="912425"/>
            <a:chOff x="0" y="0"/>
            <a:chExt cx="992235" cy="1216567"/>
          </a:xfrm>
        </p:grpSpPr>
        <p:sp>
          <p:nvSpPr>
            <p:cNvPr name="Freeform 13" id="13"/>
            <p:cNvSpPr/>
            <p:nvPr/>
          </p:nvSpPr>
          <p:spPr>
            <a:xfrm flipH="false" flipV="false" rot="0">
              <a:off x="0" y="0"/>
              <a:ext cx="992251" cy="1216533"/>
            </a:xfrm>
            <a:custGeom>
              <a:avLst/>
              <a:gdLst/>
              <a:ahLst/>
              <a:cxnLst/>
              <a:rect r="r" b="b" t="t" l="l"/>
              <a:pathLst>
                <a:path h="1216533" w="992251">
                  <a:moveTo>
                    <a:pt x="0" y="0"/>
                  </a:moveTo>
                  <a:lnTo>
                    <a:pt x="992251" y="0"/>
                  </a:lnTo>
                  <a:lnTo>
                    <a:pt x="992251" y="1216533"/>
                  </a:lnTo>
                  <a:lnTo>
                    <a:pt x="0" y="1216533"/>
                  </a:lnTo>
                  <a:lnTo>
                    <a:pt x="0" y="0"/>
                  </a:lnTo>
                  <a:close/>
                </a:path>
              </a:pathLst>
            </a:custGeom>
            <a:blipFill>
              <a:blip r:embed="rId5"/>
              <a:stretch>
                <a:fillRect l="-202" t="0" r="-200" b="-2"/>
              </a:stretch>
            </a:blipFill>
          </p:spPr>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65824" y="2335789"/>
            <a:ext cx="4984186" cy="1635261"/>
            <a:chOff x="0" y="0"/>
            <a:chExt cx="6645581" cy="2180348"/>
          </a:xfrm>
        </p:grpSpPr>
        <p:sp>
          <p:nvSpPr>
            <p:cNvPr name="Freeform 3" id="3"/>
            <p:cNvSpPr/>
            <p:nvPr/>
          </p:nvSpPr>
          <p:spPr>
            <a:xfrm flipH="false" flipV="false" rot="0">
              <a:off x="0" y="0"/>
              <a:ext cx="6645529" cy="2180336"/>
            </a:xfrm>
            <a:custGeom>
              <a:avLst/>
              <a:gdLst/>
              <a:ahLst/>
              <a:cxnLst/>
              <a:rect r="r" b="b" t="t" l="l"/>
              <a:pathLst>
                <a:path h="2180336" w="6645529">
                  <a:moveTo>
                    <a:pt x="0" y="0"/>
                  </a:moveTo>
                  <a:lnTo>
                    <a:pt x="6645529" y="0"/>
                  </a:lnTo>
                  <a:lnTo>
                    <a:pt x="6645529" y="2180336"/>
                  </a:lnTo>
                  <a:lnTo>
                    <a:pt x="0" y="2180336"/>
                  </a:lnTo>
                  <a:lnTo>
                    <a:pt x="0" y="0"/>
                  </a:lnTo>
                  <a:close/>
                </a:path>
              </a:pathLst>
            </a:custGeom>
            <a:blipFill>
              <a:blip r:embed="rId2"/>
              <a:stretch>
                <a:fillRect l="0" t="0" r="0" b="0"/>
              </a:stretch>
            </a:blipFill>
            <a:ln w="38100" cap="sq">
              <a:solidFill>
                <a:srgbClr val="FF0000"/>
              </a:solidFill>
              <a:prstDash val="solid"/>
              <a:miter/>
            </a:ln>
          </p:spPr>
        </p:sp>
      </p:grpSp>
      <p:grpSp>
        <p:nvGrpSpPr>
          <p:cNvPr name="Group 4" id="4"/>
          <p:cNvGrpSpPr/>
          <p:nvPr/>
        </p:nvGrpSpPr>
        <p:grpSpPr>
          <a:xfrm rot="0">
            <a:off x="13069414" y="2715377"/>
            <a:ext cx="3221972" cy="1797254"/>
            <a:chOff x="0" y="0"/>
            <a:chExt cx="4295963" cy="2396339"/>
          </a:xfrm>
        </p:grpSpPr>
        <p:sp>
          <p:nvSpPr>
            <p:cNvPr name="Freeform 5" id="5"/>
            <p:cNvSpPr/>
            <p:nvPr/>
          </p:nvSpPr>
          <p:spPr>
            <a:xfrm flipH="false" flipV="false" rot="0">
              <a:off x="0" y="0"/>
              <a:ext cx="4295902" cy="2396363"/>
            </a:xfrm>
            <a:custGeom>
              <a:avLst/>
              <a:gdLst/>
              <a:ahLst/>
              <a:cxnLst/>
              <a:rect r="r" b="b" t="t" l="l"/>
              <a:pathLst>
                <a:path h="2396363" w="4295902">
                  <a:moveTo>
                    <a:pt x="0" y="0"/>
                  </a:moveTo>
                  <a:lnTo>
                    <a:pt x="4295902" y="0"/>
                  </a:lnTo>
                  <a:lnTo>
                    <a:pt x="4295902" y="2396363"/>
                  </a:lnTo>
                  <a:lnTo>
                    <a:pt x="0" y="2396363"/>
                  </a:lnTo>
                  <a:lnTo>
                    <a:pt x="0" y="0"/>
                  </a:lnTo>
                  <a:close/>
                </a:path>
              </a:pathLst>
            </a:custGeom>
            <a:blipFill>
              <a:blip r:embed="rId3"/>
              <a:stretch>
                <a:fillRect l="0" t="-6769" r="-1" b="-6768"/>
              </a:stretch>
            </a:blipFill>
          </p:spPr>
        </p:sp>
      </p:grpSp>
      <p:grpSp>
        <p:nvGrpSpPr>
          <p:cNvPr name="Group 6" id="6"/>
          <p:cNvGrpSpPr/>
          <p:nvPr/>
        </p:nvGrpSpPr>
        <p:grpSpPr>
          <a:xfrm rot="0">
            <a:off x="1738284" y="4245809"/>
            <a:ext cx="14567389" cy="1746714"/>
            <a:chOff x="0" y="0"/>
            <a:chExt cx="19423185" cy="2328952"/>
          </a:xfrm>
        </p:grpSpPr>
        <p:sp>
          <p:nvSpPr>
            <p:cNvPr name="Freeform 7" id="7"/>
            <p:cNvSpPr/>
            <p:nvPr/>
          </p:nvSpPr>
          <p:spPr>
            <a:xfrm flipH="false" flipV="false" rot="0">
              <a:off x="19050" y="19050"/>
              <a:ext cx="19385026" cy="2290826"/>
            </a:xfrm>
            <a:custGeom>
              <a:avLst/>
              <a:gdLst/>
              <a:ahLst/>
              <a:cxnLst/>
              <a:rect r="r" b="b" t="t" l="l"/>
              <a:pathLst>
                <a:path h="2290826" w="19385026">
                  <a:moveTo>
                    <a:pt x="0" y="0"/>
                  </a:moveTo>
                  <a:lnTo>
                    <a:pt x="19385026" y="0"/>
                  </a:lnTo>
                  <a:lnTo>
                    <a:pt x="19385026" y="2290826"/>
                  </a:lnTo>
                  <a:lnTo>
                    <a:pt x="0" y="2290826"/>
                  </a:lnTo>
                  <a:lnTo>
                    <a:pt x="0" y="0"/>
                  </a:lnTo>
                  <a:close/>
                </a:path>
              </a:pathLst>
            </a:custGeom>
            <a:blipFill>
              <a:blip r:embed="rId4"/>
              <a:stretch>
                <a:fillRect l="-831" t="-831" r="-831" b="-832"/>
              </a:stretch>
            </a:blipFill>
            <a:ln w="38100" cap="sq">
              <a:solidFill>
                <a:srgbClr val="FF0000"/>
              </a:solidFill>
              <a:prstDash val="solid"/>
              <a:miter/>
            </a:ln>
          </p:spPr>
        </p:sp>
        <p:sp>
          <p:nvSpPr>
            <p:cNvPr name="Freeform 8" id="8"/>
            <p:cNvSpPr/>
            <p:nvPr/>
          </p:nvSpPr>
          <p:spPr>
            <a:xfrm flipH="false" flipV="false" rot="0">
              <a:off x="0" y="0"/>
              <a:ext cx="19423126" cy="2328926"/>
            </a:xfrm>
            <a:custGeom>
              <a:avLst/>
              <a:gdLst/>
              <a:ahLst/>
              <a:cxnLst/>
              <a:rect r="r" b="b" t="t" l="l"/>
              <a:pathLst>
                <a:path h="2328926" w="19423126">
                  <a:moveTo>
                    <a:pt x="19050" y="0"/>
                  </a:moveTo>
                  <a:lnTo>
                    <a:pt x="19404076" y="0"/>
                  </a:lnTo>
                  <a:cubicBezTo>
                    <a:pt x="19414617" y="0"/>
                    <a:pt x="19423126" y="8509"/>
                    <a:pt x="19423126" y="19050"/>
                  </a:cubicBezTo>
                  <a:lnTo>
                    <a:pt x="19423126" y="2309876"/>
                  </a:lnTo>
                  <a:cubicBezTo>
                    <a:pt x="19423126" y="2320417"/>
                    <a:pt x="19414617" y="2328926"/>
                    <a:pt x="19404076" y="2328926"/>
                  </a:cubicBezTo>
                  <a:lnTo>
                    <a:pt x="19050" y="2328926"/>
                  </a:lnTo>
                  <a:cubicBezTo>
                    <a:pt x="8509" y="2328926"/>
                    <a:pt x="0" y="2320417"/>
                    <a:pt x="0" y="2309876"/>
                  </a:cubicBezTo>
                  <a:lnTo>
                    <a:pt x="0" y="19050"/>
                  </a:lnTo>
                  <a:cubicBezTo>
                    <a:pt x="0" y="8509"/>
                    <a:pt x="8509" y="0"/>
                    <a:pt x="19050" y="0"/>
                  </a:cubicBezTo>
                  <a:moveTo>
                    <a:pt x="19050" y="38100"/>
                  </a:moveTo>
                  <a:lnTo>
                    <a:pt x="19050" y="19050"/>
                  </a:lnTo>
                  <a:lnTo>
                    <a:pt x="38100" y="19050"/>
                  </a:lnTo>
                  <a:lnTo>
                    <a:pt x="38100" y="2309876"/>
                  </a:lnTo>
                  <a:lnTo>
                    <a:pt x="19050" y="2309876"/>
                  </a:lnTo>
                  <a:lnTo>
                    <a:pt x="19050" y="2290826"/>
                  </a:lnTo>
                  <a:lnTo>
                    <a:pt x="19404076" y="2290826"/>
                  </a:lnTo>
                  <a:lnTo>
                    <a:pt x="19404076" y="2309876"/>
                  </a:lnTo>
                  <a:lnTo>
                    <a:pt x="19385026" y="2309876"/>
                  </a:lnTo>
                  <a:lnTo>
                    <a:pt x="19385026" y="19050"/>
                  </a:lnTo>
                  <a:lnTo>
                    <a:pt x="19404076" y="19050"/>
                  </a:lnTo>
                  <a:lnTo>
                    <a:pt x="19404076" y="38100"/>
                  </a:lnTo>
                  <a:lnTo>
                    <a:pt x="19050" y="38100"/>
                  </a:lnTo>
                  <a:close/>
                </a:path>
              </a:pathLst>
            </a:custGeom>
            <a:solidFill>
              <a:srgbClr val="000000"/>
            </a:solidFill>
            <a:ln w="38100" cap="sq">
              <a:solidFill>
                <a:srgbClr val="FF0000"/>
              </a:solidFill>
              <a:prstDash val="solid"/>
              <a:miter/>
            </a:ln>
          </p:spPr>
        </p:sp>
      </p:grpSp>
      <p:sp>
        <p:nvSpPr>
          <p:cNvPr name="TextBox 9" id="9"/>
          <p:cNvSpPr txBox="true"/>
          <p:nvPr/>
        </p:nvSpPr>
        <p:spPr>
          <a:xfrm rot="0">
            <a:off x="2661482" y="7499860"/>
            <a:ext cx="12965036" cy="13366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답변 등록 완료 알림 창이 나타남</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문의 내용 탭에서 답변 보기 버튼을 클릭하면</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작성한 답변 내용이 하단 표시됨.</a:t>
            </a:r>
          </a:p>
        </p:txBody>
      </p:sp>
      <p:grpSp>
        <p:nvGrpSpPr>
          <p:cNvPr name="Group 10" id="10"/>
          <p:cNvGrpSpPr/>
          <p:nvPr/>
        </p:nvGrpSpPr>
        <p:grpSpPr>
          <a:xfrm rot="0">
            <a:off x="4760286" y="680855"/>
            <a:ext cx="12503776" cy="30770"/>
            <a:chOff x="0" y="0"/>
            <a:chExt cx="16671701" cy="41027"/>
          </a:xfrm>
        </p:grpSpPr>
        <p:sp>
          <p:nvSpPr>
            <p:cNvPr name="Freeform 11" id="11"/>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12" id="12"/>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상품문의</a:t>
            </a:r>
          </a:p>
        </p:txBody>
      </p:sp>
      <p:grpSp>
        <p:nvGrpSpPr>
          <p:cNvPr name="Group 13" id="13"/>
          <p:cNvGrpSpPr/>
          <p:nvPr/>
        </p:nvGrpSpPr>
        <p:grpSpPr>
          <a:xfrm rot="0">
            <a:off x="1502449" y="1890259"/>
            <a:ext cx="726752" cy="891061"/>
            <a:chOff x="0" y="0"/>
            <a:chExt cx="969003" cy="1188081"/>
          </a:xfrm>
        </p:grpSpPr>
        <p:sp>
          <p:nvSpPr>
            <p:cNvPr name="Freeform 14" id="14"/>
            <p:cNvSpPr/>
            <p:nvPr/>
          </p:nvSpPr>
          <p:spPr>
            <a:xfrm flipH="false" flipV="false" rot="0">
              <a:off x="0" y="0"/>
              <a:ext cx="969010" cy="1188085"/>
            </a:xfrm>
            <a:custGeom>
              <a:avLst/>
              <a:gdLst/>
              <a:ahLst/>
              <a:cxnLst/>
              <a:rect r="r" b="b" t="t" l="l"/>
              <a:pathLst>
                <a:path h="1188085" w="969010">
                  <a:moveTo>
                    <a:pt x="0" y="0"/>
                  </a:moveTo>
                  <a:lnTo>
                    <a:pt x="969010" y="0"/>
                  </a:lnTo>
                  <a:lnTo>
                    <a:pt x="969010" y="1188085"/>
                  </a:lnTo>
                  <a:lnTo>
                    <a:pt x="0" y="1188085"/>
                  </a:lnTo>
                  <a:lnTo>
                    <a:pt x="0" y="0"/>
                  </a:lnTo>
                  <a:close/>
                </a:path>
              </a:pathLst>
            </a:custGeom>
            <a:blipFill>
              <a:blip r:embed="rId5"/>
              <a:stretch>
                <a:fillRect l="-201" t="0" r="-201" b="0"/>
              </a:stretch>
            </a:blipFill>
          </p:spPr>
        </p:sp>
      </p:grpSp>
      <p:grpSp>
        <p:nvGrpSpPr>
          <p:cNvPr name="Group 15" id="15"/>
          <p:cNvGrpSpPr/>
          <p:nvPr/>
        </p:nvGrpSpPr>
        <p:grpSpPr>
          <a:xfrm rot="0">
            <a:off x="12931577" y="2611161"/>
            <a:ext cx="744176" cy="912425"/>
            <a:chOff x="0" y="0"/>
            <a:chExt cx="992235" cy="1216567"/>
          </a:xfrm>
        </p:grpSpPr>
        <p:sp>
          <p:nvSpPr>
            <p:cNvPr name="Freeform 16" id="16"/>
            <p:cNvSpPr/>
            <p:nvPr/>
          </p:nvSpPr>
          <p:spPr>
            <a:xfrm flipH="false" flipV="false" rot="0">
              <a:off x="0" y="0"/>
              <a:ext cx="992251" cy="1216533"/>
            </a:xfrm>
            <a:custGeom>
              <a:avLst/>
              <a:gdLst/>
              <a:ahLst/>
              <a:cxnLst/>
              <a:rect r="r" b="b" t="t" l="l"/>
              <a:pathLst>
                <a:path h="1216533" w="992251">
                  <a:moveTo>
                    <a:pt x="0" y="0"/>
                  </a:moveTo>
                  <a:lnTo>
                    <a:pt x="992251" y="0"/>
                  </a:lnTo>
                  <a:lnTo>
                    <a:pt x="992251" y="1216533"/>
                  </a:lnTo>
                  <a:lnTo>
                    <a:pt x="0" y="1216533"/>
                  </a:lnTo>
                  <a:lnTo>
                    <a:pt x="0" y="0"/>
                  </a:lnTo>
                  <a:close/>
                </a:path>
              </a:pathLst>
            </a:custGeom>
            <a:blipFill>
              <a:blip r:embed="rId6"/>
              <a:stretch>
                <a:fillRect l="-202" t="0" r="-200" b="-2"/>
              </a:stretch>
            </a:blipFill>
          </p:spPr>
        </p:sp>
      </p:grpSp>
      <p:grpSp>
        <p:nvGrpSpPr>
          <p:cNvPr name="Group 17" id="17"/>
          <p:cNvGrpSpPr/>
          <p:nvPr/>
        </p:nvGrpSpPr>
        <p:grpSpPr>
          <a:xfrm rot="0">
            <a:off x="1598340" y="5119166"/>
            <a:ext cx="724062" cy="887763"/>
            <a:chOff x="0" y="0"/>
            <a:chExt cx="965416" cy="1183684"/>
          </a:xfrm>
        </p:grpSpPr>
        <p:sp>
          <p:nvSpPr>
            <p:cNvPr name="Freeform 18" id="18"/>
            <p:cNvSpPr/>
            <p:nvPr/>
          </p:nvSpPr>
          <p:spPr>
            <a:xfrm flipH="false" flipV="false" rot="0">
              <a:off x="0" y="0"/>
              <a:ext cx="965454" cy="1183640"/>
            </a:xfrm>
            <a:custGeom>
              <a:avLst/>
              <a:gdLst/>
              <a:ahLst/>
              <a:cxnLst/>
              <a:rect r="r" b="b" t="t" l="l"/>
              <a:pathLst>
                <a:path h="1183640" w="965454">
                  <a:moveTo>
                    <a:pt x="0" y="0"/>
                  </a:moveTo>
                  <a:lnTo>
                    <a:pt x="965454" y="0"/>
                  </a:lnTo>
                  <a:lnTo>
                    <a:pt x="965454" y="1183640"/>
                  </a:lnTo>
                  <a:lnTo>
                    <a:pt x="0" y="1183640"/>
                  </a:lnTo>
                  <a:lnTo>
                    <a:pt x="0" y="0"/>
                  </a:lnTo>
                  <a:close/>
                </a:path>
              </a:pathLst>
            </a:custGeom>
            <a:blipFill>
              <a:blip r:embed="rId7"/>
              <a:stretch>
                <a:fillRect l="-201" t="0" r="-198" b="-3"/>
              </a:stretch>
            </a:blipFill>
          </p:spPr>
        </p:sp>
      </p:grpSp>
      <p:grpSp>
        <p:nvGrpSpPr>
          <p:cNvPr name="Group 19" id="19"/>
          <p:cNvGrpSpPr/>
          <p:nvPr/>
        </p:nvGrpSpPr>
        <p:grpSpPr>
          <a:xfrm rot="0">
            <a:off x="13303665" y="3153419"/>
            <a:ext cx="2598299" cy="1092390"/>
            <a:chOff x="0" y="0"/>
            <a:chExt cx="684326" cy="287708"/>
          </a:xfrm>
        </p:grpSpPr>
        <p:sp>
          <p:nvSpPr>
            <p:cNvPr name="Freeform 20" id="20"/>
            <p:cNvSpPr/>
            <p:nvPr/>
          </p:nvSpPr>
          <p:spPr>
            <a:xfrm flipH="false" flipV="false" rot="0">
              <a:off x="0" y="0"/>
              <a:ext cx="684326" cy="287708"/>
            </a:xfrm>
            <a:custGeom>
              <a:avLst/>
              <a:gdLst/>
              <a:ahLst/>
              <a:cxnLst/>
              <a:rect r="r" b="b" t="t" l="l"/>
              <a:pathLst>
                <a:path h="287708" w="684326">
                  <a:moveTo>
                    <a:pt x="0" y="0"/>
                  </a:moveTo>
                  <a:lnTo>
                    <a:pt x="684326" y="0"/>
                  </a:lnTo>
                  <a:lnTo>
                    <a:pt x="684326" y="287708"/>
                  </a:lnTo>
                  <a:lnTo>
                    <a:pt x="0" y="287708"/>
                  </a:lnTo>
                  <a:close/>
                </a:path>
              </a:pathLst>
            </a:custGeom>
            <a:solidFill>
              <a:srgbClr val="000000">
                <a:alpha val="0"/>
              </a:srgbClr>
            </a:solidFill>
            <a:ln w="38100" cap="sq">
              <a:solidFill>
                <a:srgbClr val="F80A0A"/>
              </a:solidFill>
              <a:prstDash val="solid"/>
              <a:miter/>
            </a:ln>
          </p:spPr>
        </p:sp>
        <p:sp>
          <p:nvSpPr>
            <p:cNvPr name="TextBox 21" id="21"/>
            <p:cNvSpPr txBox="true"/>
            <p:nvPr/>
          </p:nvSpPr>
          <p:spPr>
            <a:xfrm>
              <a:off x="0" y="-47625"/>
              <a:ext cx="684326" cy="335333"/>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9892" y="1583608"/>
            <a:ext cx="7830524" cy="8366904"/>
            <a:chOff x="0" y="0"/>
            <a:chExt cx="10440699" cy="11155872"/>
          </a:xfrm>
        </p:grpSpPr>
        <p:sp>
          <p:nvSpPr>
            <p:cNvPr name="Freeform 3" id="3"/>
            <p:cNvSpPr/>
            <p:nvPr/>
          </p:nvSpPr>
          <p:spPr>
            <a:xfrm flipH="false" flipV="false" rot="0">
              <a:off x="6350" y="6350"/>
              <a:ext cx="10427970" cy="11143234"/>
            </a:xfrm>
            <a:custGeom>
              <a:avLst/>
              <a:gdLst/>
              <a:ahLst/>
              <a:cxnLst/>
              <a:rect r="r" b="b" t="t" l="l"/>
              <a:pathLst>
                <a:path h="11143234" w="10427970">
                  <a:moveTo>
                    <a:pt x="0" y="0"/>
                  </a:moveTo>
                  <a:lnTo>
                    <a:pt x="10427970" y="0"/>
                  </a:lnTo>
                  <a:lnTo>
                    <a:pt x="10427970" y="11143234"/>
                  </a:lnTo>
                  <a:lnTo>
                    <a:pt x="0" y="11143234"/>
                  </a:lnTo>
                  <a:lnTo>
                    <a:pt x="0" y="0"/>
                  </a:lnTo>
                  <a:close/>
                </a:path>
              </a:pathLst>
            </a:custGeom>
            <a:blipFill>
              <a:blip r:embed="rId2"/>
              <a:stretch>
                <a:fillRect l="-88" t="-56" r="-89" b="-56"/>
              </a:stretch>
            </a:blipFill>
            <a:ln w="38100" cap="sq">
              <a:solidFill>
                <a:srgbClr val="FF0000"/>
              </a:solidFill>
              <a:prstDash val="solid"/>
              <a:miter/>
            </a:ln>
          </p:spPr>
        </p:sp>
        <p:sp>
          <p:nvSpPr>
            <p:cNvPr name="Freeform 4" id="4"/>
            <p:cNvSpPr/>
            <p:nvPr/>
          </p:nvSpPr>
          <p:spPr>
            <a:xfrm flipH="false" flipV="false" rot="0">
              <a:off x="0" y="0"/>
              <a:ext cx="10440670" cy="11155934"/>
            </a:xfrm>
            <a:custGeom>
              <a:avLst/>
              <a:gdLst/>
              <a:ahLst/>
              <a:cxnLst/>
              <a:rect r="r" b="b" t="t" l="l"/>
              <a:pathLst>
                <a:path h="11155934" w="10440670">
                  <a:moveTo>
                    <a:pt x="6350" y="0"/>
                  </a:moveTo>
                  <a:lnTo>
                    <a:pt x="10434320" y="0"/>
                  </a:lnTo>
                  <a:cubicBezTo>
                    <a:pt x="10437876" y="0"/>
                    <a:pt x="10440670" y="2794"/>
                    <a:pt x="10440670" y="6350"/>
                  </a:cubicBezTo>
                  <a:lnTo>
                    <a:pt x="10440670" y="11149584"/>
                  </a:lnTo>
                  <a:cubicBezTo>
                    <a:pt x="10440670" y="11153140"/>
                    <a:pt x="10437876" y="11155934"/>
                    <a:pt x="10434320" y="11155934"/>
                  </a:cubicBezTo>
                  <a:lnTo>
                    <a:pt x="6350" y="11155934"/>
                  </a:lnTo>
                  <a:cubicBezTo>
                    <a:pt x="2794" y="11155934"/>
                    <a:pt x="0" y="11153140"/>
                    <a:pt x="0" y="11149584"/>
                  </a:cubicBezTo>
                  <a:lnTo>
                    <a:pt x="0" y="6350"/>
                  </a:lnTo>
                  <a:cubicBezTo>
                    <a:pt x="0" y="2794"/>
                    <a:pt x="2794" y="0"/>
                    <a:pt x="6350" y="0"/>
                  </a:cubicBezTo>
                  <a:moveTo>
                    <a:pt x="6350" y="12700"/>
                  </a:moveTo>
                  <a:lnTo>
                    <a:pt x="6350" y="6350"/>
                  </a:lnTo>
                  <a:lnTo>
                    <a:pt x="12700" y="6350"/>
                  </a:lnTo>
                  <a:lnTo>
                    <a:pt x="12700" y="11149584"/>
                  </a:lnTo>
                  <a:lnTo>
                    <a:pt x="6350" y="11149584"/>
                  </a:lnTo>
                  <a:lnTo>
                    <a:pt x="6350" y="11143234"/>
                  </a:lnTo>
                  <a:lnTo>
                    <a:pt x="10434320" y="11143234"/>
                  </a:lnTo>
                  <a:lnTo>
                    <a:pt x="10434320" y="11149584"/>
                  </a:lnTo>
                  <a:lnTo>
                    <a:pt x="10427970" y="11149584"/>
                  </a:lnTo>
                  <a:lnTo>
                    <a:pt x="10427970" y="6350"/>
                  </a:lnTo>
                  <a:lnTo>
                    <a:pt x="10434320" y="6350"/>
                  </a:lnTo>
                  <a:lnTo>
                    <a:pt x="10434320" y="12700"/>
                  </a:lnTo>
                  <a:lnTo>
                    <a:pt x="6350" y="12700"/>
                  </a:lnTo>
                  <a:close/>
                </a:path>
              </a:pathLst>
            </a:custGeom>
            <a:solidFill>
              <a:srgbClr val="000000"/>
            </a:solidFill>
            <a:ln w="38100" cap="sq">
              <a:solidFill>
                <a:srgbClr val="FF0000"/>
              </a:solidFill>
              <a:prstDash val="solid"/>
              <a:miter/>
            </a:ln>
          </p:spPr>
        </p:sp>
      </p:grpSp>
      <p:sp>
        <p:nvSpPr>
          <p:cNvPr name="TextBox 5" id="5"/>
          <p:cNvSpPr txBox="true"/>
          <p:nvPr/>
        </p:nvSpPr>
        <p:spPr>
          <a:xfrm rot="0">
            <a:off x="9728592" y="1872567"/>
            <a:ext cx="7314754" cy="1537066"/>
          </a:xfrm>
          <a:prstGeom prst="rect">
            <a:avLst/>
          </a:prstGeom>
        </p:spPr>
        <p:txBody>
          <a:bodyPr anchor="t" rtlCol="false" tIns="0" lIns="0" bIns="0" rIns="0">
            <a:spAutoFit/>
          </a:bodyPr>
          <a:lstStyle/>
          <a:p>
            <a:pPr algn="ctr">
              <a:lnSpc>
                <a:spcPts val="4004"/>
              </a:lnSpc>
            </a:pPr>
            <a:r>
              <a:rPr lang="en-US" sz="2860" spc="-101">
                <a:solidFill>
                  <a:srgbClr val="000000"/>
                </a:solidFill>
                <a:latin typeface="Source Han Sans KR"/>
                <a:ea typeface="Source Han Sans KR"/>
                <a:cs typeface="Source Han Sans KR"/>
                <a:sym typeface="Source Han Sans KR"/>
              </a:rPr>
              <a:t>1.로그인한 사용자의 등급이 판매자라면</a:t>
            </a:r>
          </a:p>
          <a:p>
            <a:pPr algn="ctr">
              <a:lnSpc>
                <a:spcPts val="4004"/>
              </a:lnSpc>
            </a:pPr>
            <a:r>
              <a:rPr lang="en-US" sz="2860" spc="-101">
                <a:solidFill>
                  <a:srgbClr val="000000"/>
                </a:solidFill>
                <a:latin typeface="Source Han Sans KR"/>
                <a:ea typeface="Source Han Sans KR"/>
                <a:cs typeface="Source Han Sans KR"/>
                <a:sym typeface="Source Han Sans KR"/>
              </a:rPr>
              <a:t>2좌측에 판매 상품조회 판매 내역 조회 탭이 나타남.</a:t>
            </a:r>
          </a:p>
          <a:p>
            <a:pPr algn="l">
              <a:lnSpc>
                <a:spcPts val="4004"/>
              </a:lnSpc>
            </a:pPr>
            <a:r>
              <a:rPr lang="en-US" sz="2860" spc="-101">
                <a:solidFill>
                  <a:srgbClr val="000000"/>
                </a:solidFill>
                <a:latin typeface="Source Han Sans KR"/>
                <a:ea typeface="Source Han Sans KR"/>
                <a:cs typeface="Source Han Sans KR"/>
                <a:sym typeface="Source Han Sans KR"/>
              </a:rPr>
              <a:t>3.상품 수정 버튼을 클릭하면</a:t>
            </a:r>
          </a:p>
        </p:txBody>
      </p:sp>
      <p:grpSp>
        <p:nvGrpSpPr>
          <p:cNvPr name="Group 6" id="6"/>
          <p:cNvGrpSpPr/>
          <p:nvPr/>
        </p:nvGrpSpPr>
        <p:grpSpPr>
          <a:xfrm rot="0">
            <a:off x="4760286" y="680855"/>
            <a:ext cx="12503776" cy="30770"/>
            <a:chOff x="0" y="0"/>
            <a:chExt cx="16671701" cy="41027"/>
          </a:xfrm>
        </p:grpSpPr>
        <p:sp>
          <p:nvSpPr>
            <p:cNvPr name="Freeform 7" id="7"/>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8" id="8"/>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상품목록</a:t>
            </a:r>
          </a:p>
        </p:txBody>
      </p:sp>
      <p:grpSp>
        <p:nvGrpSpPr>
          <p:cNvPr name="Group 9" id="9"/>
          <p:cNvGrpSpPr/>
          <p:nvPr/>
        </p:nvGrpSpPr>
        <p:grpSpPr>
          <a:xfrm rot="0">
            <a:off x="1028700" y="1302102"/>
            <a:ext cx="726752" cy="891061"/>
            <a:chOff x="0" y="0"/>
            <a:chExt cx="969003" cy="1188081"/>
          </a:xfrm>
        </p:grpSpPr>
        <p:sp>
          <p:nvSpPr>
            <p:cNvPr name="Freeform 10" id="10"/>
            <p:cNvSpPr/>
            <p:nvPr/>
          </p:nvSpPr>
          <p:spPr>
            <a:xfrm flipH="false" flipV="false" rot="0">
              <a:off x="0" y="0"/>
              <a:ext cx="969010" cy="1188085"/>
            </a:xfrm>
            <a:custGeom>
              <a:avLst/>
              <a:gdLst/>
              <a:ahLst/>
              <a:cxnLst/>
              <a:rect r="r" b="b" t="t" l="l"/>
              <a:pathLst>
                <a:path h="1188085" w="969010">
                  <a:moveTo>
                    <a:pt x="0" y="0"/>
                  </a:moveTo>
                  <a:lnTo>
                    <a:pt x="969010" y="0"/>
                  </a:lnTo>
                  <a:lnTo>
                    <a:pt x="969010" y="1188085"/>
                  </a:lnTo>
                  <a:lnTo>
                    <a:pt x="0" y="1188085"/>
                  </a:lnTo>
                  <a:lnTo>
                    <a:pt x="0" y="0"/>
                  </a:lnTo>
                  <a:close/>
                </a:path>
              </a:pathLst>
            </a:custGeom>
            <a:blipFill>
              <a:blip r:embed="rId3"/>
              <a:stretch>
                <a:fillRect l="-201" t="0" r="-201" b="0"/>
              </a:stretch>
            </a:blipFill>
          </p:spPr>
        </p:sp>
      </p:grpSp>
      <p:grpSp>
        <p:nvGrpSpPr>
          <p:cNvPr name="Group 11" id="11"/>
          <p:cNvGrpSpPr/>
          <p:nvPr/>
        </p:nvGrpSpPr>
        <p:grpSpPr>
          <a:xfrm rot="0">
            <a:off x="747840" y="4878211"/>
            <a:ext cx="644236" cy="789890"/>
            <a:chOff x="0" y="0"/>
            <a:chExt cx="858981" cy="1053187"/>
          </a:xfrm>
        </p:grpSpPr>
        <p:sp>
          <p:nvSpPr>
            <p:cNvPr name="Freeform 12" id="12"/>
            <p:cNvSpPr/>
            <p:nvPr/>
          </p:nvSpPr>
          <p:spPr>
            <a:xfrm flipH="false" flipV="false" rot="0">
              <a:off x="0" y="0"/>
              <a:ext cx="859028" cy="1053211"/>
            </a:xfrm>
            <a:custGeom>
              <a:avLst/>
              <a:gdLst/>
              <a:ahLst/>
              <a:cxnLst/>
              <a:rect r="r" b="b" t="t" l="l"/>
              <a:pathLst>
                <a:path h="1053211" w="859028">
                  <a:moveTo>
                    <a:pt x="0" y="0"/>
                  </a:moveTo>
                  <a:lnTo>
                    <a:pt x="859028" y="0"/>
                  </a:lnTo>
                  <a:lnTo>
                    <a:pt x="859028" y="1053211"/>
                  </a:lnTo>
                  <a:lnTo>
                    <a:pt x="0" y="1053211"/>
                  </a:lnTo>
                  <a:lnTo>
                    <a:pt x="0" y="0"/>
                  </a:lnTo>
                  <a:close/>
                </a:path>
              </a:pathLst>
            </a:custGeom>
            <a:blipFill>
              <a:blip r:embed="rId4"/>
              <a:stretch>
                <a:fillRect l="-202" t="0" r="-196" b="2"/>
              </a:stretch>
            </a:blipFill>
          </p:spPr>
        </p:sp>
      </p:grpSp>
      <p:grpSp>
        <p:nvGrpSpPr>
          <p:cNvPr name="Group 13" id="13"/>
          <p:cNvGrpSpPr/>
          <p:nvPr/>
        </p:nvGrpSpPr>
        <p:grpSpPr>
          <a:xfrm rot="0">
            <a:off x="7308754" y="4181370"/>
            <a:ext cx="491634" cy="602785"/>
            <a:chOff x="0" y="0"/>
            <a:chExt cx="655512" cy="803713"/>
          </a:xfrm>
        </p:grpSpPr>
        <p:sp>
          <p:nvSpPr>
            <p:cNvPr name="Freeform 14" id="14"/>
            <p:cNvSpPr/>
            <p:nvPr/>
          </p:nvSpPr>
          <p:spPr>
            <a:xfrm flipH="false" flipV="false" rot="0">
              <a:off x="0" y="0"/>
              <a:ext cx="655574" cy="803656"/>
            </a:xfrm>
            <a:custGeom>
              <a:avLst/>
              <a:gdLst/>
              <a:ahLst/>
              <a:cxnLst/>
              <a:rect r="r" b="b" t="t" l="l"/>
              <a:pathLst>
                <a:path h="803656" w="655574">
                  <a:moveTo>
                    <a:pt x="0" y="0"/>
                  </a:moveTo>
                  <a:lnTo>
                    <a:pt x="655574" y="0"/>
                  </a:lnTo>
                  <a:lnTo>
                    <a:pt x="655574" y="803656"/>
                  </a:lnTo>
                  <a:lnTo>
                    <a:pt x="0" y="803656"/>
                  </a:lnTo>
                  <a:lnTo>
                    <a:pt x="0" y="0"/>
                  </a:lnTo>
                  <a:close/>
                </a:path>
              </a:pathLst>
            </a:custGeom>
            <a:blipFill>
              <a:blip r:embed="rId5"/>
              <a:stretch>
                <a:fillRect l="-201" t="0" r="-192" b="-7"/>
              </a:stretch>
            </a:blipFill>
          </p:spPr>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6285" y="1433015"/>
            <a:ext cx="4677110" cy="6350562"/>
            <a:chOff x="0" y="0"/>
            <a:chExt cx="6236147" cy="8467416"/>
          </a:xfrm>
        </p:grpSpPr>
        <p:sp>
          <p:nvSpPr>
            <p:cNvPr name="Freeform 3" id="3"/>
            <p:cNvSpPr/>
            <p:nvPr/>
          </p:nvSpPr>
          <p:spPr>
            <a:xfrm flipH="false" flipV="false" rot="0">
              <a:off x="12700" y="12700"/>
              <a:ext cx="6210808" cy="8442071"/>
            </a:xfrm>
            <a:custGeom>
              <a:avLst/>
              <a:gdLst/>
              <a:ahLst/>
              <a:cxnLst/>
              <a:rect r="r" b="b" t="t" l="l"/>
              <a:pathLst>
                <a:path h="8442071" w="6210808">
                  <a:moveTo>
                    <a:pt x="0" y="0"/>
                  </a:moveTo>
                  <a:lnTo>
                    <a:pt x="6210808" y="0"/>
                  </a:lnTo>
                  <a:lnTo>
                    <a:pt x="6210808" y="8442071"/>
                  </a:lnTo>
                  <a:lnTo>
                    <a:pt x="0" y="8442071"/>
                  </a:lnTo>
                  <a:lnTo>
                    <a:pt x="0" y="0"/>
                  </a:lnTo>
                  <a:close/>
                </a:path>
              </a:pathLst>
            </a:custGeom>
            <a:blipFill>
              <a:blip r:embed="rId2"/>
              <a:stretch>
                <a:fillRect l="-204" t="-215" r="-203" b="-215"/>
              </a:stretch>
            </a:blipFill>
            <a:ln w="38100" cap="sq">
              <a:solidFill>
                <a:srgbClr val="FF0000"/>
              </a:solidFill>
              <a:prstDash val="solid"/>
              <a:miter/>
            </a:ln>
          </p:spPr>
        </p:sp>
        <p:sp>
          <p:nvSpPr>
            <p:cNvPr name="Freeform 4" id="4"/>
            <p:cNvSpPr/>
            <p:nvPr/>
          </p:nvSpPr>
          <p:spPr>
            <a:xfrm flipH="false" flipV="false" rot="0">
              <a:off x="0" y="0"/>
              <a:ext cx="6236208" cy="8467471"/>
            </a:xfrm>
            <a:custGeom>
              <a:avLst/>
              <a:gdLst/>
              <a:ahLst/>
              <a:cxnLst/>
              <a:rect r="r" b="b" t="t" l="l"/>
              <a:pathLst>
                <a:path h="8467471" w="6236208">
                  <a:moveTo>
                    <a:pt x="12700" y="0"/>
                  </a:moveTo>
                  <a:lnTo>
                    <a:pt x="6223508" y="0"/>
                  </a:lnTo>
                  <a:cubicBezTo>
                    <a:pt x="6230493" y="0"/>
                    <a:pt x="6236208" y="5715"/>
                    <a:pt x="6236208" y="12700"/>
                  </a:cubicBezTo>
                  <a:lnTo>
                    <a:pt x="6236208" y="8454771"/>
                  </a:lnTo>
                  <a:cubicBezTo>
                    <a:pt x="6236208" y="8461756"/>
                    <a:pt x="6230493" y="8467471"/>
                    <a:pt x="6223508" y="8467471"/>
                  </a:cubicBezTo>
                  <a:lnTo>
                    <a:pt x="12700" y="8467471"/>
                  </a:lnTo>
                  <a:cubicBezTo>
                    <a:pt x="5715" y="8467471"/>
                    <a:pt x="0" y="8461756"/>
                    <a:pt x="0" y="8454771"/>
                  </a:cubicBezTo>
                  <a:lnTo>
                    <a:pt x="0" y="12700"/>
                  </a:lnTo>
                  <a:cubicBezTo>
                    <a:pt x="0" y="5715"/>
                    <a:pt x="5715" y="0"/>
                    <a:pt x="12700" y="0"/>
                  </a:cubicBezTo>
                  <a:moveTo>
                    <a:pt x="12700" y="25400"/>
                  </a:moveTo>
                  <a:lnTo>
                    <a:pt x="12700" y="12700"/>
                  </a:lnTo>
                  <a:lnTo>
                    <a:pt x="25400" y="12700"/>
                  </a:lnTo>
                  <a:lnTo>
                    <a:pt x="25400" y="8454771"/>
                  </a:lnTo>
                  <a:lnTo>
                    <a:pt x="12700" y="8454771"/>
                  </a:lnTo>
                  <a:lnTo>
                    <a:pt x="12700" y="8442071"/>
                  </a:lnTo>
                  <a:lnTo>
                    <a:pt x="6223508" y="8442071"/>
                  </a:lnTo>
                  <a:lnTo>
                    <a:pt x="6223508" y="8454771"/>
                  </a:lnTo>
                  <a:lnTo>
                    <a:pt x="6210808" y="8454771"/>
                  </a:lnTo>
                  <a:lnTo>
                    <a:pt x="6210808" y="12700"/>
                  </a:lnTo>
                  <a:lnTo>
                    <a:pt x="6223508" y="12700"/>
                  </a:lnTo>
                  <a:lnTo>
                    <a:pt x="6223508" y="25400"/>
                  </a:lnTo>
                  <a:lnTo>
                    <a:pt x="12700" y="25400"/>
                  </a:lnTo>
                  <a:close/>
                </a:path>
              </a:pathLst>
            </a:custGeom>
            <a:solidFill>
              <a:srgbClr val="000000"/>
            </a:solidFill>
            <a:ln w="38100" cap="sq">
              <a:solidFill>
                <a:srgbClr val="FF0000"/>
              </a:solidFill>
              <a:prstDash val="solid"/>
              <a:miter/>
            </a:ln>
          </p:spPr>
        </p:sp>
      </p:grpSp>
      <p:grpSp>
        <p:nvGrpSpPr>
          <p:cNvPr name="Group 5" id="5"/>
          <p:cNvGrpSpPr/>
          <p:nvPr/>
        </p:nvGrpSpPr>
        <p:grpSpPr>
          <a:xfrm rot="0">
            <a:off x="10103784" y="1433015"/>
            <a:ext cx="4772020" cy="6350562"/>
            <a:chOff x="0" y="0"/>
            <a:chExt cx="6362693" cy="8467416"/>
          </a:xfrm>
        </p:grpSpPr>
        <p:sp>
          <p:nvSpPr>
            <p:cNvPr name="Freeform 6" id="6"/>
            <p:cNvSpPr/>
            <p:nvPr/>
          </p:nvSpPr>
          <p:spPr>
            <a:xfrm flipH="false" flipV="false" rot="0">
              <a:off x="12700" y="12700"/>
              <a:ext cx="6337300" cy="8442071"/>
            </a:xfrm>
            <a:custGeom>
              <a:avLst/>
              <a:gdLst/>
              <a:ahLst/>
              <a:cxnLst/>
              <a:rect r="r" b="b" t="t" l="l"/>
              <a:pathLst>
                <a:path h="8442071" w="6337300">
                  <a:moveTo>
                    <a:pt x="0" y="0"/>
                  </a:moveTo>
                  <a:lnTo>
                    <a:pt x="6337300" y="0"/>
                  </a:lnTo>
                  <a:lnTo>
                    <a:pt x="6337300" y="8442071"/>
                  </a:lnTo>
                  <a:lnTo>
                    <a:pt x="0" y="8442071"/>
                  </a:lnTo>
                  <a:lnTo>
                    <a:pt x="0" y="0"/>
                  </a:lnTo>
                  <a:close/>
                </a:path>
              </a:pathLst>
            </a:custGeom>
            <a:blipFill>
              <a:blip r:embed="rId3"/>
              <a:stretch>
                <a:fillRect l="-200" t="-169" r="-200" b="-169"/>
              </a:stretch>
            </a:blipFill>
            <a:ln w="38100" cap="sq">
              <a:solidFill>
                <a:srgbClr val="FF0000"/>
              </a:solidFill>
              <a:prstDash val="solid"/>
              <a:miter/>
            </a:ln>
          </p:spPr>
        </p:sp>
        <p:sp>
          <p:nvSpPr>
            <p:cNvPr name="Freeform 7" id="7"/>
            <p:cNvSpPr/>
            <p:nvPr/>
          </p:nvSpPr>
          <p:spPr>
            <a:xfrm flipH="false" flipV="false" rot="0">
              <a:off x="0" y="0"/>
              <a:ext cx="6362700" cy="8467471"/>
            </a:xfrm>
            <a:custGeom>
              <a:avLst/>
              <a:gdLst/>
              <a:ahLst/>
              <a:cxnLst/>
              <a:rect r="r" b="b" t="t" l="l"/>
              <a:pathLst>
                <a:path h="8467471" w="6362700">
                  <a:moveTo>
                    <a:pt x="12700" y="0"/>
                  </a:moveTo>
                  <a:lnTo>
                    <a:pt x="6350000" y="0"/>
                  </a:lnTo>
                  <a:cubicBezTo>
                    <a:pt x="6356985" y="0"/>
                    <a:pt x="6362700" y="5715"/>
                    <a:pt x="6362700" y="12700"/>
                  </a:cubicBezTo>
                  <a:lnTo>
                    <a:pt x="6362700" y="8454771"/>
                  </a:lnTo>
                  <a:cubicBezTo>
                    <a:pt x="6362700" y="8461756"/>
                    <a:pt x="6356985" y="8467471"/>
                    <a:pt x="6350000" y="8467471"/>
                  </a:cubicBezTo>
                  <a:lnTo>
                    <a:pt x="12700" y="8467471"/>
                  </a:lnTo>
                  <a:cubicBezTo>
                    <a:pt x="5715" y="8467471"/>
                    <a:pt x="0" y="8461756"/>
                    <a:pt x="0" y="8454771"/>
                  </a:cubicBezTo>
                  <a:lnTo>
                    <a:pt x="0" y="12700"/>
                  </a:lnTo>
                  <a:cubicBezTo>
                    <a:pt x="0" y="5715"/>
                    <a:pt x="5715" y="0"/>
                    <a:pt x="12700" y="0"/>
                  </a:cubicBezTo>
                  <a:moveTo>
                    <a:pt x="12700" y="25400"/>
                  </a:moveTo>
                  <a:lnTo>
                    <a:pt x="12700" y="12700"/>
                  </a:lnTo>
                  <a:lnTo>
                    <a:pt x="25400" y="12700"/>
                  </a:lnTo>
                  <a:lnTo>
                    <a:pt x="25400" y="8454771"/>
                  </a:lnTo>
                  <a:lnTo>
                    <a:pt x="12700" y="8454771"/>
                  </a:lnTo>
                  <a:lnTo>
                    <a:pt x="12700" y="8442071"/>
                  </a:lnTo>
                  <a:lnTo>
                    <a:pt x="6350000" y="8442071"/>
                  </a:lnTo>
                  <a:lnTo>
                    <a:pt x="6350000" y="8454771"/>
                  </a:lnTo>
                  <a:lnTo>
                    <a:pt x="6337300" y="8454771"/>
                  </a:lnTo>
                  <a:lnTo>
                    <a:pt x="6337300" y="12700"/>
                  </a:lnTo>
                  <a:lnTo>
                    <a:pt x="6350000" y="12700"/>
                  </a:lnTo>
                  <a:lnTo>
                    <a:pt x="6350000" y="25400"/>
                  </a:lnTo>
                  <a:lnTo>
                    <a:pt x="12700" y="25400"/>
                  </a:lnTo>
                  <a:close/>
                </a:path>
              </a:pathLst>
            </a:custGeom>
            <a:solidFill>
              <a:srgbClr val="000000"/>
            </a:solidFill>
            <a:ln w="38100" cap="sq">
              <a:solidFill>
                <a:srgbClr val="FF0000"/>
              </a:solidFill>
              <a:prstDash val="solid"/>
              <a:miter/>
            </a:ln>
          </p:spPr>
        </p:sp>
      </p:grpSp>
      <p:sp>
        <p:nvSpPr>
          <p:cNvPr name="TextBox 8" id="8"/>
          <p:cNvSpPr txBox="true"/>
          <p:nvPr/>
        </p:nvSpPr>
        <p:spPr>
          <a:xfrm rot="0">
            <a:off x="2691196" y="8421751"/>
            <a:ext cx="12965036" cy="13366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 수정 창이 나타남</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 수정 창에서 상품 이름, 상품 간단설명, 상품 상세설명, 상품 가격, 상품 재고수량으 변경하고</a:t>
            </a:r>
          </a:p>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 수정 완료를 클릭하면</a:t>
            </a:r>
          </a:p>
        </p:txBody>
      </p:sp>
      <p:grpSp>
        <p:nvGrpSpPr>
          <p:cNvPr name="Group 9" id="9"/>
          <p:cNvGrpSpPr/>
          <p:nvPr/>
        </p:nvGrpSpPr>
        <p:grpSpPr>
          <a:xfrm rot="0">
            <a:off x="4760286" y="680855"/>
            <a:ext cx="12503776" cy="30770"/>
            <a:chOff x="0" y="0"/>
            <a:chExt cx="16671701" cy="41027"/>
          </a:xfrm>
        </p:grpSpPr>
        <p:sp>
          <p:nvSpPr>
            <p:cNvPr name="Freeform 10" id="10"/>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11" id="11"/>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상품목록</a:t>
            </a:r>
          </a:p>
        </p:txBody>
      </p:sp>
      <p:grpSp>
        <p:nvGrpSpPr>
          <p:cNvPr name="Group 12" id="12"/>
          <p:cNvGrpSpPr/>
          <p:nvPr/>
        </p:nvGrpSpPr>
        <p:grpSpPr>
          <a:xfrm rot="0">
            <a:off x="3690721" y="1028700"/>
            <a:ext cx="744176" cy="912425"/>
            <a:chOff x="0" y="0"/>
            <a:chExt cx="992235" cy="1216567"/>
          </a:xfrm>
        </p:grpSpPr>
        <p:sp>
          <p:nvSpPr>
            <p:cNvPr name="Freeform 13" id="13"/>
            <p:cNvSpPr/>
            <p:nvPr/>
          </p:nvSpPr>
          <p:spPr>
            <a:xfrm flipH="false" flipV="false" rot="0">
              <a:off x="0" y="0"/>
              <a:ext cx="992251" cy="1216533"/>
            </a:xfrm>
            <a:custGeom>
              <a:avLst/>
              <a:gdLst/>
              <a:ahLst/>
              <a:cxnLst/>
              <a:rect r="r" b="b" t="t" l="l"/>
              <a:pathLst>
                <a:path h="1216533" w="992251">
                  <a:moveTo>
                    <a:pt x="0" y="0"/>
                  </a:moveTo>
                  <a:lnTo>
                    <a:pt x="992251" y="0"/>
                  </a:lnTo>
                  <a:lnTo>
                    <a:pt x="992251" y="1216533"/>
                  </a:lnTo>
                  <a:lnTo>
                    <a:pt x="0" y="1216533"/>
                  </a:lnTo>
                  <a:lnTo>
                    <a:pt x="0" y="0"/>
                  </a:lnTo>
                  <a:close/>
                </a:path>
              </a:pathLst>
            </a:custGeom>
            <a:blipFill>
              <a:blip r:embed="rId4"/>
              <a:stretch>
                <a:fillRect l="-202" t="0" r="-200" b="-2"/>
              </a:stretch>
            </a:blipFill>
          </p:spPr>
        </p:sp>
      </p:grpSp>
      <p:grpSp>
        <p:nvGrpSpPr>
          <p:cNvPr name="Group 14" id="14"/>
          <p:cNvGrpSpPr/>
          <p:nvPr/>
        </p:nvGrpSpPr>
        <p:grpSpPr>
          <a:xfrm rot="0">
            <a:off x="9741220" y="1028700"/>
            <a:ext cx="744176" cy="912425"/>
            <a:chOff x="0" y="0"/>
            <a:chExt cx="992235" cy="1216567"/>
          </a:xfrm>
        </p:grpSpPr>
        <p:sp>
          <p:nvSpPr>
            <p:cNvPr name="Freeform 15" id="15"/>
            <p:cNvSpPr/>
            <p:nvPr/>
          </p:nvSpPr>
          <p:spPr>
            <a:xfrm flipH="false" flipV="false" rot="0">
              <a:off x="0" y="0"/>
              <a:ext cx="992251" cy="1216533"/>
            </a:xfrm>
            <a:custGeom>
              <a:avLst/>
              <a:gdLst/>
              <a:ahLst/>
              <a:cxnLst/>
              <a:rect r="r" b="b" t="t" l="l"/>
              <a:pathLst>
                <a:path h="1216533" w="992251">
                  <a:moveTo>
                    <a:pt x="0" y="0"/>
                  </a:moveTo>
                  <a:lnTo>
                    <a:pt x="992251" y="0"/>
                  </a:lnTo>
                  <a:lnTo>
                    <a:pt x="992251" y="1216533"/>
                  </a:lnTo>
                  <a:lnTo>
                    <a:pt x="0" y="1216533"/>
                  </a:lnTo>
                  <a:lnTo>
                    <a:pt x="0" y="0"/>
                  </a:lnTo>
                  <a:close/>
                </a:path>
              </a:pathLst>
            </a:custGeom>
            <a:blipFill>
              <a:blip r:embed="rId5"/>
              <a:stretch>
                <a:fillRect l="-202" t="0" r="-200" b="-2"/>
              </a:stretch>
            </a:blipFill>
          </p:spPr>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89698" y="2702136"/>
            <a:ext cx="10574594" cy="4114800"/>
            <a:chOff x="0" y="0"/>
            <a:chExt cx="14099459" cy="5486400"/>
          </a:xfrm>
        </p:grpSpPr>
        <p:sp>
          <p:nvSpPr>
            <p:cNvPr name="Freeform 3" id="3"/>
            <p:cNvSpPr/>
            <p:nvPr/>
          </p:nvSpPr>
          <p:spPr>
            <a:xfrm flipH="false" flipV="false" rot="0">
              <a:off x="0" y="0"/>
              <a:ext cx="14099412" cy="5486400"/>
            </a:xfrm>
            <a:custGeom>
              <a:avLst/>
              <a:gdLst/>
              <a:ahLst/>
              <a:cxnLst/>
              <a:rect r="r" b="b" t="t" l="l"/>
              <a:pathLst>
                <a:path h="5486400" w="14099412">
                  <a:moveTo>
                    <a:pt x="0" y="0"/>
                  </a:moveTo>
                  <a:lnTo>
                    <a:pt x="14099412" y="0"/>
                  </a:lnTo>
                  <a:lnTo>
                    <a:pt x="14099412" y="5486400"/>
                  </a:lnTo>
                  <a:lnTo>
                    <a:pt x="0" y="5486400"/>
                  </a:lnTo>
                  <a:lnTo>
                    <a:pt x="0" y="0"/>
                  </a:lnTo>
                  <a:close/>
                </a:path>
              </a:pathLst>
            </a:custGeom>
            <a:blipFill>
              <a:blip r:embed="rId2"/>
              <a:stretch>
                <a:fillRect l="0" t="0" r="0" b="0"/>
              </a:stretch>
            </a:blipFill>
          </p:spPr>
        </p:sp>
      </p:grpSp>
      <p:sp>
        <p:nvSpPr>
          <p:cNvPr name="TextBox 4" id="4"/>
          <p:cNvSpPr txBox="true"/>
          <p:nvPr/>
        </p:nvSpPr>
        <p:spPr>
          <a:xfrm rot="0">
            <a:off x="2999269" y="8622042"/>
            <a:ext cx="12965036" cy="460375"/>
          </a:xfrm>
          <a:prstGeom prst="rect">
            <a:avLst/>
          </a:prstGeom>
        </p:spPr>
        <p:txBody>
          <a:bodyPr anchor="t" rtlCol="false" tIns="0" lIns="0" bIns="0" rIns="0">
            <a:spAutoFit/>
          </a:bodyPr>
          <a:lstStyle/>
          <a:p>
            <a:pPr algn="just" marL="571502" indent="-190501" lvl="2">
              <a:lnSpc>
                <a:spcPts val="3500"/>
              </a:lnSpc>
              <a:buAutoNum type="arabicPeriod" startAt="1"/>
            </a:pPr>
            <a:r>
              <a:rPr lang="en-US" sz="2499" spc="-89">
                <a:solidFill>
                  <a:srgbClr val="000000"/>
                </a:solidFill>
                <a:latin typeface="Source Han Sans KR"/>
                <a:ea typeface="Source Han Sans KR"/>
                <a:cs typeface="Source Han Sans KR"/>
                <a:sym typeface="Source Han Sans KR"/>
              </a:rPr>
              <a:t>상품 수정이 완료됨.</a:t>
            </a:r>
          </a:p>
        </p:txBody>
      </p:sp>
      <p:grpSp>
        <p:nvGrpSpPr>
          <p:cNvPr name="Group 5" id="5"/>
          <p:cNvGrpSpPr/>
          <p:nvPr/>
        </p:nvGrpSpPr>
        <p:grpSpPr>
          <a:xfrm rot="0">
            <a:off x="4760286" y="680855"/>
            <a:ext cx="12503776" cy="30770"/>
            <a:chOff x="0" y="0"/>
            <a:chExt cx="16671701" cy="41027"/>
          </a:xfrm>
        </p:grpSpPr>
        <p:sp>
          <p:nvSpPr>
            <p:cNvPr name="Freeform 6" id="6"/>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7" id="7"/>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상품목록</a:t>
            </a:r>
          </a:p>
        </p:txBody>
      </p:sp>
      <p:grpSp>
        <p:nvGrpSpPr>
          <p:cNvPr name="Group 8" id="8"/>
          <p:cNvGrpSpPr/>
          <p:nvPr/>
        </p:nvGrpSpPr>
        <p:grpSpPr>
          <a:xfrm rot="0">
            <a:off x="3589698" y="4335981"/>
            <a:ext cx="792052" cy="971125"/>
            <a:chOff x="0" y="0"/>
            <a:chExt cx="1056069" cy="1294833"/>
          </a:xfrm>
        </p:grpSpPr>
        <p:sp>
          <p:nvSpPr>
            <p:cNvPr name="Freeform 9" id="9"/>
            <p:cNvSpPr/>
            <p:nvPr/>
          </p:nvSpPr>
          <p:spPr>
            <a:xfrm flipH="false" flipV="false" rot="0">
              <a:off x="0" y="0"/>
              <a:ext cx="1056132" cy="1294892"/>
            </a:xfrm>
            <a:custGeom>
              <a:avLst/>
              <a:gdLst/>
              <a:ahLst/>
              <a:cxnLst/>
              <a:rect r="r" b="b" t="t" l="l"/>
              <a:pathLst>
                <a:path h="1294892" w="1056132">
                  <a:moveTo>
                    <a:pt x="0" y="0"/>
                  </a:moveTo>
                  <a:lnTo>
                    <a:pt x="1056132" y="0"/>
                  </a:lnTo>
                  <a:lnTo>
                    <a:pt x="1056132" y="1294892"/>
                  </a:lnTo>
                  <a:lnTo>
                    <a:pt x="0" y="1294892"/>
                  </a:lnTo>
                  <a:lnTo>
                    <a:pt x="0" y="0"/>
                  </a:lnTo>
                  <a:close/>
                </a:path>
              </a:pathLst>
            </a:custGeom>
            <a:blipFill>
              <a:blip r:embed="rId3"/>
              <a:stretch>
                <a:fillRect l="-201" t="0" r="-196" b="4"/>
              </a:stretch>
            </a:blipFill>
          </p:spPr>
        </p:sp>
      </p:grpSp>
      <p:grpSp>
        <p:nvGrpSpPr>
          <p:cNvPr name="Group 10" id="10"/>
          <p:cNvGrpSpPr/>
          <p:nvPr/>
        </p:nvGrpSpPr>
        <p:grpSpPr>
          <a:xfrm rot="0">
            <a:off x="3985724" y="4821543"/>
            <a:ext cx="7665918" cy="1481226"/>
            <a:chOff x="0" y="0"/>
            <a:chExt cx="2019007" cy="390117"/>
          </a:xfrm>
        </p:grpSpPr>
        <p:sp>
          <p:nvSpPr>
            <p:cNvPr name="Freeform 11" id="11"/>
            <p:cNvSpPr/>
            <p:nvPr/>
          </p:nvSpPr>
          <p:spPr>
            <a:xfrm flipH="false" flipV="false" rot="0">
              <a:off x="0" y="0"/>
              <a:ext cx="2019007" cy="390117"/>
            </a:xfrm>
            <a:custGeom>
              <a:avLst/>
              <a:gdLst/>
              <a:ahLst/>
              <a:cxnLst/>
              <a:rect r="r" b="b" t="t" l="l"/>
              <a:pathLst>
                <a:path h="390117" w="2019007">
                  <a:moveTo>
                    <a:pt x="0" y="0"/>
                  </a:moveTo>
                  <a:lnTo>
                    <a:pt x="2019007" y="0"/>
                  </a:lnTo>
                  <a:lnTo>
                    <a:pt x="2019007" y="390117"/>
                  </a:lnTo>
                  <a:lnTo>
                    <a:pt x="0" y="390117"/>
                  </a:lnTo>
                  <a:close/>
                </a:path>
              </a:pathLst>
            </a:custGeom>
            <a:solidFill>
              <a:srgbClr val="000000">
                <a:alpha val="0"/>
              </a:srgbClr>
            </a:solidFill>
            <a:ln w="38100" cap="sq">
              <a:solidFill>
                <a:srgbClr val="F80A0A"/>
              </a:solidFill>
              <a:prstDash val="solid"/>
              <a:miter/>
            </a:ln>
          </p:spPr>
        </p:sp>
        <p:sp>
          <p:nvSpPr>
            <p:cNvPr name="TextBox 12" id="12"/>
            <p:cNvSpPr txBox="true"/>
            <p:nvPr/>
          </p:nvSpPr>
          <p:spPr>
            <a:xfrm>
              <a:off x="0" y="-47625"/>
              <a:ext cx="2019007" cy="437742"/>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37378" y="1650292"/>
            <a:ext cx="5993403" cy="3588119"/>
            <a:chOff x="0" y="0"/>
            <a:chExt cx="7991204" cy="4784159"/>
          </a:xfrm>
        </p:grpSpPr>
        <p:sp>
          <p:nvSpPr>
            <p:cNvPr name="Freeform 3" id="3"/>
            <p:cNvSpPr/>
            <p:nvPr/>
          </p:nvSpPr>
          <p:spPr>
            <a:xfrm flipH="false" flipV="false" rot="0">
              <a:off x="6350" y="6350"/>
              <a:ext cx="7978521" cy="4771517"/>
            </a:xfrm>
            <a:custGeom>
              <a:avLst/>
              <a:gdLst/>
              <a:ahLst/>
              <a:cxnLst/>
              <a:rect r="r" b="b" t="t" l="l"/>
              <a:pathLst>
                <a:path h="4771517" w="7978521">
                  <a:moveTo>
                    <a:pt x="0" y="0"/>
                  </a:moveTo>
                  <a:lnTo>
                    <a:pt x="7978521" y="0"/>
                  </a:lnTo>
                  <a:lnTo>
                    <a:pt x="7978521" y="4771517"/>
                  </a:lnTo>
                  <a:lnTo>
                    <a:pt x="0" y="4771517"/>
                  </a:lnTo>
                  <a:lnTo>
                    <a:pt x="0" y="0"/>
                  </a:lnTo>
                  <a:close/>
                </a:path>
              </a:pathLst>
            </a:custGeom>
            <a:blipFill>
              <a:blip r:embed="rId2"/>
              <a:stretch>
                <a:fillRect l="-133" t="-133" r="-132" b="-131"/>
              </a:stretch>
            </a:blipFill>
          </p:spPr>
        </p:sp>
        <p:sp>
          <p:nvSpPr>
            <p:cNvPr name="Freeform 4" id="4"/>
            <p:cNvSpPr/>
            <p:nvPr/>
          </p:nvSpPr>
          <p:spPr>
            <a:xfrm flipH="false" flipV="false" rot="0">
              <a:off x="0" y="0"/>
              <a:ext cx="7991221" cy="4784217"/>
            </a:xfrm>
            <a:custGeom>
              <a:avLst/>
              <a:gdLst/>
              <a:ahLst/>
              <a:cxnLst/>
              <a:rect r="r" b="b" t="t" l="l"/>
              <a:pathLst>
                <a:path h="4784217" w="7991221">
                  <a:moveTo>
                    <a:pt x="6350" y="0"/>
                  </a:moveTo>
                  <a:lnTo>
                    <a:pt x="7984871" y="0"/>
                  </a:lnTo>
                  <a:cubicBezTo>
                    <a:pt x="7988427" y="0"/>
                    <a:pt x="7991221" y="2794"/>
                    <a:pt x="7991221" y="6350"/>
                  </a:cubicBezTo>
                  <a:lnTo>
                    <a:pt x="7991221" y="4777867"/>
                  </a:lnTo>
                  <a:cubicBezTo>
                    <a:pt x="7991221" y="4781423"/>
                    <a:pt x="7988427" y="4784217"/>
                    <a:pt x="7984871" y="4784217"/>
                  </a:cubicBezTo>
                  <a:lnTo>
                    <a:pt x="6350" y="4784217"/>
                  </a:lnTo>
                  <a:cubicBezTo>
                    <a:pt x="2794" y="4784217"/>
                    <a:pt x="0" y="4781423"/>
                    <a:pt x="0" y="4777867"/>
                  </a:cubicBezTo>
                  <a:lnTo>
                    <a:pt x="0" y="6350"/>
                  </a:lnTo>
                  <a:cubicBezTo>
                    <a:pt x="0" y="2794"/>
                    <a:pt x="2794" y="0"/>
                    <a:pt x="6350" y="0"/>
                  </a:cubicBezTo>
                  <a:moveTo>
                    <a:pt x="6350" y="12700"/>
                  </a:moveTo>
                  <a:lnTo>
                    <a:pt x="6350" y="6350"/>
                  </a:lnTo>
                  <a:lnTo>
                    <a:pt x="12700" y="6350"/>
                  </a:lnTo>
                  <a:lnTo>
                    <a:pt x="12700" y="4777867"/>
                  </a:lnTo>
                  <a:lnTo>
                    <a:pt x="6350" y="4777867"/>
                  </a:lnTo>
                  <a:lnTo>
                    <a:pt x="6350" y="4771517"/>
                  </a:lnTo>
                  <a:lnTo>
                    <a:pt x="7984871" y="4771517"/>
                  </a:lnTo>
                  <a:lnTo>
                    <a:pt x="7984871" y="4777867"/>
                  </a:lnTo>
                  <a:lnTo>
                    <a:pt x="7978521" y="4777867"/>
                  </a:lnTo>
                  <a:lnTo>
                    <a:pt x="7978521" y="6350"/>
                  </a:lnTo>
                  <a:lnTo>
                    <a:pt x="7984871" y="6350"/>
                  </a:lnTo>
                  <a:lnTo>
                    <a:pt x="7984871" y="12700"/>
                  </a:lnTo>
                  <a:lnTo>
                    <a:pt x="6350" y="12700"/>
                  </a:lnTo>
                  <a:close/>
                </a:path>
              </a:pathLst>
            </a:custGeom>
            <a:solidFill>
              <a:srgbClr val="000000"/>
            </a:solidFill>
          </p:spPr>
        </p:sp>
      </p:grpSp>
      <p:grpSp>
        <p:nvGrpSpPr>
          <p:cNvPr name="Group 5" id="5"/>
          <p:cNvGrpSpPr/>
          <p:nvPr/>
        </p:nvGrpSpPr>
        <p:grpSpPr>
          <a:xfrm rot="0">
            <a:off x="12844494" y="2984591"/>
            <a:ext cx="892209" cy="919522"/>
            <a:chOff x="0" y="0"/>
            <a:chExt cx="1189612" cy="1226029"/>
          </a:xfrm>
        </p:grpSpPr>
        <p:sp>
          <p:nvSpPr>
            <p:cNvPr name="Freeform 6" id="6"/>
            <p:cNvSpPr/>
            <p:nvPr/>
          </p:nvSpPr>
          <p:spPr>
            <a:xfrm flipH="false" flipV="false" rot="0">
              <a:off x="0" y="0"/>
              <a:ext cx="1189609" cy="1226058"/>
            </a:xfrm>
            <a:custGeom>
              <a:avLst/>
              <a:gdLst/>
              <a:ahLst/>
              <a:cxnLst/>
              <a:rect r="r" b="b" t="t" l="l"/>
              <a:pathLst>
                <a:path h="1226058" w="1189609">
                  <a:moveTo>
                    <a:pt x="0" y="0"/>
                  </a:moveTo>
                  <a:lnTo>
                    <a:pt x="1189609" y="0"/>
                  </a:lnTo>
                  <a:lnTo>
                    <a:pt x="1189609" y="1226058"/>
                  </a:lnTo>
                  <a:lnTo>
                    <a:pt x="0" y="1226058"/>
                  </a:lnTo>
                  <a:lnTo>
                    <a:pt x="0" y="0"/>
                  </a:lnTo>
                  <a:close/>
                </a:path>
              </a:pathLst>
            </a:custGeom>
            <a:blipFill>
              <a:blip r:embed="rId3"/>
              <a:stretch>
                <a:fillRect l="0" t="0" r="0" b="2"/>
              </a:stretch>
            </a:blipFill>
          </p:spPr>
        </p:sp>
      </p:grpSp>
      <p:grpSp>
        <p:nvGrpSpPr>
          <p:cNvPr name="Group 7" id="7"/>
          <p:cNvGrpSpPr/>
          <p:nvPr/>
        </p:nvGrpSpPr>
        <p:grpSpPr>
          <a:xfrm rot="0">
            <a:off x="9738361" y="2812327"/>
            <a:ext cx="3998342" cy="1264050"/>
            <a:chOff x="0" y="0"/>
            <a:chExt cx="5331123" cy="1685400"/>
          </a:xfrm>
        </p:grpSpPr>
        <p:sp>
          <p:nvSpPr>
            <p:cNvPr name="Freeform 8" id="8"/>
            <p:cNvSpPr/>
            <p:nvPr/>
          </p:nvSpPr>
          <p:spPr>
            <a:xfrm flipH="false" flipV="false" rot="0">
              <a:off x="0" y="0"/>
              <a:ext cx="5331079" cy="1685417"/>
            </a:xfrm>
            <a:custGeom>
              <a:avLst/>
              <a:gdLst/>
              <a:ahLst/>
              <a:cxnLst/>
              <a:rect r="r" b="b" t="t" l="l"/>
              <a:pathLst>
                <a:path h="1685417" w="5331079">
                  <a:moveTo>
                    <a:pt x="0" y="0"/>
                  </a:moveTo>
                  <a:lnTo>
                    <a:pt x="5331079" y="0"/>
                  </a:lnTo>
                  <a:lnTo>
                    <a:pt x="5331079" y="1685417"/>
                  </a:lnTo>
                  <a:lnTo>
                    <a:pt x="0" y="1685417"/>
                  </a:lnTo>
                  <a:lnTo>
                    <a:pt x="0" y="0"/>
                  </a:lnTo>
                  <a:close/>
                </a:path>
              </a:pathLst>
            </a:custGeom>
            <a:blipFill>
              <a:blip r:embed="rId4"/>
              <a:stretch>
                <a:fillRect l="0" t="0" r="0" b="1"/>
              </a:stretch>
            </a:blipFill>
            <a:ln w="38100" cap="sq">
              <a:solidFill>
                <a:srgbClr val="FF0000"/>
              </a:solidFill>
              <a:prstDash val="solid"/>
              <a:miter/>
            </a:ln>
          </p:spPr>
        </p:sp>
      </p:grpSp>
      <p:grpSp>
        <p:nvGrpSpPr>
          <p:cNvPr name="Group 9" id="9"/>
          <p:cNvGrpSpPr/>
          <p:nvPr/>
        </p:nvGrpSpPr>
        <p:grpSpPr>
          <a:xfrm rot="0">
            <a:off x="8791799" y="4987754"/>
            <a:ext cx="6649728" cy="2542929"/>
            <a:chOff x="0" y="0"/>
            <a:chExt cx="8866304" cy="3390572"/>
          </a:xfrm>
        </p:grpSpPr>
        <p:sp>
          <p:nvSpPr>
            <p:cNvPr name="Freeform 10" id="10"/>
            <p:cNvSpPr/>
            <p:nvPr/>
          </p:nvSpPr>
          <p:spPr>
            <a:xfrm flipH="false" flipV="false" rot="0">
              <a:off x="12700" y="12700"/>
              <a:ext cx="8840851" cy="3365119"/>
            </a:xfrm>
            <a:custGeom>
              <a:avLst/>
              <a:gdLst/>
              <a:ahLst/>
              <a:cxnLst/>
              <a:rect r="r" b="b" t="t" l="l"/>
              <a:pathLst>
                <a:path h="3365119" w="8840851">
                  <a:moveTo>
                    <a:pt x="0" y="0"/>
                  </a:moveTo>
                  <a:lnTo>
                    <a:pt x="8840851" y="0"/>
                  </a:lnTo>
                  <a:lnTo>
                    <a:pt x="8840851" y="3365119"/>
                  </a:lnTo>
                  <a:lnTo>
                    <a:pt x="0" y="3365119"/>
                  </a:lnTo>
                  <a:lnTo>
                    <a:pt x="0" y="0"/>
                  </a:lnTo>
                  <a:close/>
                </a:path>
              </a:pathLst>
            </a:custGeom>
            <a:blipFill>
              <a:blip r:embed="rId5"/>
              <a:stretch>
                <a:fillRect l="-377" t="-377" r="-378" b="-378"/>
              </a:stretch>
            </a:blipFill>
          </p:spPr>
        </p:sp>
        <p:sp>
          <p:nvSpPr>
            <p:cNvPr name="Freeform 11" id="11"/>
            <p:cNvSpPr/>
            <p:nvPr/>
          </p:nvSpPr>
          <p:spPr>
            <a:xfrm flipH="false" flipV="false" rot="0">
              <a:off x="0" y="0"/>
              <a:ext cx="8866251" cy="3390519"/>
            </a:xfrm>
            <a:custGeom>
              <a:avLst/>
              <a:gdLst/>
              <a:ahLst/>
              <a:cxnLst/>
              <a:rect r="r" b="b" t="t" l="l"/>
              <a:pathLst>
                <a:path h="3390519" w="8866251">
                  <a:moveTo>
                    <a:pt x="12700" y="0"/>
                  </a:moveTo>
                  <a:lnTo>
                    <a:pt x="8853551" y="0"/>
                  </a:lnTo>
                  <a:cubicBezTo>
                    <a:pt x="8860536" y="0"/>
                    <a:pt x="8866251" y="5715"/>
                    <a:pt x="8866251" y="12700"/>
                  </a:cubicBezTo>
                  <a:lnTo>
                    <a:pt x="8866251" y="3377819"/>
                  </a:lnTo>
                  <a:cubicBezTo>
                    <a:pt x="8866251" y="3384804"/>
                    <a:pt x="8860536" y="3390519"/>
                    <a:pt x="8853551" y="3390519"/>
                  </a:cubicBezTo>
                  <a:lnTo>
                    <a:pt x="12700" y="3390519"/>
                  </a:lnTo>
                  <a:cubicBezTo>
                    <a:pt x="5715" y="3390519"/>
                    <a:pt x="0" y="3384804"/>
                    <a:pt x="0" y="3377819"/>
                  </a:cubicBezTo>
                  <a:lnTo>
                    <a:pt x="0" y="12700"/>
                  </a:lnTo>
                  <a:cubicBezTo>
                    <a:pt x="0" y="5715"/>
                    <a:pt x="5715" y="0"/>
                    <a:pt x="12700" y="0"/>
                  </a:cubicBezTo>
                  <a:moveTo>
                    <a:pt x="12700" y="25400"/>
                  </a:moveTo>
                  <a:lnTo>
                    <a:pt x="12700" y="12700"/>
                  </a:lnTo>
                  <a:lnTo>
                    <a:pt x="25400" y="12700"/>
                  </a:lnTo>
                  <a:lnTo>
                    <a:pt x="25400" y="3377819"/>
                  </a:lnTo>
                  <a:lnTo>
                    <a:pt x="12700" y="3377819"/>
                  </a:lnTo>
                  <a:lnTo>
                    <a:pt x="12700" y="3365119"/>
                  </a:lnTo>
                  <a:lnTo>
                    <a:pt x="8853551" y="3365119"/>
                  </a:lnTo>
                  <a:lnTo>
                    <a:pt x="8853551" y="3377819"/>
                  </a:lnTo>
                  <a:lnTo>
                    <a:pt x="8840851" y="3377819"/>
                  </a:lnTo>
                  <a:lnTo>
                    <a:pt x="8840851" y="12700"/>
                  </a:lnTo>
                  <a:lnTo>
                    <a:pt x="8853551" y="12700"/>
                  </a:lnTo>
                  <a:lnTo>
                    <a:pt x="8853551" y="25400"/>
                  </a:lnTo>
                  <a:lnTo>
                    <a:pt x="12700" y="25400"/>
                  </a:lnTo>
                  <a:close/>
                </a:path>
              </a:pathLst>
            </a:custGeom>
            <a:solidFill>
              <a:srgbClr val="000000"/>
            </a:solidFill>
          </p:spPr>
        </p:sp>
      </p:grpSp>
      <p:sp>
        <p:nvSpPr>
          <p:cNvPr name="TextBox 12" id="12"/>
          <p:cNvSpPr txBox="true"/>
          <p:nvPr/>
        </p:nvSpPr>
        <p:spPr>
          <a:xfrm rot="0">
            <a:off x="2661482" y="8006932"/>
            <a:ext cx="12965036" cy="1336675"/>
          </a:xfrm>
          <a:prstGeom prst="rect">
            <a:avLst/>
          </a:prstGeom>
        </p:spPr>
        <p:txBody>
          <a:bodyPr anchor="t" rtlCol="false" tIns="0" lIns="0" bIns="0" rIns="0">
            <a:spAutoFit/>
          </a:bodyPr>
          <a:lstStyle/>
          <a:p>
            <a:pPr algn="just">
              <a:lnSpc>
                <a:spcPts val="3500"/>
              </a:lnSpc>
            </a:pPr>
            <a:r>
              <a:rPr lang="en-US" sz="2499" spc="-89">
                <a:solidFill>
                  <a:srgbClr val="000000"/>
                </a:solidFill>
                <a:latin typeface="Source Han Sans KR"/>
                <a:ea typeface="Source Han Sans KR"/>
                <a:cs typeface="Source Han Sans KR"/>
                <a:sym typeface="Source Han Sans KR"/>
              </a:rPr>
              <a:t> 1. 상품 상세내역 창에서 상품 삭제를 클릭하면</a:t>
            </a:r>
          </a:p>
          <a:p>
            <a:pPr algn="just">
              <a:lnSpc>
                <a:spcPts val="3500"/>
              </a:lnSpc>
            </a:pPr>
            <a:r>
              <a:rPr lang="en-US" sz="2499" spc="-89">
                <a:solidFill>
                  <a:srgbClr val="000000"/>
                </a:solidFill>
                <a:latin typeface="Source Han Sans KR"/>
                <a:ea typeface="Source Han Sans KR"/>
                <a:cs typeface="Source Han Sans KR"/>
                <a:sym typeface="Source Han Sans KR"/>
              </a:rPr>
              <a:t> 2.상품 삭제 알림창이 나타나고 확인을 누르면</a:t>
            </a:r>
          </a:p>
          <a:p>
            <a:pPr algn="just">
              <a:lnSpc>
                <a:spcPts val="3500"/>
              </a:lnSpc>
            </a:pPr>
            <a:r>
              <a:rPr lang="en-US" sz="2499" spc="-89">
                <a:solidFill>
                  <a:srgbClr val="000000"/>
                </a:solidFill>
                <a:latin typeface="Source Han Sans KR"/>
                <a:ea typeface="Source Han Sans KR"/>
                <a:cs typeface="Source Han Sans KR"/>
                <a:sym typeface="Source Han Sans KR"/>
              </a:rPr>
              <a:t> 3.상품이 상품 상세보기 내역에서 삭제됨.</a:t>
            </a:r>
          </a:p>
        </p:txBody>
      </p:sp>
      <p:grpSp>
        <p:nvGrpSpPr>
          <p:cNvPr name="Group 13" id="13"/>
          <p:cNvGrpSpPr/>
          <p:nvPr/>
        </p:nvGrpSpPr>
        <p:grpSpPr>
          <a:xfrm rot="0">
            <a:off x="4760286" y="680855"/>
            <a:ext cx="12503776" cy="30770"/>
            <a:chOff x="0" y="0"/>
            <a:chExt cx="16671701" cy="41027"/>
          </a:xfrm>
        </p:grpSpPr>
        <p:sp>
          <p:nvSpPr>
            <p:cNvPr name="Freeform 14" id="14"/>
            <p:cNvSpPr/>
            <p:nvPr/>
          </p:nvSpPr>
          <p:spPr>
            <a:xfrm flipH="false" flipV="false" rot="0">
              <a:off x="0" y="0"/>
              <a:ext cx="16671671" cy="41021"/>
            </a:xfrm>
            <a:custGeom>
              <a:avLst/>
              <a:gdLst/>
              <a:ahLst/>
              <a:cxnLst/>
              <a:rect r="r" b="b" t="t" l="l"/>
              <a:pathLst>
                <a:path h="41021" w="16671671">
                  <a:moveTo>
                    <a:pt x="6350" y="28321"/>
                  </a:moveTo>
                  <a:lnTo>
                    <a:pt x="16665321" y="0"/>
                  </a:lnTo>
                  <a:cubicBezTo>
                    <a:pt x="16668877" y="0"/>
                    <a:pt x="16671671" y="2794"/>
                    <a:pt x="16671671" y="6350"/>
                  </a:cubicBezTo>
                  <a:cubicBezTo>
                    <a:pt x="16671671" y="9906"/>
                    <a:pt x="16668877" y="12700"/>
                    <a:pt x="16665321" y="12700"/>
                  </a:cubicBezTo>
                  <a:lnTo>
                    <a:pt x="6350" y="41021"/>
                  </a:lnTo>
                  <a:cubicBezTo>
                    <a:pt x="2794" y="41021"/>
                    <a:pt x="0" y="38227"/>
                    <a:pt x="0" y="34671"/>
                  </a:cubicBezTo>
                  <a:cubicBezTo>
                    <a:pt x="0" y="31115"/>
                    <a:pt x="2794" y="28321"/>
                    <a:pt x="6350" y="28321"/>
                  </a:cubicBezTo>
                  <a:close/>
                </a:path>
              </a:pathLst>
            </a:custGeom>
            <a:solidFill>
              <a:srgbClr val="000000"/>
            </a:solidFill>
          </p:spPr>
        </p:sp>
      </p:grpSp>
      <p:sp>
        <p:nvSpPr>
          <p:cNvPr name="TextBox 15" id="15"/>
          <p:cNvSpPr txBox="true"/>
          <p:nvPr/>
        </p:nvSpPr>
        <p:spPr>
          <a:xfrm rot="0">
            <a:off x="1028700" y="287902"/>
            <a:ext cx="3736349" cy="647417"/>
          </a:xfrm>
          <a:prstGeom prst="rect">
            <a:avLst/>
          </a:prstGeom>
        </p:spPr>
        <p:txBody>
          <a:bodyPr anchor="t" rtlCol="false" tIns="0" lIns="0" bIns="0" rIns="0">
            <a:spAutoFit/>
          </a:bodyPr>
          <a:lstStyle/>
          <a:p>
            <a:pPr algn="l">
              <a:lnSpc>
                <a:spcPts val="4215"/>
              </a:lnSpc>
            </a:pPr>
            <a:r>
              <a:rPr lang="en-US" sz="3010" b="true">
                <a:solidFill>
                  <a:srgbClr val="000000"/>
                </a:solidFill>
                <a:latin typeface="Telegraf Bold"/>
                <a:ea typeface="Telegraf Bold"/>
                <a:cs typeface="Telegraf Bold"/>
                <a:sym typeface="Telegraf Bold"/>
              </a:rPr>
              <a:t>상품목록</a:t>
            </a:r>
          </a:p>
        </p:txBody>
      </p:sp>
      <p:grpSp>
        <p:nvGrpSpPr>
          <p:cNvPr name="Group 16" id="16"/>
          <p:cNvGrpSpPr/>
          <p:nvPr/>
        </p:nvGrpSpPr>
        <p:grpSpPr>
          <a:xfrm rot="0">
            <a:off x="7953158" y="2553292"/>
            <a:ext cx="726752" cy="891061"/>
            <a:chOff x="0" y="0"/>
            <a:chExt cx="969003" cy="1188081"/>
          </a:xfrm>
        </p:grpSpPr>
        <p:sp>
          <p:nvSpPr>
            <p:cNvPr name="Freeform 17" id="17"/>
            <p:cNvSpPr/>
            <p:nvPr/>
          </p:nvSpPr>
          <p:spPr>
            <a:xfrm flipH="false" flipV="false" rot="0">
              <a:off x="0" y="0"/>
              <a:ext cx="969010" cy="1188085"/>
            </a:xfrm>
            <a:custGeom>
              <a:avLst/>
              <a:gdLst/>
              <a:ahLst/>
              <a:cxnLst/>
              <a:rect r="r" b="b" t="t" l="l"/>
              <a:pathLst>
                <a:path h="1188085" w="969010">
                  <a:moveTo>
                    <a:pt x="0" y="0"/>
                  </a:moveTo>
                  <a:lnTo>
                    <a:pt x="969010" y="0"/>
                  </a:lnTo>
                  <a:lnTo>
                    <a:pt x="969010" y="1188085"/>
                  </a:lnTo>
                  <a:lnTo>
                    <a:pt x="0" y="1188085"/>
                  </a:lnTo>
                  <a:lnTo>
                    <a:pt x="0" y="0"/>
                  </a:lnTo>
                  <a:close/>
                </a:path>
              </a:pathLst>
            </a:custGeom>
            <a:blipFill>
              <a:blip r:embed="rId6"/>
              <a:stretch>
                <a:fillRect l="-201" t="0" r="-201" b="0"/>
              </a:stretch>
            </a:blipFill>
          </p:spPr>
        </p:sp>
      </p:grpSp>
      <p:grpSp>
        <p:nvGrpSpPr>
          <p:cNvPr name="Group 18" id="18"/>
          <p:cNvGrpSpPr/>
          <p:nvPr/>
        </p:nvGrpSpPr>
        <p:grpSpPr>
          <a:xfrm rot="0">
            <a:off x="9429504" y="2475765"/>
            <a:ext cx="617715" cy="757372"/>
            <a:chOff x="0" y="0"/>
            <a:chExt cx="823620" cy="1009829"/>
          </a:xfrm>
        </p:grpSpPr>
        <p:sp>
          <p:nvSpPr>
            <p:cNvPr name="Freeform 19" id="19"/>
            <p:cNvSpPr/>
            <p:nvPr/>
          </p:nvSpPr>
          <p:spPr>
            <a:xfrm flipH="false" flipV="false" rot="0">
              <a:off x="0" y="0"/>
              <a:ext cx="823595" cy="1009777"/>
            </a:xfrm>
            <a:custGeom>
              <a:avLst/>
              <a:gdLst/>
              <a:ahLst/>
              <a:cxnLst/>
              <a:rect r="r" b="b" t="t" l="l"/>
              <a:pathLst>
                <a:path h="1009777" w="823595">
                  <a:moveTo>
                    <a:pt x="0" y="0"/>
                  </a:moveTo>
                  <a:lnTo>
                    <a:pt x="823595" y="0"/>
                  </a:lnTo>
                  <a:lnTo>
                    <a:pt x="823595" y="1009777"/>
                  </a:lnTo>
                  <a:lnTo>
                    <a:pt x="0" y="1009777"/>
                  </a:lnTo>
                  <a:lnTo>
                    <a:pt x="0" y="0"/>
                  </a:lnTo>
                  <a:close/>
                </a:path>
              </a:pathLst>
            </a:custGeom>
            <a:blipFill>
              <a:blip r:embed="rId7"/>
              <a:stretch>
                <a:fillRect l="-201" t="0" r="-205" b="-5"/>
              </a:stretch>
            </a:blipFill>
          </p:spPr>
        </p:sp>
      </p:grpSp>
      <p:grpSp>
        <p:nvGrpSpPr>
          <p:cNvPr name="Group 20" id="20"/>
          <p:cNvGrpSpPr/>
          <p:nvPr/>
        </p:nvGrpSpPr>
        <p:grpSpPr>
          <a:xfrm rot="0">
            <a:off x="8980203" y="5957825"/>
            <a:ext cx="491634" cy="602785"/>
            <a:chOff x="0" y="0"/>
            <a:chExt cx="655512" cy="803713"/>
          </a:xfrm>
        </p:grpSpPr>
        <p:sp>
          <p:nvSpPr>
            <p:cNvPr name="Freeform 21" id="21"/>
            <p:cNvSpPr/>
            <p:nvPr/>
          </p:nvSpPr>
          <p:spPr>
            <a:xfrm flipH="false" flipV="false" rot="0">
              <a:off x="0" y="0"/>
              <a:ext cx="655574" cy="803656"/>
            </a:xfrm>
            <a:custGeom>
              <a:avLst/>
              <a:gdLst/>
              <a:ahLst/>
              <a:cxnLst/>
              <a:rect r="r" b="b" t="t" l="l"/>
              <a:pathLst>
                <a:path h="803656" w="655574">
                  <a:moveTo>
                    <a:pt x="0" y="0"/>
                  </a:moveTo>
                  <a:lnTo>
                    <a:pt x="655574" y="0"/>
                  </a:lnTo>
                  <a:lnTo>
                    <a:pt x="655574" y="803656"/>
                  </a:lnTo>
                  <a:lnTo>
                    <a:pt x="0" y="803656"/>
                  </a:lnTo>
                  <a:lnTo>
                    <a:pt x="0" y="0"/>
                  </a:lnTo>
                  <a:close/>
                </a:path>
              </a:pathLst>
            </a:custGeom>
            <a:blipFill>
              <a:blip r:embed="rId8"/>
              <a:stretch>
                <a:fillRect l="-201" t="0" r="-192" b="-7"/>
              </a:stretch>
            </a:blipFill>
          </p:spPr>
        </p:sp>
      </p:grpSp>
      <p:grpSp>
        <p:nvGrpSpPr>
          <p:cNvPr name="Group 22" id="22"/>
          <p:cNvGrpSpPr/>
          <p:nvPr/>
        </p:nvGrpSpPr>
        <p:grpSpPr>
          <a:xfrm rot="0">
            <a:off x="8415889" y="3114194"/>
            <a:ext cx="564314" cy="962183"/>
            <a:chOff x="0" y="0"/>
            <a:chExt cx="148626" cy="253415"/>
          </a:xfrm>
        </p:grpSpPr>
        <p:sp>
          <p:nvSpPr>
            <p:cNvPr name="Freeform 23" id="23"/>
            <p:cNvSpPr/>
            <p:nvPr/>
          </p:nvSpPr>
          <p:spPr>
            <a:xfrm flipH="false" flipV="false" rot="0">
              <a:off x="0" y="0"/>
              <a:ext cx="148626" cy="253415"/>
            </a:xfrm>
            <a:custGeom>
              <a:avLst/>
              <a:gdLst/>
              <a:ahLst/>
              <a:cxnLst/>
              <a:rect r="r" b="b" t="t" l="l"/>
              <a:pathLst>
                <a:path h="253415" w="148626">
                  <a:moveTo>
                    <a:pt x="0" y="0"/>
                  </a:moveTo>
                  <a:lnTo>
                    <a:pt x="148626" y="0"/>
                  </a:lnTo>
                  <a:lnTo>
                    <a:pt x="148626" y="253415"/>
                  </a:lnTo>
                  <a:lnTo>
                    <a:pt x="0" y="253415"/>
                  </a:lnTo>
                  <a:close/>
                </a:path>
              </a:pathLst>
            </a:custGeom>
            <a:solidFill>
              <a:srgbClr val="000000">
                <a:alpha val="0"/>
              </a:srgbClr>
            </a:solidFill>
            <a:ln w="38100" cap="sq">
              <a:solidFill>
                <a:srgbClr val="F80A0A"/>
              </a:solidFill>
              <a:prstDash val="solid"/>
              <a:miter/>
            </a:ln>
          </p:spPr>
        </p:sp>
        <p:sp>
          <p:nvSpPr>
            <p:cNvPr name="TextBox 24" id="24"/>
            <p:cNvSpPr txBox="true"/>
            <p:nvPr/>
          </p:nvSpPr>
          <p:spPr>
            <a:xfrm>
              <a:off x="0" y="-47625"/>
              <a:ext cx="148626" cy="301040"/>
            </a:xfrm>
            <a:prstGeom prst="rect">
              <a:avLst/>
            </a:prstGeom>
          </p:spPr>
          <p:txBody>
            <a:bodyPr anchor="ctr" rtlCol="false" tIns="50800" lIns="50800" bIns="50800" rIns="50800"/>
            <a:lstStyle/>
            <a:p>
              <a:pPr algn="ctr">
                <a:lnSpc>
                  <a:spcPts val="3671"/>
                </a:lnSpc>
              </a:pPr>
            </a:p>
          </p:txBody>
        </p:sp>
      </p:grpSp>
      <p:grpSp>
        <p:nvGrpSpPr>
          <p:cNvPr name="Group 25" id="25"/>
          <p:cNvGrpSpPr/>
          <p:nvPr/>
        </p:nvGrpSpPr>
        <p:grpSpPr>
          <a:xfrm rot="0">
            <a:off x="9144000" y="6316326"/>
            <a:ext cx="4592703" cy="1019464"/>
            <a:chOff x="0" y="0"/>
            <a:chExt cx="1209601" cy="268501"/>
          </a:xfrm>
        </p:grpSpPr>
        <p:sp>
          <p:nvSpPr>
            <p:cNvPr name="Freeform 26" id="26"/>
            <p:cNvSpPr/>
            <p:nvPr/>
          </p:nvSpPr>
          <p:spPr>
            <a:xfrm flipH="false" flipV="false" rot="0">
              <a:off x="0" y="0"/>
              <a:ext cx="1209601" cy="268501"/>
            </a:xfrm>
            <a:custGeom>
              <a:avLst/>
              <a:gdLst/>
              <a:ahLst/>
              <a:cxnLst/>
              <a:rect r="r" b="b" t="t" l="l"/>
              <a:pathLst>
                <a:path h="268501" w="1209601">
                  <a:moveTo>
                    <a:pt x="0" y="0"/>
                  </a:moveTo>
                  <a:lnTo>
                    <a:pt x="1209601" y="0"/>
                  </a:lnTo>
                  <a:lnTo>
                    <a:pt x="1209601" y="268501"/>
                  </a:lnTo>
                  <a:lnTo>
                    <a:pt x="0" y="268501"/>
                  </a:lnTo>
                  <a:close/>
                </a:path>
              </a:pathLst>
            </a:custGeom>
            <a:solidFill>
              <a:srgbClr val="000000">
                <a:alpha val="0"/>
              </a:srgbClr>
            </a:solidFill>
            <a:ln w="38100" cap="sq">
              <a:solidFill>
                <a:srgbClr val="F80A0A"/>
              </a:solidFill>
              <a:prstDash val="solid"/>
              <a:miter/>
            </a:ln>
          </p:spPr>
        </p:sp>
        <p:sp>
          <p:nvSpPr>
            <p:cNvPr name="TextBox 27" id="27"/>
            <p:cNvSpPr txBox="true"/>
            <p:nvPr/>
          </p:nvSpPr>
          <p:spPr>
            <a:xfrm>
              <a:off x="0" y="-47625"/>
              <a:ext cx="1209601" cy="316126"/>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82588" y="6782489"/>
            <a:ext cx="13297223"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761182" y="5107813"/>
            <a:ext cx="4161109" cy="1260486"/>
          </a:xfrm>
          <a:prstGeom prst="rect">
            <a:avLst/>
          </a:prstGeom>
        </p:spPr>
        <p:txBody>
          <a:bodyPr anchor="t" rtlCol="false" tIns="0" lIns="0" bIns="0" rIns="0">
            <a:spAutoFit/>
          </a:bodyPr>
          <a:lstStyle/>
          <a:p>
            <a:pPr algn="l">
              <a:lnSpc>
                <a:spcPts val="9674"/>
              </a:lnSpc>
            </a:pPr>
            <a:r>
              <a:rPr lang="en-US" sz="9214" spc="-617" b="true">
                <a:solidFill>
                  <a:srgbClr val="000000"/>
                </a:solidFill>
                <a:latin typeface="Source Han Sans KR Bold"/>
                <a:ea typeface="Source Han Sans KR Bold"/>
                <a:cs typeface="Source Han Sans KR Bold"/>
                <a:sym typeface="Source Han Sans KR Bold"/>
              </a:rPr>
              <a:t>커뮤니티</a:t>
            </a:r>
          </a:p>
        </p:txBody>
      </p:sp>
      <p:sp>
        <p:nvSpPr>
          <p:cNvPr name="TextBox 4" id="4"/>
          <p:cNvSpPr txBox="true"/>
          <p:nvPr/>
        </p:nvSpPr>
        <p:spPr>
          <a:xfrm rot="0">
            <a:off x="5185139" y="5892843"/>
            <a:ext cx="2690243" cy="475456"/>
          </a:xfrm>
          <a:prstGeom prst="rect">
            <a:avLst/>
          </a:prstGeom>
        </p:spPr>
        <p:txBody>
          <a:bodyPr anchor="t" rtlCol="false" tIns="0" lIns="0" bIns="0" rIns="0">
            <a:spAutoFit/>
          </a:bodyPr>
          <a:lstStyle/>
          <a:p>
            <a:pPr algn="l">
              <a:lnSpc>
                <a:spcPts val="3798"/>
              </a:lnSpc>
            </a:pPr>
            <a:r>
              <a:rPr lang="en-US" b="true" sz="3303" spc="-237">
                <a:solidFill>
                  <a:srgbClr val="000000"/>
                </a:solidFill>
                <a:latin typeface="Source Han Sans KR Medium"/>
                <a:ea typeface="Source Han Sans KR Medium"/>
                <a:cs typeface="Source Han Sans KR Medium"/>
                <a:sym typeface="Source Han Sans KR Medium"/>
              </a:rPr>
              <a:t>[ 김동석 담당 ]</a:t>
            </a:r>
          </a:p>
        </p:txBody>
      </p:sp>
      <p:grpSp>
        <p:nvGrpSpPr>
          <p:cNvPr name="Group 5" id="5"/>
          <p:cNvGrpSpPr/>
          <p:nvPr/>
        </p:nvGrpSpPr>
        <p:grpSpPr>
          <a:xfrm rot="0">
            <a:off x="13979811" y="0"/>
            <a:ext cx="4308189" cy="10287000"/>
            <a:chOff x="0" y="0"/>
            <a:chExt cx="5744252" cy="13716000"/>
          </a:xfrm>
        </p:grpSpPr>
        <p:sp>
          <p:nvSpPr>
            <p:cNvPr name="Freeform 6" id="6"/>
            <p:cNvSpPr/>
            <p:nvPr/>
          </p:nvSpPr>
          <p:spPr>
            <a:xfrm flipH="false" flipV="false" rot="0">
              <a:off x="0" y="0"/>
              <a:ext cx="5744252" cy="13716023"/>
            </a:xfrm>
            <a:custGeom>
              <a:avLst/>
              <a:gdLst/>
              <a:ahLst/>
              <a:cxnLst/>
              <a:rect r="r" b="b" t="t" l="l"/>
              <a:pathLst>
                <a:path h="13716023" w="5744252">
                  <a:moveTo>
                    <a:pt x="0" y="0"/>
                  </a:moveTo>
                  <a:lnTo>
                    <a:pt x="5744252" y="0"/>
                  </a:lnTo>
                  <a:lnTo>
                    <a:pt x="5744252" y="13716023"/>
                  </a:lnTo>
                  <a:lnTo>
                    <a:pt x="0" y="13716023"/>
                  </a:lnTo>
                  <a:lnTo>
                    <a:pt x="0" y="0"/>
                  </a:lnTo>
                  <a:close/>
                </a:path>
              </a:pathLst>
            </a:custGeom>
            <a:blipFill>
              <a:blip r:embed="rId2"/>
              <a:stretch>
                <a:fillRect l="-129195" t="0" r="-129195" b="0"/>
              </a:stretch>
            </a:blipFill>
          </p:spPr>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1435734" y="2065781"/>
            <a:ext cx="9654905" cy="7115363"/>
            <a:chOff x="0" y="0"/>
            <a:chExt cx="12873207" cy="9487151"/>
          </a:xfrm>
        </p:grpSpPr>
        <p:sp>
          <p:nvSpPr>
            <p:cNvPr name="Freeform 5" id="5"/>
            <p:cNvSpPr/>
            <p:nvPr/>
          </p:nvSpPr>
          <p:spPr>
            <a:xfrm flipH="false" flipV="false" rot="0">
              <a:off x="0" y="0"/>
              <a:ext cx="12873228" cy="9487154"/>
            </a:xfrm>
            <a:custGeom>
              <a:avLst/>
              <a:gdLst/>
              <a:ahLst/>
              <a:cxnLst/>
              <a:rect r="r" b="b" t="t" l="l"/>
              <a:pathLst>
                <a:path h="9487154" w="12873228">
                  <a:moveTo>
                    <a:pt x="0" y="0"/>
                  </a:moveTo>
                  <a:lnTo>
                    <a:pt x="12873228" y="0"/>
                  </a:lnTo>
                  <a:lnTo>
                    <a:pt x="12873228" y="9487154"/>
                  </a:lnTo>
                  <a:lnTo>
                    <a:pt x="0" y="9487154"/>
                  </a:lnTo>
                  <a:lnTo>
                    <a:pt x="0" y="0"/>
                  </a:lnTo>
                  <a:close/>
                </a:path>
              </a:pathLst>
            </a:custGeom>
            <a:blipFill>
              <a:blip r:embed="rId2"/>
              <a:stretch>
                <a:fillRect l="0" t="0" r="0" b="0"/>
              </a:stretch>
            </a:blipFill>
          </p:spPr>
        </p:sp>
      </p:grpSp>
      <p:sp>
        <p:nvSpPr>
          <p:cNvPr name="Freeform 6" id="6"/>
          <p:cNvSpPr/>
          <p:nvPr/>
        </p:nvSpPr>
        <p:spPr>
          <a:xfrm flipH="false" flipV="false" rot="0">
            <a:off x="1602772" y="2313826"/>
            <a:ext cx="1640683" cy="784555"/>
          </a:xfrm>
          <a:custGeom>
            <a:avLst/>
            <a:gdLst/>
            <a:ahLst/>
            <a:cxnLst/>
            <a:rect r="r" b="b" t="t" l="l"/>
            <a:pathLst>
              <a:path h="784555" w="1640683">
                <a:moveTo>
                  <a:pt x="0" y="0"/>
                </a:moveTo>
                <a:lnTo>
                  <a:pt x="1640682" y="0"/>
                </a:lnTo>
                <a:lnTo>
                  <a:pt x="1640682" y="784555"/>
                </a:lnTo>
                <a:lnTo>
                  <a:pt x="0" y="7845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25183"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홈화면</a:t>
            </a:r>
          </a:p>
        </p:txBody>
      </p:sp>
      <p:sp>
        <p:nvSpPr>
          <p:cNvPr name="TextBox 8" id="8"/>
          <p:cNvSpPr txBox="true"/>
          <p:nvPr/>
        </p:nvSpPr>
        <p:spPr>
          <a:xfrm rot="0">
            <a:off x="11890138" y="4138555"/>
            <a:ext cx="6228464" cy="1995628"/>
          </a:xfrm>
          <a:prstGeom prst="rect">
            <a:avLst/>
          </a:prstGeom>
        </p:spPr>
        <p:txBody>
          <a:bodyPr anchor="t" rtlCol="false" tIns="0" lIns="0" bIns="0" rIns="0">
            <a:spAutoFit/>
          </a:bodyPr>
          <a:lstStyle/>
          <a:p>
            <a:pPr algn="l" marL="614315" indent="-204772" lvl="2">
              <a:lnSpc>
                <a:spcPts val="3225"/>
              </a:lnSpc>
              <a:buAutoNum type="arabicPeriod" startAt="1"/>
            </a:pPr>
            <a:r>
              <a:rPr lang="en-US" sz="2687">
                <a:solidFill>
                  <a:srgbClr val="000000"/>
                </a:solidFill>
                <a:latin typeface="Source Han Sans KR Light"/>
                <a:ea typeface="Source Han Sans KR Light"/>
                <a:cs typeface="Source Han Sans KR Light"/>
                <a:sym typeface="Source Han Sans KR Light"/>
              </a:rPr>
              <a:t> 채팅, 이벤트 팝업을 열기위한 메뉴</a:t>
            </a:r>
          </a:p>
          <a:p>
            <a:pPr algn="l" marL="614315" indent="-204772" lvl="2">
              <a:lnSpc>
                <a:spcPts val="3225"/>
              </a:lnSpc>
              <a:buAutoNum type="arabicPeriod" startAt="1"/>
            </a:pPr>
            <a:r>
              <a:rPr lang="en-US" sz="2687">
                <a:solidFill>
                  <a:srgbClr val="000000"/>
                </a:solidFill>
                <a:latin typeface="Source Han Sans KR Light"/>
                <a:ea typeface="Source Han Sans KR Light"/>
                <a:cs typeface="Source Han Sans KR Light"/>
                <a:sym typeface="Source Han Sans KR Light"/>
              </a:rPr>
              <a:t> 카테고리별로 정렬하는 메뉴</a:t>
            </a:r>
          </a:p>
          <a:p>
            <a:pPr algn="l" marL="614315" indent="-204772" lvl="2">
              <a:lnSpc>
                <a:spcPts val="3225"/>
              </a:lnSpc>
              <a:buAutoNum type="arabicPeriod" startAt="1"/>
            </a:pPr>
            <a:r>
              <a:rPr lang="en-US" sz="2687">
                <a:solidFill>
                  <a:srgbClr val="000000"/>
                </a:solidFill>
                <a:latin typeface="Source Han Sans KR Light"/>
                <a:ea typeface="Source Han Sans KR Light"/>
                <a:cs typeface="Source Han Sans KR Light"/>
                <a:sym typeface="Source Han Sans KR Light"/>
              </a:rPr>
              <a:t> 검색/회원가입/로그인 메뉴</a:t>
            </a:r>
          </a:p>
          <a:p>
            <a:pPr algn="l" marL="614315" indent="-204772" lvl="2">
              <a:lnSpc>
                <a:spcPts val="3225"/>
              </a:lnSpc>
              <a:buAutoNum type="arabicPeriod" startAt="1"/>
            </a:pPr>
            <a:r>
              <a:rPr lang="en-US" sz="2687">
                <a:solidFill>
                  <a:srgbClr val="000000"/>
                </a:solidFill>
                <a:latin typeface="Source Han Sans KR Light"/>
                <a:ea typeface="Source Han Sans KR Light"/>
                <a:cs typeface="Source Han Sans KR Light"/>
                <a:sym typeface="Source Han Sans KR Light"/>
              </a:rPr>
              <a:t> 글쓰기로 이동</a:t>
            </a:r>
          </a:p>
          <a:p>
            <a:pPr algn="l" marL="614315" indent="-204772" lvl="2">
              <a:lnSpc>
                <a:spcPts val="3225"/>
              </a:lnSpc>
              <a:buAutoNum type="arabicPeriod" startAt="1"/>
            </a:pPr>
            <a:r>
              <a:rPr lang="en-US" sz="2687">
                <a:solidFill>
                  <a:srgbClr val="000000"/>
                </a:solidFill>
                <a:latin typeface="Source Han Sans KR Light"/>
                <a:ea typeface="Source Han Sans KR Light"/>
                <a:cs typeface="Source Han Sans KR Light"/>
                <a:sym typeface="Source Han Sans KR Light"/>
              </a:rPr>
              <a:t> 한페이지당 최대 글수는 8, 페이지 이동</a:t>
            </a:r>
          </a:p>
        </p:txBody>
      </p:sp>
      <p:sp>
        <p:nvSpPr>
          <p:cNvPr name="TextBox 9" id="9"/>
          <p:cNvSpPr txBox="true"/>
          <p:nvPr/>
        </p:nvSpPr>
        <p:spPr>
          <a:xfrm rot="0">
            <a:off x="1112909" y="2603148"/>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1</a:t>
            </a:r>
          </a:p>
        </p:txBody>
      </p:sp>
      <p:sp>
        <p:nvSpPr>
          <p:cNvPr name="TextBox 10" id="10"/>
          <p:cNvSpPr txBox="true"/>
          <p:nvPr/>
        </p:nvSpPr>
        <p:spPr>
          <a:xfrm rot="0">
            <a:off x="1112909" y="3383751"/>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2</a:t>
            </a:r>
          </a:p>
        </p:txBody>
      </p:sp>
      <p:sp>
        <p:nvSpPr>
          <p:cNvPr name="TextBox 11" id="11"/>
          <p:cNvSpPr txBox="true"/>
          <p:nvPr/>
        </p:nvSpPr>
        <p:spPr>
          <a:xfrm rot="0">
            <a:off x="4693379" y="2143289"/>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3</a:t>
            </a:r>
          </a:p>
        </p:txBody>
      </p:sp>
      <p:sp>
        <p:nvSpPr>
          <p:cNvPr name="TextBox 12" id="12"/>
          <p:cNvSpPr txBox="true"/>
          <p:nvPr/>
        </p:nvSpPr>
        <p:spPr>
          <a:xfrm rot="0">
            <a:off x="9584135" y="3596298"/>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4</a:t>
            </a:r>
          </a:p>
        </p:txBody>
      </p:sp>
      <p:sp>
        <p:nvSpPr>
          <p:cNvPr name="TextBox 13" id="13"/>
          <p:cNvSpPr txBox="true"/>
          <p:nvPr/>
        </p:nvSpPr>
        <p:spPr>
          <a:xfrm rot="0">
            <a:off x="825183" y="6872998"/>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5</a:t>
            </a:r>
          </a:p>
        </p:txBody>
      </p:sp>
      <p:grpSp>
        <p:nvGrpSpPr>
          <p:cNvPr name="Group 14" id="14"/>
          <p:cNvGrpSpPr/>
          <p:nvPr/>
        </p:nvGrpSpPr>
        <p:grpSpPr>
          <a:xfrm rot="0">
            <a:off x="9991169" y="3554431"/>
            <a:ext cx="784383" cy="471683"/>
            <a:chOff x="0" y="0"/>
            <a:chExt cx="206586" cy="124229"/>
          </a:xfrm>
        </p:grpSpPr>
        <p:sp>
          <p:nvSpPr>
            <p:cNvPr name="Freeform 15" id="15"/>
            <p:cNvSpPr/>
            <p:nvPr/>
          </p:nvSpPr>
          <p:spPr>
            <a:xfrm flipH="false" flipV="false" rot="0">
              <a:off x="0" y="0"/>
              <a:ext cx="206586" cy="124229"/>
            </a:xfrm>
            <a:custGeom>
              <a:avLst/>
              <a:gdLst/>
              <a:ahLst/>
              <a:cxnLst/>
              <a:rect r="r" b="b" t="t" l="l"/>
              <a:pathLst>
                <a:path h="124229" w="206586">
                  <a:moveTo>
                    <a:pt x="0" y="0"/>
                  </a:moveTo>
                  <a:lnTo>
                    <a:pt x="206586" y="0"/>
                  </a:lnTo>
                  <a:lnTo>
                    <a:pt x="206586" y="124229"/>
                  </a:lnTo>
                  <a:lnTo>
                    <a:pt x="0" y="124229"/>
                  </a:lnTo>
                  <a:close/>
                </a:path>
              </a:pathLst>
            </a:custGeom>
            <a:solidFill>
              <a:srgbClr val="000000">
                <a:alpha val="0"/>
              </a:srgbClr>
            </a:solidFill>
            <a:ln w="38100" cap="sq">
              <a:solidFill>
                <a:srgbClr val="F80A0A"/>
              </a:solidFill>
              <a:prstDash val="solid"/>
              <a:miter/>
            </a:ln>
          </p:spPr>
        </p:sp>
        <p:sp>
          <p:nvSpPr>
            <p:cNvPr name="TextBox 16" id="16"/>
            <p:cNvSpPr txBox="true"/>
            <p:nvPr/>
          </p:nvSpPr>
          <p:spPr>
            <a:xfrm>
              <a:off x="0" y="-47625"/>
              <a:ext cx="206586" cy="171854"/>
            </a:xfrm>
            <a:prstGeom prst="rect">
              <a:avLst/>
            </a:prstGeom>
          </p:spPr>
          <p:txBody>
            <a:bodyPr anchor="ctr" rtlCol="false" tIns="50800" lIns="50800" bIns="50800" rIns="50800"/>
            <a:lstStyle/>
            <a:p>
              <a:pPr algn="ctr">
                <a:lnSpc>
                  <a:spcPts val="3671"/>
                </a:lnSpc>
              </a:pPr>
            </a:p>
          </p:txBody>
        </p:sp>
      </p:grpSp>
      <p:grpSp>
        <p:nvGrpSpPr>
          <p:cNvPr name="Group 17" id="17"/>
          <p:cNvGrpSpPr/>
          <p:nvPr/>
        </p:nvGrpSpPr>
        <p:grpSpPr>
          <a:xfrm rot="0">
            <a:off x="1316426" y="3288406"/>
            <a:ext cx="4023133" cy="532049"/>
            <a:chOff x="0" y="0"/>
            <a:chExt cx="1059590" cy="140128"/>
          </a:xfrm>
        </p:grpSpPr>
        <p:sp>
          <p:nvSpPr>
            <p:cNvPr name="Freeform 18" id="18"/>
            <p:cNvSpPr/>
            <p:nvPr/>
          </p:nvSpPr>
          <p:spPr>
            <a:xfrm flipH="false" flipV="false" rot="0">
              <a:off x="0" y="0"/>
              <a:ext cx="1059590" cy="140128"/>
            </a:xfrm>
            <a:custGeom>
              <a:avLst/>
              <a:gdLst/>
              <a:ahLst/>
              <a:cxnLst/>
              <a:rect r="r" b="b" t="t" l="l"/>
              <a:pathLst>
                <a:path h="140128" w="1059590">
                  <a:moveTo>
                    <a:pt x="0" y="0"/>
                  </a:moveTo>
                  <a:lnTo>
                    <a:pt x="1059590" y="0"/>
                  </a:lnTo>
                  <a:lnTo>
                    <a:pt x="1059590" y="140128"/>
                  </a:lnTo>
                  <a:lnTo>
                    <a:pt x="0" y="140128"/>
                  </a:lnTo>
                  <a:close/>
                </a:path>
              </a:pathLst>
            </a:custGeom>
            <a:solidFill>
              <a:srgbClr val="000000">
                <a:alpha val="0"/>
              </a:srgbClr>
            </a:solidFill>
            <a:ln w="38100" cap="sq">
              <a:solidFill>
                <a:srgbClr val="F80A0A"/>
              </a:solidFill>
              <a:prstDash val="solid"/>
              <a:miter/>
            </a:ln>
          </p:spPr>
        </p:sp>
        <p:sp>
          <p:nvSpPr>
            <p:cNvPr name="TextBox 19" id="19"/>
            <p:cNvSpPr txBox="true"/>
            <p:nvPr/>
          </p:nvSpPr>
          <p:spPr>
            <a:xfrm>
              <a:off x="0" y="-47625"/>
              <a:ext cx="1059590" cy="187753"/>
            </a:xfrm>
            <a:prstGeom prst="rect">
              <a:avLst/>
            </a:prstGeom>
          </p:spPr>
          <p:txBody>
            <a:bodyPr anchor="ctr" rtlCol="false" tIns="50800" lIns="50800" bIns="50800" rIns="50800"/>
            <a:lstStyle/>
            <a:p>
              <a:pPr algn="ctr">
                <a:lnSpc>
                  <a:spcPts val="3671"/>
                </a:lnSpc>
              </a:pPr>
            </a:p>
          </p:txBody>
        </p:sp>
      </p:grpSp>
      <p:grpSp>
        <p:nvGrpSpPr>
          <p:cNvPr name="Group 20" id="20"/>
          <p:cNvGrpSpPr/>
          <p:nvPr/>
        </p:nvGrpSpPr>
        <p:grpSpPr>
          <a:xfrm rot="0">
            <a:off x="4851596" y="1997728"/>
            <a:ext cx="6239043" cy="605420"/>
            <a:chOff x="0" y="0"/>
            <a:chExt cx="1643205" cy="159452"/>
          </a:xfrm>
        </p:grpSpPr>
        <p:sp>
          <p:nvSpPr>
            <p:cNvPr name="Freeform 21" id="21"/>
            <p:cNvSpPr/>
            <p:nvPr/>
          </p:nvSpPr>
          <p:spPr>
            <a:xfrm flipH="false" flipV="false" rot="0">
              <a:off x="0" y="0"/>
              <a:ext cx="1643205" cy="159452"/>
            </a:xfrm>
            <a:custGeom>
              <a:avLst/>
              <a:gdLst/>
              <a:ahLst/>
              <a:cxnLst/>
              <a:rect r="r" b="b" t="t" l="l"/>
              <a:pathLst>
                <a:path h="159452" w="1643205">
                  <a:moveTo>
                    <a:pt x="0" y="0"/>
                  </a:moveTo>
                  <a:lnTo>
                    <a:pt x="1643205" y="0"/>
                  </a:lnTo>
                  <a:lnTo>
                    <a:pt x="1643205" y="159452"/>
                  </a:lnTo>
                  <a:lnTo>
                    <a:pt x="0" y="159452"/>
                  </a:lnTo>
                  <a:close/>
                </a:path>
              </a:pathLst>
            </a:custGeom>
            <a:solidFill>
              <a:srgbClr val="000000">
                <a:alpha val="0"/>
              </a:srgbClr>
            </a:solidFill>
            <a:ln w="38100" cap="sq">
              <a:solidFill>
                <a:srgbClr val="F80A0A"/>
              </a:solidFill>
              <a:prstDash val="solid"/>
              <a:miter/>
            </a:ln>
          </p:spPr>
        </p:sp>
        <p:sp>
          <p:nvSpPr>
            <p:cNvPr name="TextBox 22" id="22"/>
            <p:cNvSpPr txBox="true"/>
            <p:nvPr/>
          </p:nvSpPr>
          <p:spPr>
            <a:xfrm>
              <a:off x="0" y="-47625"/>
              <a:ext cx="1643205" cy="207077"/>
            </a:xfrm>
            <a:prstGeom prst="rect">
              <a:avLst/>
            </a:prstGeom>
          </p:spPr>
          <p:txBody>
            <a:bodyPr anchor="ctr" rtlCol="false" tIns="50800" lIns="50800" bIns="50800" rIns="50800"/>
            <a:lstStyle/>
            <a:p>
              <a:pPr algn="ctr">
                <a:lnSpc>
                  <a:spcPts val="3671"/>
                </a:lnSpc>
              </a:pPr>
            </a:p>
          </p:txBody>
        </p:sp>
      </p:grpSp>
      <p:grpSp>
        <p:nvGrpSpPr>
          <p:cNvPr name="Group 23" id="23"/>
          <p:cNvGrpSpPr/>
          <p:nvPr/>
        </p:nvGrpSpPr>
        <p:grpSpPr>
          <a:xfrm rot="0">
            <a:off x="1435734" y="4249081"/>
            <a:ext cx="9654905" cy="5105988"/>
            <a:chOff x="0" y="0"/>
            <a:chExt cx="2542856" cy="1344787"/>
          </a:xfrm>
        </p:grpSpPr>
        <p:sp>
          <p:nvSpPr>
            <p:cNvPr name="Freeform 24" id="24"/>
            <p:cNvSpPr/>
            <p:nvPr/>
          </p:nvSpPr>
          <p:spPr>
            <a:xfrm flipH="false" flipV="false" rot="0">
              <a:off x="0" y="0"/>
              <a:ext cx="2542856" cy="1344787"/>
            </a:xfrm>
            <a:custGeom>
              <a:avLst/>
              <a:gdLst/>
              <a:ahLst/>
              <a:cxnLst/>
              <a:rect r="r" b="b" t="t" l="l"/>
              <a:pathLst>
                <a:path h="1344787" w="2542856">
                  <a:moveTo>
                    <a:pt x="0" y="0"/>
                  </a:moveTo>
                  <a:lnTo>
                    <a:pt x="2542856" y="0"/>
                  </a:lnTo>
                  <a:lnTo>
                    <a:pt x="2542856" y="1344787"/>
                  </a:lnTo>
                  <a:lnTo>
                    <a:pt x="0" y="1344787"/>
                  </a:lnTo>
                  <a:close/>
                </a:path>
              </a:pathLst>
            </a:custGeom>
            <a:solidFill>
              <a:srgbClr val="000000">
                <a:alpha val="0"/>
              </a:srgbClr>
            </a:solidFill>
            <a:ln w="38100" cap="sq">
              <a:solidFill>
                <a:srgbClr val="F80A0A"/>
              </a:solidFill>
              <a:prstDash val="solid"/>
              <a:miter/>
            </a:ln>
          </p:spPr>
        </p:sp>
        <p:sp>
          <p:nvSpPr>
            <p:cNvPr name="TextBox 25" id="25"/>
            <p:cNvSpPr txBox="true"/>
            <p:nvPr/>
          </p:nvSpPr>
          <p:spPr>
            <a:xfrm>
              <a:off x="0" y="-47625"/>
              <a:ext cx="2542856" cy="1392412"/>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848239"/>
            <a:ext cx="7981328" cy="3714707"/>
            <a:chOff x="0" y="0"/>
            <a:chExt cx="2668742" cy="1242098"/>
          </a:xfrm>
        </p:grpSpPr>
        <p:sp>
          <p:nvSpPr>
            <p:cNvPr name="Freeform 3" id="3"/>
            <p:cNvSpPr/>
            <p:nvPr/>
          </p:nvSpPr>
          <p:spPr>
            <a:xfrm flipH="false" flipV="false" rot="0">
              <a:off x="0" y="0"/>
              <a:ext cx="2668742" cy="1242098"/>
            </a:xfrm>
            <a:custGeom>
              <a:avLst/>
              <a:gdLst/>
              <a:ahLst/>
              <a:cxnLst/>
              <a:rect r="r" b="b" t="t" l="l"/>
              <a:pathLst>
                <a:path h="1242098" w="2668742">
                  <a:moveTo>
                    <a:pt x="0" y="0"/>
                  </a:moveTo>
                  <a:lnTo>
                    <a:pt x="2668742" y="0"/>
                  </a:lnTo>
                  <a:lnTo>
                    <a:pt x="2668742" y="1242098"/>
                  </a:lnTo>
                  <a:lnTo>
                    <a:pt x="0" y="1242098"/>
                  </a:lnTo>
                  <a:close/>
                </a:path>
              </a:pathLst>
            </a:custGeom>
            <a:solidFill>
              <a:srgbClr val="EAF6E9"/>
            </a:solidFill>
          </p:spPr>
        </p:sp>
      </p:grpSp>
      <p:grpSp>
        <p:nvGrpSpPr>
          <p:cNvPr name="Group 4" id="4"/>
          <p:cNvGrpSpPr/>
          <p:nvPr/>
        </p:nvGrpSpPr>
        <p:grpSpPr>
          <a:xfrm rot="0">
            <a:off x="1028700" y="1674556"/>
            <a:ext cx="7981328" cy="3712847"/>
            <a:chOff x="0" y="0"/>
            <a:chExt cx="2668742" cy="1241476"/>
          </a:xfrm>
        </p:grpSpPr>
        <p:sp>
          <p:nvSpPr>
            <p:cNvPr name="Freeform 5" id="5"/>
            <p:cNvSpPr/>
            <p:nvPr/>
          </p:nvSpPr>
          <p:spPr>
            <a:xfrm flipH="false" flipV="false" rot="0">
              <a:off x="0" y="0"/>
              <a:ext cx="2668742" cy="1241476"/>
            </a:xfrm>
            <a:custGeom>
              <a:avLst/>
              <a:gdLst/>
              <a:ahLst/>
              <a:cxnLst/>
              <a:rect r="r" b="b" t="t" l="l"/>
              <a:pathLst>
                <a:path h="1241476" w="2668742">
                  <a:moveTo>
                    <a:pt x="0" y="0"/>
                  </a:moveTo>
                  <a:lnTo>
                    <a:pt x="2668742" y="0"/>
                  </a:lnTo>
                  <a:lnTo>
                    <a:pt x="2668742" y="1241476"/>
                  </a:lnTo>
                  <a:lnTo>
                    <a:pt x="0" y="1241476"/>
                  </a:lnTo>
                  <a:close/>
                </a:path>
              </a:pathLst>
            </a:custGeom>
            <a:solidFill>
              <a:srgbClr val="EAF6E9"/>
            </a:solidFill>
          </p:spPr>
        </p:sp>
      </p:grpSp>
      <p:grpSp>
        <p:nvGrpSpPr>
          <p:cNvPr name="Group 6" id="6"/>
          <p:cNvGrpSpPr/>
          <p:nvPr/>
        </p:nvGrpSpPr>
        <p:grpSpPr>
          <a:xfrm rot="0">
            <a:off x="9454174" y="5831075"/>
            <a:ext cx="7805126" cy="3757041"/>
            <a:chOff x="0" y="0"/>
            <a:chExt cx="2609825" cy="1256254"/>
          </a:xfrm>
        </p:grpSpPr>
        <p:sp>
          <p:nvSpPr>
            <p:cNvPr name="Freeform 7" id="7"/>
            <p:cNvSpPr/>
            <p:nvPr/>
          </p:nvSpPr>
          <p:spPr>
            <a:xfrm flipH="false" flipV="false" rot="0">
              <a:off x="0" y="0"/>
              <a:ext cx="2609825" cy="1256254"/>
            </a:xfrm>
            <a:custGeom>
              <a:avLst/>
              <a:gdLst/>
              <a:ahLst/>
              <a:cxnLst/>
              <a:rect r="r" b="b" t="t" l="l"/>
              <a:pathLst>
                <a:path h="1256254" w="2609825">
                  <a:moveTo>
                    <a:pt x="0" y="0"/>
                  </a:moveTo>
                  <a:lnTo>
                    <a:pt x="2609825" y="0"/>
                  </a:lnTo>
                  <a:lnTo>
                    <a:pt x="2609825" y="1256254"/>
                  </a:lnTo>
                  <a:lnTo>
                    <a:pt x="0" y="1256254"/>
                  </a:lnTo>
                  <a:close/>
                </a:path>
              </a:pathLst>
            </a:custGeom>
            <a:solidFill>
              <a:srgbClr val="EAF6E9"/>
            </a:solidFill>
          </p:spPr>
        </p:sp>
      </p:grpSp>
      <p:grpSp>
        <p:nvGrpSpPr>
          <p:cNvPr name="Group 8" id="8"/>
          <p:cNvGrpSpPr/>
          <p:nvPr/>
        </p:nvGrpSpPr>
        <p:grpSpPr>
          <a:xfrm rot="0">
            <a:off x="5331597" y="865842"/>
            <a:ext cx="13329373" cy="9525"/>
            <a:chOff x="0" y="0"/>
            <a:chExt cx="17772497" cy="12700"/>
          </a:xfrm>
        </p:grpSpPr>
        <p:sp>
          <p:nvSpPr>
            <p:cNvPr name="Freeform 9" id="9"/>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10" id="10"/>
          <p:cNvSpPr txBox="true"/>
          <p:nvPr/>
        </p:nvSpPr>
        <p:spPr>
          <a:xfrm rot="0">
            <a:off x="1383462" y="1870521"/>
            <a:ext cx="4641344" cy="581025"/>
          </a:xfrm>
          <a:prstGeom prst="rect">
            <a:avLst/>
          </a:prstGeom>
        </p:spPr>
        <p:txBody>
          <a:bodyPr anchor="t" rtlCol="false" tIns="0" lIns="0" bIns="0" rIns="0">
            <a:spAutoFit/>
          </a:bodyPr>
          <a:lstStyle/>
          <a:p>
            <a:pPr algn="l">
              <a:lnSpc>
                <a:spcPts val="4673"/>
              </a:lnSpc>
            </a:pPr>
            <a:r>
              <a:rPr lang="en-US" sz="3894" b="true">
                <a:solidFill>
                  <a:srgbClr val="090807"/>
                </a:solidFill>
                <a:latin typeface="Source Han Sans KR Bold"/>
                <a:ea typeface="Source Han Sans KR Bold"/>
                <a:cs typeface="Source Han Sans KR Bold"/>
                <a:sym typeface="Source Han Sans KR Bold"/>
              </a:rPr>
              <a:t>귀농 청년</a:t>
            </a:r>
          </a:p>
        </p:txBody>
      </p:sp>
      <p:sp>
        <p:nvSpPr>
          <p:cNvPr name="TextBox 11" id="11"/>
          <p:cNvSpPr txBox="true"/>
          <p:nvPr/>
        </p:nvSpPr>
        <p:spPr>
          <a:xfrm rot="0">
            <a:off x="1383462" y="2539847"/>
            <a:ext cx="6475765" cy="2983020"/>
          </a:xfrm>
          <a:prstGeom prst="rect">
            <a:avLst/>
          </a:prstGeom>
        </p:spPr>
        <p:txBody>
          <a:bodyPr anchor="t" rtlCol="false" tIns="0" lIns="0" bIns="0" rIns="0">
            <a:spAutoFit/>
          </a:bodyPr>
          <a:lstStyle/>
          <a:p>
            <a:pPr algn="just" marL="506634" indent="-253317" lvl="1">
              <a:lnSpc>
                <a:spcPts val="3402"/>
              </a:lnSpc>
              <a:buFont typeface="Arial"/>
              <a:buChar char="•"/>
            </a:pPr>
            <a:r>
              <a:rPr lang="en-US" sz="2346">
                <a:solidFill>
                  <a:srgbClr val="000000"/>
                </a:solidFill>
                <a:latin typeface="Source Han Sans KR"/>
                <a:ea typeface="Source Han Sans KR"/>
                <a:cs typeface="Source Han Sans KR"/>
                <a:sym typeface="Source Han Sans KR"/>
              </a:rPr>
              <a:t>연령대: 20대 후반 ~ 40대 초반</a:t>
            </a:r>
          </a:p>
          <a:p>
            <a:pPr algn="just" marL="506634" indent="-253317" lvl="1">
              <a:lnSpc>
                <a:spcPts val="3402"/>
              </a:lnSpc>
              <a:buFont typeface="Arial"/>
              <a:buChar char="•"/>
            </a:pPr>
            <a:r>
              <a:rPr lang="en-US" sz="2346">
                <a:solidFill>
                  <a:srgbClr val="000000"/>
                </a:solidFill>
                <a:latin typeface="Source Han Sans KR"/>
                <a:ea typeface="Source Han Sans KR"/>
                <a:cs typeface="Source Han Sans KR"/>
                <a:sym typeface="Source Han Sans KR"/>
              </a:rPr>
              <a:t>특징: 농업에 새로 진입한 청년 농부들로, 농작         물 생산에 집중하지만 판로 확보에 어려움을 겪는 사람들</a:t>
            </a:r>
          </a:p>
          <a:p>
            <a:pPr algn="just" marL="506634" indent="-253317" lvl="1">
              <a:lnSpc>
                <a:spcPts val="3402"/>
              </a:lnSpc>
              <a:buFont typeface="Arial"/>
              <a:buChar char="•"/>
            </a:pPr>
            <a:r>
              <a:rPr lang="en-US" sz="2346">
                <a:solidFill>
                  <a:srgbClr val="000000"/>
                </a:solidFill>
                <a:latin typeface="Source Han Sans KR"/>
                <a:ea typeface="Source Han Sans KR"/>
                <a:cs typeface="Source Han Sans KR"/>
                <a:sym typeface="Source Han Sans KR"/>
              </a:rPr>
              <a:t>니즈: 안정적인 판로, 공정한 가격, </a:t>
            </a:r>
          </a:p>
          <a:p>
            <a:pPr algn="just">
              <a:lnSpc>
                <a:spcPts val="3402"/>
              </a:lnSpc>
            </a:pPr>
            <a:r>
              <a:rPr lang="en-US" sz="2346">
                <a:solidFill>
                  <a:srgbClr val="000000"/>
                </a:solidFill>
                <a:latin typeface="Source Han Sans KR"/>
                <a:ea typeface="Source Han Sans KR"/>
                <a:cs typeface="Source Han Sans KR"/>
                <a:sym typeface="Source Han Sans KR"/>
              </a:rPr>
              <a:t>      </a:t>
            </a:r>
            <a:r>
              <a:rPr lang="en-US" sz="2346">
                <a:solidFill>
                  <a:srgbClr val="000000"/>
                </a:solidFill>
                <a:latin typeface="Source Han Sans KR"/>
                <a:ea typeface="Source Han Sans KR"/>
                <a:cs typeface="Source Han Sans KR"/>
                <a:sym typeface="Source Han Sans KR"/>
              </a:rPr>
              <a:t>효율적인 판매 채널</a:t>
            </a:r>
          </a:p>
          <a:p>
            <a:pPr algn="just">
              <a:lnSpc>
                <a:spcPts val="3402"/>
              </a:lnSpc>
            </a:pPr>
          </a:p>
        </p:txBody>
      </p:sp>
      <p:sp>
        <p:nvSpPr>
          <p:cNvPr name="TextBox 12" id="12"/>
          <p:cNvSpPr txBox="true"/>
          <p:nvPr/>
        </p:nvSpPr>
        <p:spPr>
          <a:xfrm rot="0">
            <a:off x="1477169" y="6058827"/>
            <a:ext cx="7084390" cy="565591"/>
          </a:xfrm>
          <a:prstGeom prst="rect">
            <a:avLst/>
          </a:prstGeom>
        </p:spPr>
        <p:txBody>
          <a:bodyPr anchor="t" rtlCol="false" tIns="0" lIns="0" bIns="0" rIns="0">
            <a:spAutoFit/>
          </a:bodyPr>
          <a:lstStyle/>
          <a:p>
            <a:pPr algn="l">
              <a:lnSpc>
                <a:spcPts val="4476"/>
              </a:lnSpc>
            </a:pPr>
            <a:r>
              <a:rPr lang="en-US" sz="3730" b="true">
                <a:solidFill>
                  <a:srgbClr val="090807"/>
                </a:solidFill>
                <a:latin typeface="Source Han Sans KR Bold"/>
                <a:ea typeface="Source Han Sans KR Bold"/>
                <a:cs typeface="Source Han Sans KR Bold"/>
                <a:sym typeface="Source Han Sans KR Bold"/>
              </a:rPr>
              <a:t>웰빙에 관심이 많은 소비자</a:t>
            </a:r>
          </a:p>
        </p:txBody>
      </p:sp>
      <p:sp>
        <p:nvSpPr>
          <p:cNvPr name="TextBox 13" id="13"/>
          <p:cNvSpPr txBox="true"/>
          <p:nvPr/>
        </p:nvSpPr>
        <p:spPr>
          <a:xfrm rot="0">
            <a:off x="11081700" y="6068352"/>
            <a:ext cx="4641344" cy="581025"/>
          </a:xfrm>
          <a:prstGeom prst="rect">
            <a:avLst/>
          </a:prstGeom>
        </p:spPr>
        <p:txBody>
          <a:bodyPr anchor="t" rtlCol="false" tIns="0" lIns="0" bIns="0" rIns="0">
            <a:spAutoFit/>
          </a:bodyPr>
          <a:lstStyle/>
          <a:p>
            <a:pPr algn="l">
              <a:lnSpc>
                <a:spcPts val="4673"/>
              </a:lnSpc>
            </a:pPr>
            <a:r>
              <a:rPr lang="en-US" sz="3894" b="true">
                <a:solidFill>
                  <a:srgbClr val="090807"/>
                </a:solidFill>
                <a:latin typeface="Source Han Sans KR Bold"/>
                <a:ea typeface="Source Han Sans KR Bold"/>
                <a:cs typeface="Source Han Sans KR Bold"/>
                <a:sym typeface="Source Han Sans KR Bold"/>
              </a:rPr>
              <a:t>소규모 상점 및 식당</a:t>
            </a:r>
          </a:p>
        </p:txBody>
      </p:sp>
      <p:sp>
        <p:nvSpPr>
          <p:cNvPr name="TextBox 14" id="14"/>
          <p:cNvSpPr txBox="true"/>
          <p:nvPr/>
        </p:nvSpPr>
        <p:spPr>
          <a:xfrm rot="0">
            <a:off x="1383462" y="6719668"/>
            <a:ext cx="7150871" cy="3312130"/>
          </a:xfrm>
          <a:prstGeom prst="rect">
            <a:avLst/>
          </a:prstGeom>
        </p:spPr>
        <p:txBody>
          <a:bodyPr anchor="t" rtlCol="false" tIns="0" lIns="0" bIns="0" rIns="0">
            <a:spAutoFit/>
          </a:bodyPr>
          <a:lstStyle/>
          <a:p>
            <a:pPr algn="just">
              <a:lnSpc>
                <a:spcPts val="3307"/>
              </a:lnSpc>
            </a:pPr>
          </a:p>
          <a:p>
            <a:pPr algn="just" marL="492450" indent="-246225" lvl="1">
              <a:lnSpc>
                <a:spcPts val="3307"/>
              </a:lnSpc>
              <a:buFont typeface="Arial"/>
              <a:buChar char="•"/>
            </a:pPr>
            <a:r>
              <a:rPr lang="en-US" sz="2280">
                <a:solidFill>
                  <a:srgbClr val="000000"/>
                </a:solidFill>
                <a:latin typeface="Source Han Sans KR"/>
                <a:ea typeface="Source Han Sans KR"/>
                <a:cs typeface="Source Han Sans KR"/>
                <a:sym typeface="Source Han Sans KR"/>
              </a:rPr>
              <a:t>연령대: 30대 ~ 50대</a:t>
            </a:r>
          </a:p>
          <a:p>
            <a:pPr algn="just" marL="492450" indent="-246225" lvl="1">
              <a:lnSpc>
                <a:spcPts val="3307"/>
              </a:lnSpc>
              <a:buFont typeface="Arial"/>
              <a:buChar char="•"/>
            </a:pPr>
            <a:r>
              <a:rPr lang="en-US" sz="2280">
                <a:solidFill>
                  <a:srgbClr val="000000"/>
                </a:solidFill>
                <a:latin typeface="Source Han Sans KR"/>
                <a:ea typeface="Source Han Sans KR"/>
                <a:cs typeface="Source Han Sans KR"/>
                <a:sym typeface="Source Han Sans KR"/>
              </a:rPr>
              <a:t>특징: 자연 친화적이고 건강한 식품을 선호하는 사람들, 유기농이나 친환경 제품에 대한 관심이 높음.</a:t>
            </a:r>
          </a:p>
          <a:p>
            <a:pPr algn="just" marL="492450" indent="-246225" lvl="1">
              <a:lnSpc>
                <a:spcPts val="3307"/>
              </a:lnSpc>
              <a:buFont typeface="Arial"/>
              <a:buChar char="•"/>
            </a:pPr>
            <a:r>
              <a:rPr lang="en-US" sz="2280">
                <a:solidFill>
                  <a:srgbClr val="000000"/>
                </a:solidFill>
                <a:latin typeface="Source Han Sans KR"/>
                <a:ea typeface="Source Han Sans KR"/>
                <a:cs typeface="Source Han Sans KR"/>
                <a:sym typeface="Source Han Sans KR"/>
              </a:rPr>
              <a:t>니즈: 신선하고 품질이 보장된 농산물을 직접 구매할 수 있는 채널, 생산자와의 직접 거래를 통한 신뢰성 확보.</a:t>
            </a:r>
          </a:p>
          <a:p>
            <a:pPr algn="just">
              <a:lnSpc>
                <a:spcPts val="3307"/>
              </a:lnSpc>
              <a:spcBef>
                <a:spcPct val="0"/>
              </a:spcBef>
            </a:pPr>
          </a:p>
          <a:p>
            <a:pPr algn="just" marL="0" indent="0" lvl="0">
              <a:lnSpc>
                <a:spcPts val="3307"/>
              </a:lnSpc>
              <a:spcBef>
                <a:spcPct val="0"/>
              </a:spcBef>
            </a:pPr>
          </a:p>
        </p:txBody>
      </p:sp>
      <p:sp>
        <p:nvSpPr>
          <p:cNvPr name="TextBox 15" id="15"/>
          <p:cNvSpPr txBox="true"/>
          <p:nvPr/>
        </p:nvSpPr>
        <p:spPr>
          <a:xfrm rot="0">
            <a:off x="9908295" y="6971002"/>
            <a:ext cx="6557854" cy="2591944"/>
          </a:xfrm>
          <a:prstGeom prst="rect">
            <a:avLst/>
          </a:prstGeom>
        </p:spPr>
        <p:txBody>
          <a:bodyPr anchor="t" rtlCol="false" tIns="0" lIns="0" bIns="0" rIns="0">
            <a:spAutoFit/>
          </a:bodyPr>
          <a:lstStyle/>
          <a:p>
            <a:pPr algn="just" marL="515143" indent="-257572" lvl="1">
              <a:lnSpc>
                <a:spcPts val="3459"/>
              </a:lnSpc>
              <a:spcBef>
                <a:spcPct val="0"/>
              </a:spcBef>
              <a:buFont typeface="Arial"/>
              <a:buChar char="•"/>
            </a:pPr>
            <a:r>
              <a:rPr lang="en-US" sz="2386">
                <a:solidFill>
                  <a:srgbClr val="000000"/>
                </a:solidFill>
                <a:latin typeface="Source Han Sans KR"/>
                <a:ea typeface="Source Han Sans KR"/>
                <a:cs typeface="Source Han Sans KR"/>
                <a:sym typeface="Source Han Sans KR"/>
              </a:rPr>
              <a:t>연령대:</a:t>
            </a:r>
            <a:r>
              <a:rPr lang="en-US" sz="2386" strike="noStrike" u="none">
                <a:solidFill>
                  <a:srgbClr val="000000"/>
                </a:solidFill>
                <a:latin typeface="Source Han Sans KR"/>
                <a:ea typeface="Source Han Sans KR"/>
                <a:cs typeface="Source Han Sans KR"/>
                <a:sym typeface="Source Han Sans KR"/>
              </a:rPr>
              <a:t> 다양한 연령대</a:t>
            </a:r>
          </a:p>
          <a:p>
            <a:pPr algn="just" marL="515143" indent="-257572" lvl="1">
              <a:lnSpc>
                <a:spcPts val="3459"/>
              </a:lnSpc>
              <a:spcBef>
                <a:spcPct val="0"/>
              </a:spcBef>
              <a:buFont typeface="Arial"/>
              <a:buChar char="•"/>
            </a:pPr>
            <a:r>
              <a:rPr lang="en-US" sz="2386" strike="noStrike" u="none">
                <a:solidFill>
                  <a:srgbClr val="000000"/>
                </a:solidFill>
                <a:latin typeface="Source Han Sans KR"/>
                <a:ea typeface="Source Han Sans KR"/>
                <a:cs typeface="Source Han Sans KR"/>
                <a:sym typeface="Source Han Sans KR"/>
              </a:rPr>
              <a:t>특징: 지역 농산물을 활용하여 메뉴를 구성하거나 판매하는 소규모 상점 및 식당</a:t>
            </a:r>
          </a:p>
          <a:p>
            <a:pPr algn="just" marL="515143" indent="-257572" lvl="1">
              <a:lnSpc>
                <a:spcPts val="3459"/>
              </a:lnSpc>
              <a:spcBef>
                <a:spcPct val="0"/>
              </a:spcBef>
              <a:buFont typeface="Arial"/>
              <a:buChar char="•"/>
            </a:pPr>
            <a:r>
              <a:rPr lang="en-US" sz="2386" strike="noStrike" u="none">
                <a:solidFill>
                  <a:srgbClr val="000000"/>
                </a:solidFill>
                <a:latin typeface="Source Han Sans KR"/>
                <a:ea typeface="Source Han Sans KR"/>
                <a:cs typeface="Source Han Sans KR"/>
                <a:sym typeface="Source Han Sans KR"/>
              </a:rPr>
              <a:t>니즈: 품질 높은 농산물의 안정적인 공급, 지역 농산물의 차별화된 특성</a:t>
            </a:r>
          </a:p>
          <a:p>
            <a:pPr algn="just" marL="0" indent="0" lvl="0">
              <a:lnSpc>
                <a:spcPts val="3459"/>
              </a:lnSpc>
              <a:spcBef>
                <a:spcPct val="0"/>
              </a:spcBef>
            </a:pPr>
          </a:p>
        </p:txBody>
      </p:sp>
      <p:sp>
        <p:nvSpPr>
          <p:cNvPr name="TextBox 16" id="16"/>
          <p:cNvSpPr txBox="true"/>
          <p:nvPr/>
        </p:nvSpPr>
        <p:spPr>
          <a:xfrm rot="0">
            <a:off x="554570" y="526536"/>
            <a:ext cx="6913999"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타깃  고객 설정</a:t>
            </a:r>
          </a:p>
        </p:txBody>
      </p:sp>
      <p:grpSp>
        <p:nvGrpSpPr>
          <p:cNvPr name="Group 17" id="17"/>
          <p:cNvGrpSpPr/>
          <p:nvPr/>
        </p:nvGrpSpPr>
        <p:grpSpPr>
          <a:xfrm rot="0">
            <a:off x="9454174" y="1674556"/>
            <a:ext cx="7805126" cy="3757041"/>
            <a:chOff x="0" y="0"/>
            <a:chExt cx="2609825" cy="1256254"/>
          </a:xfrm>
        </p:grpSpPr>
        <p:sp>
          <p:nvSpPr>
            <p:cNvPr name="Freeform 18" id="18"/>
            <p:cNvSpPr/>
            <p:nvPr/>
          </p:nvSpPr>
          <p:spPr>
            <a:xfrm flipH="false" flipV="false" rot="0">
              <a:off x="0" y="0"/>
              <a:ext cx="2609825" cy="1256254"/>
            </a:xfrm>
            <a:custGeom>
              <a:avLst/>
              <a:gdLst/>
              <a:ahLst/>
              <a:cxnLst/>
              <a:rect r="r" b="b" t="t" l="l"/>
              <a:pathLst>
                <a:path h="1256254" w="2609825">
                  <a:moveTo>
                    <a:pt x="0" y="0"/>
                  </a:moveTo>
                  <a:lnTo>
                    <a:pt x="2609825" y="0"/>
                  </a:lnTo>
                  <a:lnTo>
                    <a:pt x="2609825" y="1256254"/>
                  </a:lnTo>
                  <a:lnTo>
                    <a:pt x="0" y="1256254"/>
                  </a:lnTo>
                  <a:close/>
                </a:path>
              </a:pathLst>
            </a:custGeom>
            <a:solidFill>
              <a:srgbClr val="EAF6E9"/>
            </a:solidFill>
          </p:spPr>
        </p:sp>
      </p:grpSp>
      <p:sp>
        <p:nvSpPr>
          <p:cNvPr name="TextBox 19" id="19"/>
          <p:cNvSpPr txBox="true"/>
          <p:nvPr/>
        </p:nvSpPr>
        <p:spPr>
          <a:xfrm rot="0">
            <a:off x="9799061" y="2018494"/>
            <a:ext cx="6667087" cy="581025"/>
          </a:xfrm>
          <a:prstGeom prst="rect">
            <a:avLst/>
          </a:prstGeom>
        </p:spPr>
        <p:txBody>
          <a:bodyPr anchor="t" rtlCol="false" tIns="0" lIns="0" bIns="0" rIns="0">
            <a:spAutoFit/>
          </a:bodyPr>
          <a:lstStyle/>
          <a:p>
            <a:pPr algn="l">
              <a:lnSpc>
                <a:spcPts val="4673"/>
              </a:lnSpc>
            </a:pPr>
            <a:r>
              <a:rPr lang="en-US" sz="3894" b="true">
                <a:solidFill>
                  <a:srgbClr val="090807"/>
                </a:solidFill>
                <a:latin typeface="Source Han Sans KR Bold"/>
                <a:ea typeface="Source Han Sans KR Bold"/>
                <a:cs typeface="Source Han Sans KR Bold"/>
                <a:sym typeface="Source Han Sans KR Bold"/>
              </a:rPr>
              <a:t>도시 생활에 지친 귀농 희망자</a:t>
            </a:r>
          </a:p>
        </p:txBody>
      </p:sp>
      <p:sp>
        <p:nvSpPr>
          <p:cNvPr name="TextBox 20" id="20"/>
          <p:cNvSpPr txBox="true"/>
          <p:nvPr/>
        </p:nvSpPr>
        <p:spPr>
          <a:xfrm rot="0">
            <a:off x="10545892" y="2694709"/>
            <a:ext cx="6533997" cy="2825635"/>
          </a:xfrm>
          <a:prstGeom prst="rect">
            <a:avLst/>
          </a:prstGeom>
        </p:spPr>
        <p:txBody>
          <a:bodyPr anchor="t" rtlCol="false" tIns="0" lIns="0" bIns="0" rIns="0">
            <a:spAutoFit/>
          </a:bodyPr>
          <a:lstStyle/>
          <a:p>
            <a:pPr algn="just" marL="480209" indent="-240105" lvl="1">
              <a:lnSpc>
                <a:spcPts val="3225"/>
              </a:lnSpc>
              <a:buFont typeface="Arial"/>
              <a:buChar char="•"/>
            </a:pPr>
            <a:r>
              <a:rPr lang="en-US" sz="2224">
                <a:solidFill>
                  <a:srgbClr val="000000"/>
                </a:solidFill>
                <a:latin typeface="Source Han Sans KR"/>
                <a:ea typeface="Source Han Sans KR"/>
                <a:cs typeface="Source Han Sans KR"/>
                <a:sym typeface="Source Han Sans KR"/>
              </a:rPr>
              <a:t>연령대: 20대 후반 ~ 40대</a:t>
            </a:r>
          </a:p>
          <a:p>
            <a:pPr algn="just" marL="480209" indent="-240105" lvl="1">
              <a:lnSpc>
                <a:spcPts val="3225"/>
              </a:lnSpc>
              <a:buFont typeface="Arial"/>
              <a:buChar char="•"/>
            </a:pPr>
            <a:r>
              <a:rPr lang="en-US" sz="2224">
                <a:solidFill>
                  <a:srgbClr val="000000"/>
                </a:solidFill>
                <a:latin typeface="Source Han Sans KR"/>
                <a:ea typeface="Source Han Sans KR"/>
                <a:cs typeface="Source Han Sans KR"/>
                <a:sym typeface="Source Han Sans KR"/>
              </a:rPr>
              <a:t>특징: 도시 생활에 대한 피로감과 자연 속에서의 자립적인 삶을 꿈꾸는 사람들, 귀농에 대한 정보를 얻고자 함</a:t>
            </a:r>
          </a:p>
          <a:p>
            <a:pPr algn="just" marL="480209" indent="-240105" lvl="1">
              <a:lnSpc>
                <a:spcPts val="3225"/>
              </a:lnSpc>
              <a:buFont typeface="Arial"/>
              <a:buChar char="•"/>
            </a:pPr>
            <a:r>
              <a:rPr lang="en-US" sz="2224">
                <a:solidFill>
                  <a:srgbClr val="000000"/>
                </a:solidFill>
                <a:latin typeface="Source Han Sans KR"/>
                <a:ea typeface="Source Han Sans KR"/>
                <a:cs typeface="Source Han Sans KR"/>
                <a:sym typeface="Source Han Sans KR"/>
              </a:rPr>
              <a:t>니즈: 귀농 관련 정보와 커뮤니티, 농업 관련 기술 및 판매 노하우 공유, 안정적인 수익 창출 방법.</a:t>
            </a:r>
          </a:p>
          <a:p>
            <a:pPr algn="just" marL="0" indent="0" lvl="0">
              <a:lnSpc>
                <a:spcPts val="3225"/>
              </a:lnSpc>
              <a:spcBef>
                <a:spcPct val="0"/>
              </a:spcBef>
            </a:pPr>
          </a:p>
        </p:txBody>
      </p:sp>
      <p:grpSp>
        <p:nvGrpSpPr>
          <p:cNvPr name="Group 21" id="21"/>
          <p:cNvGrpSpPr/>
          <p:nvPr/>
        </p:nvGrpSpPr>
        <p:grpSpPr>
          <a:xfrm rot="0">
            <a:off x="6700954" y="3087446"/>
            <a:ext cx="4618146" cy="461814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25000" t="0" r="-25000" b="0"/>
              </a:stretch>
            </a:blipFill>
            <a:ln w="152400" cap="sq">
              <a:solidFill>
                <a:srgbClr val="FFFFFF"/>
              </a:solidFill>
              <a:prstDash val="solid"/>
              <a:miter/>
            </a:ln>
          </p:spPr>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1991973" y="6188013"/>
            <a:ext cx="6878953" cy="3395451"/>
            <a:chOff x="0" y="0"/>
            <a:chExt cx="9171937" cy="4527268"/>
          </a:xfrm>
        </p:grpSpPr>
        <p:sp>
          <p:nvSpPr>
            <p:cNvPr name="Freeform 5" id="5"/>
            <p:cNvSpPr/>
            <p:nvPr/>
          </p:nvSpPr>
          <p:spPr>
            <a:xfrm flipH="false" flipV="false" rot="0">
              <a:off x="0" y="0"/>
              <a:ext cx="9171940" cy="4527296"/>
            </a:xfrm>
            <a:custGeom>
              <a:avLst/>
              <a:gdLst/>
              <a:ahLst/>
              <a:cxnLst/>
              <a:rect r="r" b="b" t="t" l="l"/>
              <a:pathLst>
                <a:path h="4527296" w="9171940">
                  <a:moveTo>
                    <a:pt x="0" y="0"/>
                  </a:moveTo>
                  <a:lnTo>
                    <a:pt x="9171940" y="0"/>
                  </a:lnTo>
                  <a:lnTo>
                    <a:pt x="9171940" y="4527296"/>
                  </a:lnTo>
                  <a:lnTo>
                    <a:pt x="0" y="4527296"/>
                  </a:lnTo>
                  <a:lnTo>
                    <a:pt x="0" y="0"/>
                  </a:lnTo>
                  <a:close/>
                </a:path>
              </a:pathLst>
            </a:custGeom>
            <a:blipFill>
              <a:blip r:embed="rId2"/>
              <a:stretch>
                <a:fillRect l="0" t="-11" r="0" b="-10"/>
              </a:stretch>
            </a:blipFill>
          </p:spPr>
        </p:sp>
      </p:grpSp>
      <p:grpSp>
        <p:nvGrpSpPr>
          <p:cNvPr name="Group 6" id="6"/>
          <p:cNvGrpSpPr/>
          <p:nvPr/>
        </p:nvGrpSpPr>
        <p:grpSpPr>
          <a:xfrm rot="0">
            <a:off x="5402926" y="5855709"/>
            <a:ext cx="38100" cy="483974"/>
            <a:chOff x="0" y="0"/>
            <a:chExt cx="50800" cy="645299"/>
          </a:xfrm>
        </p:grpSpPr>
        <p:sp>
          <p:nvSpPr>
            <p:cNvPr name="Freeform 7" id="7"/>
            <p:cNvSpPr/>
            <p:nvPr/>
          </p:nvSpPr>
          <p:spPr>
            <a:xfrm flipH="false" flipV="false" rot="0">
              <a:off x="0" y="25400"/>
              <a:ext cx="50800" cy="594487"/>
            </a:xfrm>
            <a:custGeom>
              <a:avLst/>
              <a:gdLst/>
              <a:ahLst/>
              <a:cxnLst/>
              <a:rect r="r" b="b" t="t" l="l"/>
              <a:pathLst>
                <a:path h="594487" w="50800">
                  <a:moveTo>
                    <a:pt x="50800" y="0"/>
                  </a:moveTo>
                  <a:lnTo>
                    <a:pt x="50800" y="594487"/>
                  </a:lnTo>
                  <a:lnTo>
                    <a:pt x="0" y="594487"/>
                  </a:lnTo>
                  <a:lnTo>
                    <a:pt x="0" y="0"/>
                  </a:lnTo>
                  <a:close/>
                </a:path>
              </a:pathLst>
            </a:custGeom>
            <a:solidFill>
              <a:srgbClr val="000000"/>
            </a:solidFill>
          </p:spPr>
        </p:sp>
      </p:grpSp>
      <p:grpSp>
        <p:nvGrpSpPr>
          <p:cNvPr name="Group 8" id="8"/>
          <p:cNvGrpSpPr/>
          <p:nvPr/>
        </p:nvGrpSpPr>
        <p:grpSpPr>
          <a:xfrm rot="0">
            <a:off x="2436247" y="1612874"/>
            <a:ext cx="5971458" cy="4061687"/>
            <a:chOff x="0" y="0"/>
            <a:chExt cx="7961944" cy="5415583"/>
          </a:xfrm>
        </p:grpSpPr>
        <p:sp>
          <p:nvSpPr>
            <p:cNvPr name="Freeform 9" id="9"/>
            <p:cNvSpPr/>
            <p:nvPr/>
          </p:nvSpPr>
          <p:spPr>
            <a:xfrm flipH="false" flipV="false" rot="0">
              <a:off x="0" y="0"/>
              <a:ext cx="7961884" cy="5415534"/>
            </a:xfrm>
            <a:custGeom>
              <a:avLst/>
              <a:gdLst/>
              <a:ahLst/>
              <a:cxnLst/>
              <a:rect r="r" b="b" t="t" l="l"/>
              <a:pathLst>
                <a:path h="5415534" w="7961884">
                  <a:moveTo>
                    <a:pt x="0" y="0"/>
                  </a:moveTo>
                  <a:lnTo>
                    <a:pt x="7961884" y="0"/>
                  </a:lnTo>
                  <a:lnTo>
                    <a:pt x="7961884" y="5415534"/>
                  </a:lnTo>
                  <a:lnTo>
                    <a:pt x="0" y="5415534"/>
                  </a:lnTo>
                  <a:lnTo>
                    <a:pt x="0" y="0"/>
                  </a:lnTo>
                  <a:close/>
                </a:path>
              </a:pathLst>
            </a:custGeom>
            <a:blipFill>
              <a:blip r:embed="rId3"/>
              <a:stretch>
                <a:fillRect l="0" t="-4370" r="0" b="-4370"/>
              </a:stretch>
            </a:blipFill>
          </p:spPr>
        </p:sp>
      </p:grpSp>
      <p:sp>
        <p:nvSpPr>
          <p:cNvPr name="TextBox 10" id="10"/>
          <p:cNvSpPr txBox="true"/>
          <p:nvPr/>
        </p:nvSpPr>
        <p:spPr>
          <a:xfrm rot="0">
            <a:off x="825183"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홈화면</a:t>
            </a:r>
          </a:p>
        </p:txBody>
      </p:sp>
      <p:sp>
        <p:nvSpPr>
          <p:cNvPr name="TextBox 11" id="11"/>
          <p:cNvSpPr txBox="true"/>
          <p:nvPr/>
        </p:nvSpPr>
        <p:spPr>
          <a:xfrm rot="0">
            <a:off x="9383979" y="4425526"/>
            <a:ext cx="7694415" cy="2498070"/>
          </a:xfrm>
          <a:prstGeom prst="rect">
            <a:avLst/>
          </a:prstGeom>
        </p:spPr>
        <p:txBody>
          <a:bodyPr anchor="t" rtlCol="false" tIns="0" lIns="0" bIns="0" rIns="0">
            <a:spAutoFit/>
          </a:bodyPr>
          <a:lstStyle/>
          <a:p>
            <a:pPr algn="l">
              <a:lnSpc>
                <a:spcPts val="5046"/>
              </a:lnSpc>
            </a:pPr>
            <a:r>
              <a:rPr lang="en-US" sz="4205">
                <a:solidFill>
                  <a:srgbClr val="000000"/>
                </a:solidFill>
                <a:latin typeface="Source Han Sans KR Light"/>
                <a:ea typeface="Source Han Sans KR Light"/>
                <a:cs typeface="Source Han Sans KR Light"/>
                <a:sym typeface="Source Han Sans KR Light"/>
              </a:rPr>
              <a:t>카테고리탭을 클릭하면 해당 카테고리의 글만 표시</a:t>
            </a:r>
          </a:p>
          <a:p>
            <a:pPr algn="l">
              <a:lnSpc>
                <a:spcPts val="5046"/>
              </a:lnSpc>
            </a:pPr>
          </a:p>
          <a:p>
            <a:pPr algn="l">
              <a:lnSpc>
                <a:spcPts val="5046"/>
              </a:lnSpc>
            </a:pPr>
          </a:p>
        </p:txBody>
      </p:sp>
      <p:grpSp>
        <p:nvGrpSpPr>
          <p:cNvPr name="Group 12" id="12"/>
          <p:cNvGrpSpPr/>
          <p:nvPr/>
        </p:nvGrpSpPr>
        <p:grpSpPr>
          <a:xfrm rot="0">
            <a:off x="3209778" y="1510260"/>
            <a:ext cx="903132" cy="502807"/>
            <a:chOff x="0" y="0"/>
            <a:chExt cx="237862" cy="132426"/>
          </a:xfrm>
        </p:grpSpPr>
        <p:sp>
          <p:nvSpPr>
            <p:cNvPr name="Freeform 13" id="13"/>
            <p:cNvSpPr/>
            <p:nvPr/>
          </p:nvSpPr>
          <p:spPr>
            <a:xfrm flipH="false" flipV="false" rot="0">
              <a:off x="0" y="0"/>
              <a:ext cx="237862" cy="132426"/>
            </a:xfrm>
            <a:custGeom>
              <a:avLst/>
              <a:gdLst/>
              <a:ahLst/>
              <a:cxnLst/>
              <a:rect r="r" b="b" t="t" l="l"/>
              <a:pathLst>
                <a:path h="132426" w="237862">
                  <a:moveTo>
                    <a:pt x="0" y="0"/>
                  </a:moveTo>
                  <a:lnTo>
                    <a:pt x="237862" y="0"/>
                  </a:lnTo>
                  <a:lnTo>
                    <a:pt x="237862" y="132426"/>
                  </a:lnTo>
                  <a:lnTo>
                    <a:pt x="0" y="132426"/>
                  </a:lnTo>
                  <a:close/>
                </a:path>
              </a:pathLst>
            </a:custGeom>
            <a:solidFill>
              <a:srgbClr val="000000">
                <a:alpha val="0"/>
              </a:srgbClr>
            </a:solidFill>
            <a:ln w="38100" cap="sq">
              <a:solidFill>
                <a:srgbClr val="F80A0A"/>
              </a:solidFill>
              <a:prstDash val="solid"/>
              <a:miter/>
            </a:ln>
          </p:spPr>
        </p:sp>
        <p:sp>
          <p:nvSpPr>
            <p:cNvPr name="TextBox 14" id="14"/>
            <p:cNvSpPr txBox="true"/>
            <p:nvPr/>
          </p:nvSpPr>
          <p:spPr>
            <a:xfrm>
              <a:off x="0" y="-47625"/>
              <a:ext cx="237862" cy="180051"/>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8133870" y="5124450"/>
            <a:ext cx="624547" cy="51277"/>
            <a:chOff x="0" y="0"/>
            <a:chExt cx="832729" cy="68369"/>
          </a:xfrm>
        </p:grpSpPr>
        <p:sp>
          <p:nvSpPr>
            <p:cNvPr name="Freeform 5" id="5"/>
            <p:cNvSpPr/>
            <p:nvPr/>
          </p:nvSpPr>
          <p:spPr>
            <a:xfrm flipH="false" flipV="false" rot="0">
              <a:off x="24892" y="0"/>
              <a:ext cx="782955" cy="68326"/>
            </a:xfrm>
            <a:custGeom>
              <a:avLst/>
              <a:gdLst/>
              <a:ahLst/>
              <a:cxnLst/>
              <a:rect r="r" b="b" t="t" l="l"/>
              <a:pathLst>
                <a:path h="68326" w="782955">
                  <a:moveTo>
                    <a:pt x="1016" y="0"/>
                  </a:moveTo>
                  <a:lnTo>
                    <a:pt x="782955" y="17526"/>
                  </a:lnTo>
                  <a:lnTo>
                    <a:pt x="781812" y="68326"/>
                  </a:lnTo>
                  <a:lnTo>
                    <a:pt x="0" y="50800"/>
                  </a:lnTo>
                  <a:close/>
                </a:path>
              </a:pathLst>
            </a:custGeom>
            <a:solidFill>
              <a:srgbClr val="000000"/>
            </a:solidFill>
          </p:spPr>
        </p:sp>
      </p:grpSp>
      <p:grpSp>
        <p:nvGrpSpPr>
          <p:cNvPr name="Group 6" id="6"/>
          <p:cNvGrpSpPr/>
          <p:nvPr/>
        </p:nvGrpSpPr>
        <p:grpSpPr>
          <a:xfrm rot="0">
            <a:off x="1028700" y="2522540"/>
            <a:ext cx="7124220" cy="5241920"/>
            <a:chOff x="0" y="0"/>
            <a:chExt cx="9498960" cy="6989227"/>
          </a:xfrm>
        </p:grpSpPr>
        <p:sp>
          <p:nvSpPr>
            <p:cNvPr name="Freeform 7" id="7"/>
            <p:cNvSpPr/>
            <p:nvPr/>
          </p:nvSpPr>
          <p:spPr>
            <a:xfrm flipH="false" flipV="false" rot="0">
              <a:off x="0" y="0"/>
              <a:ext cx="9498965" cy="6989191"/>
            </a:xfrm>
            <a:custGeom>
              <a:avLst/>
              <a:gdLst/>
              <a:ahLst/>
              <a:cxnLst/>
              <a:rect r="r" b="b" t="t" l="l"/>
              <a:pathLst>
                <a:path h="6989191" w="9498965">
                  <a:moveTo>
                    <a:pt x="0" y="0"/>
                  </a:moveTo>
                  <a:lnTo>
                    <a:pt x="9498965" y="0"/>
                  </a:lnTo>
                  <a:lnTo>
                    <a:pt x="9498965" y="6989191"/>
                  </a:lnTo>
                  <a:lnTo>
                    <a:pt x="0" y="6989191"/>
                  </a:lnTo>
                  <a:lnTo>
                    <a:pt x="0" y="0"/>
                  </a:lnTo>
                  <a:close/>
                </a:path>
              </a:pathLst>
            </a:custGeom>
            <a:blipFill>
              <a:blip r:embed="rId2"/>
              <a:stretch>
                <a:fillRect l="0" t="-14" r="0" b="-14"/>
              </a:stretch>
            </a:blipFill>
          </p:spPr>
        </p:sp>
      </p:grpSp>
      <p:grpSp>
        <p:nvGrpSpPr>
          <p:cNvPr name="Group 8" id="8"/>
          <p:cNvGrpSpPr/>
          <p:nvPr/>
        </p:nvGrpSpPr>
        <p:grpSpPr>
          <a:xfrm rot="0">
            <a:off x="8739367" y="2548894"/>
            <a:ext cx="9285517" cy="5215566"/>
            <a:chOff x="0" y="0"/>
            <a:chExt cx="12380689" cy="6954088"/>
          </a:xfrm>
        </p:grpSpPr>
        <p:sp>
          <p:nvSpPr>
            <p:cNvPr name="Freeform 9" id="9"/>
            <p:cNvSpPr/>
            <p:nvPr/>
          </p:nvSpPr>
          <p:spPr>
            <a:xfrm flipH="false" flipV="false" rot="0">
              <a:off x="0" y="0"/>
              <a:ext cx="12380722" cy="6954139"/>
            </a:xfrm>
            <a:custGeom>
              <a:avLst/>
              <a:gdLst/>
              <a:ahLst/>
              <a:cxnLst/>
              <a:rect r="r" b="b" t="t" l="l"/>
              <a:pathLst>
                <a:path h="6954139" w="12380722">
                  <a:moveTo>
                    <a:pt x="0" y="0"/>
                  </a:moveTo>
                  <a:lnTo>
                    <a:pt x="12380722" y="0"/>
                  </a:lnTo>
                  <a:lnTo>
                    <a:pt x="12380722" y="6954139"/>
                  </a:lnTo>
                  <a:lnTo>
                    <a:pt x="0" y="6954139"/>
                  </a:lnTo>
                  <a:lnTo>
                    <a:pt x="0" y="0"/>
                  </a:lnTo>
                  <a:close/>
                </a:path>
              </a:pathLst>
            </a:custGeom>
            <a:blipFill>
              <a:blip r:embed="rId3"/>
              <a:stretch>
                <a:fillRect l="0" t="-7" r="0" b="-6"/>
              </a:stretch>
            </a:blipFill>
          </p:spPr>
        </p:sp>
      </p:grpSp>
      <p:sp>
        <p:nvSpPr>
          <p:cNvPr name="TextBox 10" id="10"/>
          <p:cNvSpPr txBox="true"/>
          <p:nvPr/>
        </p:nvSpPr>
        <p:spPr>
          <a:xfrm rot="0">
            <a:off x="825183"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홈화면</a:t>
            </a:r>
          </a:p>
        </p:txBody>
      </p:sp>
      <p:sp>
        <p:nvSpPr>
          <p:cNvPr name="TextBox 11" id="11"/>
          <p:cNvSpPr txBox="true"/>
          <p:nvPr/>
        </p:nvSpPr>
        <p:spPr>
          <a:xfrm rot="0">
            <a:off x="5714398" y="8327304"/>
            <a:ext cx="6859204" cy="1447062"/>
          </a:xfrm>
          <a:prstGeom prst="rect">
            <a:avLst/>
          </a:prstGeom>
        </p:spPr>
        <p:txBody>
          <a:bodyPr anchor="t" rtlCol="false" tIns="0" lIns="0" bIns="0" rIns="0">
            <a:spAutoFit/>
          </a:bodyPr>
          <a:lstStyle/>
          <a:p>
            <a:pPr algn="l">
              <a:lnSpc>
                <a:spcPts val="3897"/>
              </a:lnSpc>
            </a:pPr>
            <a:r>
              <a:rPr lang="en-US" sz="3248">
                <a:solidFill>
                  <a:srgbClr val="000000"/>
                </a:solidFill>
                <a:latin typeface="Source Han Sans KR Light"/>
                <a:ea typeface="Source Han Sans KR Light"/>
                <a:cs typeface="Source Han Sans KR Light"/>
                <a:sym typeface="Source Han Sans KR Light"/>
              </a:rPr>
              <a:t>검색 - 제목- 치킨 </a:t>
            </a:r>
          </a:p>
          <a:p>
            <a:pPr algn="l">
              <a:lnSpc>
                <a:spcPts val="3897"/>
              </a:lnSpc>
            </a:pPr>
            <a:r>
              <a:rPr lang="en-US" sz="3248">
                <a:solidFill>
                  <a:srgbClr val="000000"/>
                </a:solidFill>
                <a:latin typeface="Source Han Sans KR Light"/>
                <a:ea typeface="Source Han Sans KR Light"/>
                <a:cs typeface="Source Han Sans KR Light"/>
                <a:sym typeface="Source Han Sans KR Light"/>
              </a:rPr>
              <a:t>제목, 내용, 작성자등으로 검색 가능</a:t>
            </a:r>
          </a:p>
          <a:p>
            <a:pPr algn="l">
              <a:lnSpc>
                <a:spcPts val="3897"/>
              </a:lnSpc>
            </a:pPr>
          </a:p>
        </p:txBody>
      </p:sp>
      <p:grpSp>
        <p:nvGrpSpPr>
          <p:cNvPr name="Group 12" id="12"/>
          <p:cNvGrpSpPr/>
          <p:nvPr/>
        </p:nvGrpSpPr>
        <p:grpSpPr>
          <a:xfrm rot="0">
            <a:off x="3532728" y="2522540"/>
            <a:ext cx="2801485" cy="425846"/>
            <a:chOff x="0" y="0"/>
            <a:chExt cx="737840" cy="112157"/>
          </a:xfrm>
        </p:grpSpPr>
        <p:sp>
          <p:nvSpPr>
            <p:cNvPr name="Freeform 13" id="13"/>
            <p:cNvSpPr/>
            <p:nvPr/>
          </p:nvSpPr>
          <p:spPr>
            <a:xfrm flipH="false" flipV="false" rot="0">
              <a:off x="0" y="0"/>
              <a:ext cx="737840" cy="112157"/>
            </a:xfrm>
            <a:custGeom>
              <a:avLst/>
              <a:gdLst/>
              <a:ahLst/>
              <a:cxnLst/>
              <a:rect r="r" b="b" t="t" l="l"/>
              <a:pathLst>
                <a:path h="112157" w="737840">
                  <a:moveTo>
                    <a:pt x="0" y="0"/>
                  </a:moveTo>
                  <a:lnTo>
                    <a:pt x="737840" y="0"/>
                  </a:lnTo>
                  <a:lnTo>
                    <a:pt x="737840" y="112157"/>
                  </a:lnTo>
                  <a:lnTo>
                    <a:pt x="0" y="112157"/>
                  </a:lnTo>
                  <a:close/>
                </a:path>
              </a:pathLst>
            </a:custGeom>
            <a:solidFill>
              <a:srgbClr val="000000">
                <a:alpha val="0"/>
              </a:srgbClr>
            </a:solidFill>
            <a:ln w="38100" cap="sq">
              <a:solidFill>
                <a:srgbClr val="F80A0A"/>
              </a:solidFill>
              <a:prstDash val="solid"/>
              <a:miter/>
            </a:ln>
          </p:spPr>
        </p:sp>
        <p:sp>
          <p:nvSpPr>
            <p:cNvPr name="TextBox 14" id="14"/>
            <p:cNvSpPr txBox="true"/>
            <p:nvPr/>
          </p:nvSpPr>
          <p:spPr>
            <a:xfrm>
              <a:off x="0" y="-47625"/>
              <a:ext cx="737840" cy="159782"/>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9547908" y="3488328"/>
            <a:ext cx="8740092" cy="4711053"/>
          </a:xfrm>
          <a:prstGeom prst="rect">
            <a:avLst/>
          </a:prstGeom>
        </p:spPr>
        <p:txBody>
          <a:bodyPr anchor="t" rtlCol="false" tIns="0" lIns="0" bIns="0" rIns="0">
            <a:spAutoFit/>
          </a:bodyPr>
          <a:lstStyle/>
          <a:p>
            <a:pPr algn="l">
              <a:lnSpc>
                <a:spcPts val="3172"/>
              </a:lnSpc>
            </a:pPr>
            <a:r>
              <a:rPr lang="en-US" sz="2642">
                <a:solidFill>
                  <a:srgbClr val="000000"/>
                </a:solidFill>
                <a:latin typeface="Source Han Sans KR Light"/>
                <a:ea typeface="Source Han Sans KR Light"/>
                <a:cs typeface="Source Han Sans KR Light"/>
                <a:sym typeface="Source Han Sans KR Light"/>
              </a:rPr>
              <a:t>1. 아이디 중복 체크 - 중복이 없다면 입력글자가 8글자 이상이라면 사용가능한 아이디 출력</a:t>
            </a:r>
          </a:p>
          <a:p>
            <a:pPr algn="l">
              <a:lnSpc>
                <a:spcPts val="3172"/>
              </a:lnSpc>
            </a:pPr>
          </a:p>
          <a:p>
            <a:pPr algn="l">
              <a:lnSpc>
                <a:spcPts val="3172"/>
              </a:lnSpc>
            </a:pPr>
            <a:r>
              <a:rPr lang="en-US" sz="2642">
                <a:solidFill>
                  <a:srgbClr val="000000"/>
                </a:solidFill>
                <a:latin typeface="Source Han Sans KR Light"/>
                <a:ea typeface="Source Han Sans KR Light"/>
                <a:cs typeface="Source Han Sans KR Light"/>
                <a:sym typeface="Source Han Sans KR Light"/>
              </a:rPr>
              <a:t>2. 가입하기 - 클릭시 중복체크의 내용이 변경되었거나 아이디가 짧으면 (7글자 이하) 입력정보를 확인하라는 메시지를 출력</a:t>
            </a:r>
          </a:p>
          <a:p>
            <a:pPr algn="l">
              <a:lnSpc>
                <a:spcPts val="3172"/>
              </a:lnSpc>
            </a:pPr>
          </a:p>
          <a:p>
            <a:pPr algn="l">
              <a:lnSpc>
                <a:spcPts val="3172"/>
              </a:lnSpc>
            </a:pPr>
            <a:r>
              <a:rPr lang="en-US" sz="2642">
                <a:solidFill>
                  <a:srgbClr val="000000"/>
                </a:solidFill>
                <a:latin typeface="Source Han Sans KR Light"/>
                <a:ea typeface="Source Han Sans KR Light"/>
                <a:cs typeface="Source Han Sans KR Light"/>
                <a:sym typeface="Source Han Sans KR Light"/>
              </a:rPr>
              <a:t>3. 로그인폼으로 이동</a:t>
            </a:r>
          </a:p>
          <a:p>
            <a:pPr algn="l">
              <a:lnSpc>
                <a:spcPts val="3172"/>
              </a:lnSpc>
            </a:pPr>
          </a:p>
          <a:p>
            <a:pPr algn="l">
              <a:lnSpc>
                <a:spcPts val="3172"/>
              </a:lnSpc>
            </a:pPr>
            <a:r>
              <a:rPr lang="en-US" sz="2642">
                <a:solidFill>
                  <a:srgbClr val="000000"/>
                </a:solidFill>
                <a:latin typeface="Source Han Sans KR Light"/>
                <a:ea typeface="Source Han Sans KR Light"/>
                <a:cs typeface="Source Han Sans KR Light"/>
                <a:sym typeface="Source Han Sans KR Light"/>
              </a:rPr>
              <a:t>가입성공시 자동으로 로그인폼 이동</a:t>
            </a:r>
          </a:p>
          <a:p>
            <a:pPr algn="l">
              <a:lnSpc>
                <a:spcPts val="3172"/>
              </a:lnSpc>
            </a:pPr>
            <a:r>
              <a:rPr lang="en-US" sz="2642">
                <a:solidFill>
                  <a:srgbClr val="000000"/>
                </a:solidFill>
                <a:latin typeface="Source Han Sans KR Light"/>
                <a:ea typeface="Source Han Sans KR Light"/>
                <a:cs typeface="Source Han Sans KR Light"/>
                <a:sym typeface="Source Han Sans KR Light"/>
              </a:rPr>
              <a:t> </a:t>
            </a:r>
          </a:p>
          <a:p>
            <a:pPr algn="l">
              <a:lnSpc>
                <a:spcPts val="3172"/>
              </a:lnSpc>
            </a:pPr>
          </a:p>
          <a:p>
            <a:pPr algn="l">
              <a:lnSpc>
                <a:spcPts val="3172"/>
              </a:lnSpc>
            </a:pPr>
          </a:p>
        </p:txBody>
      </p:sp>
      <p:grpSp>
        <p:nvGrpSpPr>
          <p:cNvPr name="Group 5" id="5"/>
          <p:cNvGrpSpPr/>
          <p:nvPr/>
        </p:nvGrpSpPr>
        <p:grpSpPr>
          <a:xfrm rot="0">
            <a:off x="866714" y="2540160"/>
            <a:ext cx="8277286" cy="5206680"/>
            <a:chOff x="0" y="0"/>
            <a:chExt cx="11036381" cy="6942240"/>
          </a:xfrm>
        </p:grpSpPr>
        <p:sp>
          <p:nvSpPr>
            <p:cNvPr name="Freeform 6" id="6"/>
            <p:cNvSpPr/>
            <p:nvPr/>
          </p:nvSpPr>
          <p:spPr>
            <a:xfrm flipH="false" flipV="false" rot="0">
              <a:off x="0" y="0"/>
              <a:ext cx="11036427" cy="6942201"/>
            </a:xfrm>
            <a:custGeom>
              <a:avLst/>
              <a:gdLst/>
              <a:ahLst/>
              <a:cxnLst/>
              <a:rect r="r" b="b" t="t" l="l"/>
              <a:pathLst>
                <a:path h="6942201" w="11036427">
                  <a:moveTo>
                    <a:pt x="0" y="0"/>
                  </a:moveTo>
                  <a:lnTo>
                    <a:pt x="11036427" y="0"/>
                  </a:lnTo>
                  <a:lnTo>
                    <a:pt x="11036427" y="6942201"/>
                  </a:lnTo>
                  <a:lnTo>
                    <a:pt x="0" y="6942201"/>
                  </a:lnTo>
                  <a:lnTo>
                    <a:pt x="0" y="0"/>
                  </a:lnTo>
                  <a:close/>
                </a:path>
              </a:pathLst>
            </a:custGeom>
            <a:blipFill>
              <a:blip r:embed="rId2"/>
              <a:stretch>
                <a:fillRect l="-14" t="0" r="-13" b="0"/>
              </a:stretch>
            </a:blipFill>
          </p:spPr>
        </p:sp>
      </p:grpSp>
      <p:sp>
        <p:nvSpPr>
          <p:cNvPr name="TextBox 7" id="7"/>
          <p:cNvSpPr txBox="true"/>
          <p:nvPr/>
        </p:nvSpPr>
        <p:spPr>
          <a:xfrm rot="0">
            <a:off x="541422"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회원가입</a:t>
            </a:r>
          </a:p>
        </p:txBody>
      </p:sp>
      <p:sp>
        <p:nvSpPr>
          <p:cNvPr name="TextBox 8" id="8"/>
          <p:cNvSpPr txBox="true"/>
          <p:nvPr/>
        </p:nvSpPr>
        <p:spPr>
          <a:xfrm rot="0">
            <a:off x="2757239" y="4967288"/>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1</a:t>
            </a:r>
          </a:p>
        </p:txBody>
      </p:sp>
      <p:sp>
        <p:nvSpPr>
          <p:cNvPr name="TextBox 9" id="9"/>
          <p:cNvSpPr txBox="true"/>
          <p:nvPr/>
        </p:nvSpPr>
        <p:spPr>
          <a:xfrm rot="0">
            <a:off x="2757239" y="6614577"/>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2</a:t>
            </a:r>
          </a:p>
        </p:txBody>
      </p:sp>
      <p:sp>
        <p:nvSpPr>
          <p:cNvPr name="TextBox 10" id="10"/>
          <p:cNvSpPr txBox="true"/>
          <p:nvPr/>
        </p:nvSpPr>
        <p:spPr>
          <a:xfrm rot="0">
            <a:off x="4429723" y="7123893"/>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3</a:t>
            </a:r>
          </a:p>
        </p:txBody>
      </p:sp>
      <p:grpSp>
        <p:nvGrpSpPr>
          <p:cNvPr name="Group 11" id="11"/>
          <p:cNvGrpSpPr/>
          <p:nvPr/>
        </p:nvGrpSpPr>
        <p:grpSpPr>
          <a:xfrm rot="0">
            <a:off x="3091943" y="6488079"/>
            <a:ext cx="4161116" cy="587005"/>
            <a:chOff x="0" y="0"/>
            <a:chExt cx="1095932" cy="154602"/>
          </a:xfrm>
        </p:grpSpPr>
        <p:sp>
          <p:nvSpPr>
            <p:cNvPr name="Freeform 12" id="12"/>
            <p:cNvSpPr/>
            <p:nvPr/>
          </p:nvSpPr>
          <p:spPr>
            <a:xfrm flipH="false" flipV="false" rot="0">
              <a:off x="0" y="0"/>
              <a:ext cx="1095932" cy="154602"/>
            </a:xfrm>
            <a:custGeom>
              <a:avLst/>
              <a:gdLst/>
              <a:ahLst/>
              <a:cxnLst/>
              <a:rect r="r" b="b" t="t" l="l"/>
              <a:pathLst>
                <a:path h="154602" w="1095932">
                  <a:moveTo>
                    <a:pt x="0" y="0"/>
                  </a:moveTo>
                  <a:lnTo>
                    <a:pt x="1095932" y="0"/>
                  </a:lnTo>
                  <a:lnTo>
                    <a:pt x="1095932" y="154602"/>
                  </a:lnTo>
                  <a:lnTo>
                    <a:pt x="0" y="154602"/>
                  </a:lnTo>
                  <a:close/>
                </a:path>
              </a:pathLst>
            </a:custGeom>
            <a:solidFill>
              <a:srgbClr val="000000">
                <a:alpha val="0"/>
              </a:srgbClr>
            </a:solidFill>
            <a:ln w="38100" cap="sq">
              <a:solidFill>
                <a:srgbClr val="F80A0A"/>
              </a:solidFill>
              <a:prstDash val="solid"/>
              <a:miter/>
            </a:ln>
          </p:spPr>
        </p:sp>
        <p:sp>
          <p:nvSpPr>
            <p:cNvPr name="TextBox 13" id="13"/>
            <p:cNvSpPr txBox="true"/>
            <p:nvPr/>
          </p:nvSpPr>
          <p:spPr>
            <a:xfrm>
              <a:off x="0" y="-47625"/>
              <a:ext cx="1095932" cy="202227"/>
            </a:xfrm>
            <a:prstGeom prst="rect">
              <a:avLst/>
            </a:prstGeom>
          </p:spPr>
          <p:txBody>
            <a:bodyPr anchor="ctr" rtlCol="false" tIns="50800" lIns="50800" bIns="50800" rIns="50800"/>
            <a:lstStyle/>
            <a:p>
              <a:pPr algn="ctr">
                <a:lnSpc>
                  <a:spcPts val="3671"/>
                </a:lnSpc>
              </a:pPr>
            </a:p>
          </p:txBody>
        </p:sp>
      </p:grpSp>
      <p:grpSp>
        <p:nvGrpSpPr>
          <p:cNvPr name="Group 14" id="14"/>
          <p:cNvGrpSpPr/>
          <p:nvPr/>
        </p:nvGrpSpPr>
        <p:grpSpPr>
          <a:xfrm rot="0">
            <a:off x="3091943" y="4967288"/>
            <a:ext cx="4161116" cy="502807"/>
            <a:chOff x="0" y="0"/>
            <a:chExt cx="1095932" cy="132426"/>
          </a:xfrm>
        </p:grpSpPr>
        <p:sp>
          <p:nvSpPr>
            <p:cNvPr name="Freeform 15" id="15"/>
            <p:cNvSpPr/>
            <p:nvPr/>
          </p:nvSpPr>
          <p:spPr>
            <a:xfrm flipH="false" flipV="false" rot="0">
              <a:off x="0" y="0"/>
              <a:ext cx="1095932" cy="132426"/>
            </a:xfrm>
            <a:custGeom>
              <a:avLst/>
              <a:gdLst/>
              <a:ahLst/>
              <a:cxnLst/>
              <a:rect r="r" b="b" t="t" l="l"/>
              <a:pathLst>
                <a:path h="132426" w="1095932">
                  <a:moveTo>
                    <a:pt x="0" y="0"/>
                  </a:moveTo>
                  <a:lnTo>
                    <a:pt x="1095932" y="0"/>
                  </a:lnTo>
                  <a:lnTo>
                    <a:pt x="1095932" y="132426"/>
                  </a:lnTo>
                  <a:lnTo>
                    <a:pt x="0" y="132426"/>
                  </a:lnTo>
                  <a:close/>
                </a:path>
              </a:pathLst>
            </a:custGeom>
            <a:solidFill>
              <a:srgbClr val="000000">
                <a:alpha val="0"/>
              </a:srgbClr>
            </a:solidFill>
            <a:ln w="38100" cap="sq">
              <a:solidFill>
                <a:srgbClr val="F80A0A"/>
              </a:solidFill>
              <a:prstDash val="solid"/>
              <a:miter/>
            </a:ln>
          </p:spPr>
        </p:sp>
        <p:sp>
          <p:nvSpPr>
            <p:cNvPr name="TextBox 16" id="16"/>
            <p:cNvSpPr txBox="true"/>
            <p:nvPr/>
          </p:nvSpPr>
          <p:spPr>
            <a:xfrm>
              <a:off x="0" y="-47625"/>
              <a:ext cx="1095932" cy="180051"/>
            </a:xfrm>
            <a:prstGeom prst="rect">
              <a:avLst/>
            </a:prstGeom>
          </p:spPr>
          <p:txBody>
            <a:bodyPr anchor="ctr" rtlCol="false" tIns="50800" lIns="50800" bIns="50800" rIns="50800"/>
            <a:lstStyle/>
            <a:p>
              <a:pPr algn="ctr">
                <a:lnSpc>
                  <a:spcPts val="3671"/>
                </a:lnSpc>
              </a:pPr>
            </a:p>
          </p:txBody>
        </p:sp>
      </p:grpSp>
      <p:grpSp>
        <p:nvGrpSpPr>
          <p:cNvPr name="Group 17" id="17"/>
          <p:cNvGrpSpPr/>
          <p:nvPr/>
        </p:nvGrpSpPr>
        <p:grpSpPr>
          <a:xfrm rot="0">
            <a:off x="4633240" y="7075084"/>
            <a:ext cx="904842" cy="401234"/>
            <a:chOff x="0" y="0"/>
            <a:chExt cx="238312" cy="105675"/>
          </a:xfrm>
        </p:grpSpPr>
        <p:sp>
          <p:nvSpPr>
            <p:cNvPr name="Freeform 18" id="18"/>
            <p:cNvSpPr/>
            <p:nvPr/>
          </p:nvSpPr>
          <p:spPr>
            <a:xfrm flipH="false" flipV="false" rot="0">
              <a:off x="0" y="0"/>
              <a:ext cx="238312" cy="105675"/>
            </a:xfrm>
            <a:custGeom>
              <a:avLst/>
              <a:gdLst/>
              <a:ahLst/>
              <a:cxnLst/>
              <a:rect r="r" b="b" t="t" l="l"/>
              <a:pathLst>
                <a:path h="105675" w="238312">
                  <a:moveTo>
                    <a:pt x="0" y="0"/>
                  </a:moveTo>
                  <a:lnTo>
                    <a:pt x="238312" y="0"/>
                  </a:lnTo>
                  <a:lnTo>
                    <a:pt x="238312" y="105675"/>
                  </a:lnTo>
                  <a:lnTo>
                    <a:pt x="0" y="105675"/>
                  </a:lnTo>
                  <a:close/>
                </a:path>
              </a:pathLst>
            </a:custGeom>
            <a:solidFill>
              <a:srgbClr val="000000">
                <a:alpha val="0"/>
              </a:srgbClr>
            </a:solidFill>
            <a:ln w="38100" cap="sq">
              <a:solidFill>
                <a:srgbClr val="F80A0A"/>
              </a:solidFill>
              <a:prstDash val="solid"/>
              <a:miter/>
            </a:ln>
          </p:spPr>
        </p:sp>
        <p:sp>
          <p:nvSpPr>
            <p:cNvPr name="TextBox 19" id="19"/>
            <p:cNvSpPr txBox="true"/>
            <p:nvPr/>
          </p:nvSpPr>
          <p:spPr>
            <a:xfrm>
              <a:off x="0" y="-47625"/>
              <a:ext cx="238312" cy="153300"/>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1715746" y="2291407"/>
            <a:ext cx="6536046" cy="5704186"/>
            <a:chOff x="0" y="0"/>
            <a:chExt cx="8714728" cy="7605581"/>
          </a:xfrm>
        </p:grpSpPr>
        <p:sp>
          <p:nvSpPr>
            <p:cNvPr name="Freeform 5" id="5"/>
            <p:cNvSpPr/>
            <p:nvPr/>
          </p:nvSpPr>
          <p:spPr>
            <a:xfrm flipH="false" flipV="false" rot="0">
              <a:off x="0" y="0"/>
              <a:ext cx="8714740" cy="7605522"/>
            </a:xfrm>
            <a:custGeom>
              <a:avLst/>
              <a:gdLst/>
              <a:ahLst/>
              <a:cxnLst/>
              <a:rect r="r" b="b" t="t" l="l"/>
              <a:pathLst>
                <a:path h="7605522" w="8714740">
                  <a:moveTo>
                    <a:pt x="0" y="0"/>
                  </a:moveTo>
                  <a:lnTo>
                    <a:pt x="8714740" y="0"/>
                  </a:lnTo>
                  <a:lnTo>
                    <a:pt x="8714740" y="7605522"/>
                  </a:lnTo>
                  <a:lnTo>
                    <a:pt x="0" y="7605522"/>
                  </a:lnTo>
                  <a:lnTo>
                    <a:pt x="0" y="0"/>
                  </a:lnTo>
                  <a:close/>
                </a:path>
              </a:pathLst>
            </a:custGeom>
            <a:blipFill>
              <a:blip r:embed="rId2"/>
              <a:stretch>
                <a:fillRect l="0" t="0" r="0" b="0"/>
              </a:stretch>
            </a:blipFill>
          </p:spPr>
        </p:sp>
      </p:grpSp>
      <p:sp>
        <p:nvSpPr>
          <p:cNvPr name="TextBox 6" id="6"/>
          <p:cNvSpPr txBox="true"/>
          <p:nvPr/>
        </p:nvSpPr>
        <p:spPr>
          <a:xfrm rot="0">
            <a:off x="1512229" y="6538667"/>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1</a:t>
            </a:r>
          </a:p>
        </p:txBody>
      </p:sp>
      <p:sp>
        <p:nvSpPr>
          <p:cNvPr name="TextBox 7" id="7"/>
          <p:cNvSpPr txBox="true"/>
          <p:nvPr/>
        </p:nvSpPr>
        <p:spPr>
          <a:xfrm rot="0">
            <a:off x="4254649" y="7277605"/>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2</a:t>
            </a:r>
          </a:p>
        </p:txBody>
      </p:sp>
      <p:grpSp>
        <p:nvGrpSpPr>
          <p:cNvPr name="Group 8" id="8"/>
          <p:cNvGrpSpPr/>
          <p:nvPr/>
        </p:nvGrpSpPr>
        <p:grpSpPr>
          <a:xfrm rot="0">
            <a:off x="8267660" y="3381653"/>
            <a:ext cx="6172393" cy="888825"/>
            <a:chOff x="0" y="0"/>
            <a:chExt cx="8229857" cy="1185100"/>
          </a:xfrm>
        </p:grpSpPr>
        <p:sp>
          <p:nvSpPr>
            <p:cNvPr name="Freeform 9" id="9"/>
            <p:cNvSpPr/>
            <p:nvPr/>
          </p:nvSpPr>
          <p:spPr>
            <a:xfrm flipH="false" flipV="false" rot="0">
              <a:off x="0" y="0"/>
              <a:ext cx="8229854" cy="1185037"/>
            </a:xfrm>
            <a:custGeom>
              <a:avLst/>
              <a:gdLst/>
              <a:ahLst/>
              <a:cxnLst/>
              <a:rect r="r" b="b" t="t" l="l"/>
              <a:pathLst>
                <a:path h="1185037" w="8229854">
                  <a:moveTo>
                    <a:pt x="0" y="0"/>
                  </a:moveTo>
                  <a:lnTo>
                    <a:pt x="8229854" y="0"/>
                  </a:lnTo>
                  <a:lnTo>
                    <a:pt x="8229854" y="1185037"/>
                  </a:lnTo>
                  <a:lnTo>
                    <a:pt x="0" y="1185037"/>
                  </a:lnTo>
                  <a:lnTo>
                    <a:pt x="0" y="0"/>
                  </a:lnTo>
                  <a:close/>
                </a:path>
              </a:pathLst>
            </a:custGeom>
            <a:blipFill>
              <a:blip r:embed="rId3"/>
              <a:stretch>
                <a:fillRect l="0" t="0" r="0" b="-5"/>
              </a:stretch>
            </a:blipFill>
          </p:spPr>
        </p:sp>
      </p:grpSp>
      <p:grpSp>
        <p:nvGrpSpPr>
          <p:cNvPr name="Group 10" id="10"/>
          <p:cNvGrpSpPr/>
          <p:nvPr/>
        </p:nvGrpSpPr>
        <p:grpSpPr>
          <a:xfrm rot="0">
            <a:off x="8359206" y="2067965"/>
            <a:ext cx="5989300" cy="885375"/>
            <a:chOff x="0" y="0"/>
            <a:chExt cx="7985733" cy="1180500"/>
          </a:xfrm>
        </p:grpSpPr>
        <p:sp>
          <p:nvSpPr>
            <p:cNvPr name="Freeform 11" id="11"/>
            <p:cNvSpPr/>
            <p:nvPr/>
          </p:nvSpPr>
          <p:spPr>
            <a:xfrm flipH="false" flipV="false" rot="0">
              <a:off x="0" y="0"/>
              <a:ext cx="7985760" cy="1180465"/>
            </a:xfrm>
            <a:custGeom>
              <a:avLst/>
              <a:gdLst/>
              <a:ahLst/>
              <a:cxnLst/>
              <a:rect r="r" b="b" t="t" l="l"/>
              <a:pathLst>
                <a:path h="1180465" w="7985760">
                  <a:moveTo>
                    <a:pt x="0" y="0"/>
                  </a:moveTo>
                  <a:lnTo>
                    <a:pt x="7985760" y="0"/>
                  </a:lnTo>
                  <a:lnTo>
                    <a:pt x="7985760" y="1180465"/>
                  </a:lnTo>
                  <a:lnTo>
                    <a:pt x="0" y="1180465"/>
                  </a:lnTo>
                  <a:lnTo>
                    <a:pt x="0" y="0"/>
                  </a:lnTo>
                  <a:close/>
                </a:path>
              </a:pathLst>
            </a:custGeom>
            <a:blipFill>
              <a:blip r:embed="rId4"/>
              <a:stretch>
                <a:fillRect l="0" t="0" r="0" b="-2"/>
              </a:stretch>
            </a:blipFill>
          </p:spPr>
        </p:sp>
      </p:grpSp>
      <p:sp>
        <p:nvSpPr>
          <p:cNvPr name="TextBox 12" id="12"/>
          <p:cNvSpPr txBox="true"/>
          <p:nvPr/>
        </p:nvSpPr>
        <p:spPr>
          <a:xfrm rot="0">
            <a:off x="8826855" y="5098291"/>
            <a:ext cx="8740092" cy="3533289"/>
          </a:xfrm>
          <a:prstGeom prst="rect">
            <a:avLst/>
          </a:prstGeom>
        </p:spPr>
        <p:txBody>
          <a:bodyPr anchor="t" rtlCol="false" tIns="0" lIns="0" bIns="0" rIns="0">
            <a:spAutoFit/>
          </a:bodyPr>
          <a:lstStyle/>
          <a:p>
            <a:pPr algn="l">
              <a:lnSpc>
                <a:spcPts val="3172"/>
              </a:lnSpc>
            </a:pPr>
            <a:r>
              <a:rPr lang="en-US" sz="2642">
                <a:solidFill>
                  <a:srgbClr val="000000"/>
                </a:solidFill>
                <a:latin typeface="Source Han Sans KR Light"/>
                <a:ea typeface="Source Han Sans KR Light"/>
                <a:cs typeface="Source Han Sans KR Light"/>
                <a:sym typeface="Source Han Sans KR Light"/>
              </a:rPr>
              <a:t>1. 로그인 성공시 별도의 메시지 없이 홈화면으로 이동</a:t>
            </a:r>
          </a:p>
          <a:p>
            <a:pPr algn="l">
              <a:lnSpc>
                <a:spcPts val="3172"/>
              </a:lnSpc>
            </a:pPr>
          </a:p>
          <a:p>
            <a:pPr algn="l">
              <a:lnSpc>
                <a:spcPts val="3172"/>
              </a:lnSpc>
            </a:pPr>
            <a:r>
              <a:rPr lang="en-US" sz="2642">
                <a:solidFill>
                  <a:srgbClr val="000000"/>
                </a:solidFill>
                <a:latin typeface="Source Han Sans KR Light"/>
                <a:ea typeface="Source Han Sans KR Light"/>
                <a:cs typeface="Source Han Sans KR Light"/>
                <a:sym typeface="Source Han Sans KR Light"/>
              </a:rPr>
              <a:t>2. 회원가입 폼으로 이동</a:t>
            </a:r>
          </a:p>
          <a:p>
            <a:pPr algn="l">
              <a:lnSpc>
                <a:spcPts val="3172"/>
              </a:lnSpc>
            </a:pPr>
          </a:p>
          <a:p>
            <a:pPr algn="l">
              <a:lnSpc>
                <a:spcPts val="3172"/>
              </a:lnSpc>
            </a:pPr>
            <a:r>
              <a:rPr lang="en-US" sz="2642">
                <a:solidFill>
                  <a:srgbClr val="000000"/>
                </a:solidFill>
                <a:latin typeface="Source Han Sans KR Light"/>
                <a:ea typeface="Source Han Sans KR Light"/>
                <a:cs typeface="Source Han Sans KR Light"/>
                <a:sym typeface="Source Han Sans KR Light"/>
              </a:rPr>
              <a:t>로그인 상태에서만 글쓰기/ 자신의 글 수정/삭제/ 추천등 사이트의 모든기능 이용가능  </a:t>
            </a:r>
          </a:p>
          <a:p>
            <a:pPr algn="l">
              <a:lnSpc>
                <a:spcPts val="3172"/>
              </a:lnSpc>
            </a:pPr>
          </a:p>
          <a:p>
            <a:pPr algn="l">
              <a:lnSpc>
                <a:spcPts val="3172"/>
              </a:lnSpc>
            </a:pPr>
          </a:p>
          <a:p>
            <a:pPr algn="l">
              <a:lnSpc>
                <a:spcPts val="3172"/>
              </a:lnSpc>
            </a:pPr>
          </a:p>
        </p:txBody>
      </p:sp>
      <p:sp>
        <p:nvSpPr>
          <p:cNvPr name="TextBox 13" id="13"/>
          <p:cNvSpPr txBox="true"/>
          <p:nvPr/>
        </p:nvSpPr>
        <p:spPr>
          <a:xfrm rot="0">
            <a:off x="541422"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로그인</a:t>
            </a:r>
          </a:p>
        </p:txBody>
      </p:sp>
      <p:grpSp>
        <p:nvGrpSpPr>
          <p:cNvPr name="Group 14" id="14"/>
          <p:cNvGrpSpPr/>
          <p:nvPr/>
        </p:nvGrpSpPr>
        <p:grpSpPr>
          <a:xfrm rot="0">
            <a:off x="11334806" y="2934290"/>
            <a:ext cx="38100" cy="466414"/>
            <a:chOff x="0" y="0"/>
            <a:chExt cx="50800" cy="621885"/>
          </a:xfrm>
        </p:grpSpPr>
        <p:sp>
          <p:nvSpPr>
            <p:cNvPr name="Freeform 15" id="15"/>
            <p:cNvSpPr/>
            <p:nvPr/>
          </p:nvSpPr>
          <p:spPr>
            <a:xfrm flipH="false" flipV="false" rot="0">
              <a:off x="0" y="25400"/>
              <a:ext cx="50800" cy="571119"/>
            </a:xfrm>
            <a:custGeom>
              <a:avLst/>
              <a:gdLst/>
              <a:ahLst/>
              <a:cxnLst/>
              <a:rect r="r" b="b" t="t" l="l"/>
              <a:pathLst>
                <a:path h="571119" w="50800">
                  <a:moveTo>
                    <a:pt x="50800" y="0"/>
                  </a:moveTo>
                  <a:lnTo>
                    <a:pt x="50800" y="571119"/>
                  </a:lnTo>
                  <a:lnTo>
                    <a:pt x="0" y="571119"/>
                  </a:lnTo>
                  <a:lnTo>
                    <a:pt x="0" y="0"/>
                  </a:lnTo>
                  <a:close/>
                </a:path>
              </a:pathLst>
            </a:custGeom>
            <a:solidFill>
              <a:srgbClr val="000000"/>
            </a:solidFill>
          </p:spPr>
        </p:sp>
      </p:grpSp>
      <p:grpSp>
        <p:nvGrpSpPr>
          <p:cNvPr name="Group 16" id="16"/>
          <p:cNvGrpSpPr/>
          <p:nvPr/>
        </p:nvGrpSpPr>
        <p:grpSpPr>
          <a:xfrm rot="0">
            <a:off x="4458166" y="7151107"/>
            <a:ext cx="1031399" cy="579767"/>
            <a:chOff x="0" y="0"/>
            <a:chExt cx="271644" cy="152696"/>
          </a:xfrm>
        </p:grpSpPr>
        <p:sp>
          <p:nvSpPr>
            <p:cNvPr name="Freeform 17" id="17"/>
            <p:cNvSpPr/>
            <p:nvPr/>
          </p:nvSpPr>
          <p:spPr>
            <a:xfrm flipH="false" flipV="false" rot="0">
              <a:off x="0" y="0"/>
              <a:ext cx="271644" cy="152696"/>
            </a:xfrm>
            <a:custGeom>
              <a:avLst/>
              <a:gdLst/>
              <a:ahLst/>
              <a:cxnLst/>
              <a:rect r="r" b="b" t="t" l="l"/>
              <a:pathLst>
                <a:path h="152696" w="271644">
                  <a:moveTo>
                    <a:pt x="0" y="0"/>
                  </a:moveTo>
                  <a:lnTo>
                    <a:pt x="271644" y="0"/>
                  </a:lnTo>
                  <a:lnTo>
                    <a:pt x="271644" y="152696"/>
                  </a:lnTo>
                  <a:lnTo>
                    <a:pt x="0" y="152696"/>
                  </a:lnTo>
                  <a:close/>
                </a:path>
              </a:pathLst>
            </a:custGeom>
            <a:solidFill>
              <a:srgbClr val="000000">
                <a:alpha val="0"/>
              </a:srgbClr>
            </a:solidFill>
            <a:ln w="38100" cap="sq">
              <a:solidFill>
                <a:srgbClr val="F80A0A"/>
              </a:solidFill>
              <a:prstDash val="solid"/>
              <a:miter/>
            </a:ln>
          </p:spPr>
        </p:sp>
        <p:sp>
          <p:nvSpPr>
            <p:cNvPr name="TextBox 18" id="18"/>
            <p:cNvSpPr txBox="true"/>
            <p:nvPr/>
          </p:nvSpPr>
          <p:spPr>
            <a:xfrm>
              <a:off x="0" y="-47625"/>
              <a:ext cx="271644" cy="200321"/>
            </a:xfrm>
            <a:prstGeom prst="rect">
              <a:avLst/>
            </a:prstGeom>
          </p:spPr>
          <p:txBody>
            <a:bodyPr anchor="ctr" rtlCol="false" tIns="50800" lIns="50800" bIns="50800" rIns="50800"/>
            <a:lstStyle/>
            <a:p>
              <a:pPr algn="ctr">
                <a:lnSpc>
                  <a:spcPts val="3671"/>
                </a:lnSpc>
              </a:pPr>
            </a:p>
          </p:txBody>
        </p:sp>
      </p:grpSp>
      <p:grpSp>
        <p:nvGrpSpPr>
          <p:cNvPr name="Group 19" id="19"/>
          <p:cNvGrpSpPr/>
          <p:nvPr/>
        </p:nvGrpSpPr>
        <p:grpSpPr>
          <a:xfrm rot="0">
            <a:off x="1919263" y="6412169"/>
            <a:ext cx="6239043" cy="605420"/>
            <a:chOff x="0" y="0"/>
            <a:chExt cx="1643205" cy="159452"/>
          </a:xfrm>
        </p:grpSpPr>
        <p:sp>
          <p:nvSpPr>
            <p:cNvPr name="Freeform 20" id="20"/>
            <p:cNvSpPr/>
            <p:nvPr/>
          </p:nvSpPr>
          <p:spPr>
            <a:xfrm flipH="false" flipV="false" rot="0">
              <a:off x="0" y="0"/>
              <a:ext cx="1643205" cy="159452"/>
            </a:xfrm>
            <a:custGeom>
              <a:avLst/>
              <a:gdLst/>
              <a:ahLst/>
              <a:cxnLst/>
              <a:rect r="r" b="b" t="t" l="l"/>
              <a:pathLst>
                <a:path h="159452" w="1643205">
                  <a:moveTo>
                    <a:pt x="0" y="0"/>
                  </a:moveTo>
                  <a:lnTo>
                    <a:pt x="1643205" y="0"/>
                  </a:lnTo>
                  <a:lnTo>
                    <a:pt x="1643205" y="159452"/>
                  </a:lnTo>
                  <a:lnTo>
                    <a:pt x="0" y="159452"/>
                  </a:lnTo>
                  <a:close/>
                </a:path>
              </a:pathLst>
            </a:custGeom>
            <a:solidFill>
              <a:srgbClr val="000000">
                <a:alpha val="0"/>
              </a:srgbClr>
            </a:solidFill>
            <a:ln w="38100" cap="sq">
              <a:solidFill>
                <a:srgbClr val="F80A0A"/>
              </a:solidFill>
              <a:prstDash val="solid"/>
              <a:miter/>
            </a:ln>
          </p:spPr>
        </p:sp>
        <p:sp>
          <p:nvSpPr>
            <p:cNvPr name="TextBox 21" id="21"/>
            <p:cNvSpPr txBox="true"/>
            <p:nvPr/>
          </p:nvSpPr>
          <p:spPr>
            <a:xfrm>
              <a:off x="0" y="-47625"/>
              <a:ext cx="1643205" cy="207077"/>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9603507" y="8769569"/>
            <a:ext cx="1378222" cy="488731"/>
            <a:chOff x="0" y="0"/>
            <a:chExt cx="1837629" cy="651641"/>
          </a:xfrm>
        </p:grpSpPr>
        <p:sp>
          <p:nvSpPr>
            <p:cNvPr name="Freeform 5" id="5"/>
            <p:cNvSpPr/>
            <p:nvPr/>
          </p:nvSpPr>
          <p:spPr>
            <a:xfrm flipH="false" flipV="false" rot="0">
              <a:off x="0" y="0"/>
              <a:ext cx="1837690" cy="651637"/>
            </a:xfrm>
            <a:custGeom>
              <a:avLst/>
              <a:gdLst/>
              <a:ahLst/>
              <a:cxnLst/>
              <a:rect r="r" b="b" t="t" l="l"/>
              <a:pathLst>
                <a:path h="651637" w="1837690">
                  <a:moveTo>
                    <a:pt x="0" y="0"/>
                  </a:moveTo>
                  <a:lnTo>
                    <a:pt x="1837690" y="0"/>
                  </a:lnTo>
                  <a:lnTo>
                    <a:pt x="1837690" y="651637"/>
                  </a:lnTo>
                  <a:lnTo>
                    <a:pt x="0" y="651637"/>
                  </a:lnTo>
                  <a:lnTo>
                    <a:pt x="0" y="0"/>
                  </a:lnTo>
                  <a:close/>
                </a:path>
              </a:pathLst>
            </a:custGeom>
            <a:blipFill>
              <a:blip r:embed="rId2"/>
              <a:stretch>
                <a:fillRect l="0" t="0" r="3" b="0"/>
              </a:stretch>
            </a:blipFill>
          </p:spPr>
        </p:sp>
      </p:grpSp>
      <p:sp>
        <p:nvSpPr>
          <p:cNvPr name="TextBox 6" id="6"/>
          <p:cNvSpPr txBox="true"/>
          <p:nvPr/>
        </p:nvSpPr>
        <p:spPr>
          <a:xfrm rot="0">
            <a:off x="601753" y="3365211"/>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1</a:t>
            </a:r>
          </a:p>
        </p:txBody>
      </p:sp>
      <p:sp>
        <p:nvSpPr>
          <p:cNvPr name="TextBox 7" id="7"/>
          <p:cNvSpPr txBox="true"/>
          <p:nvPr/>
        </p:nvSpPr>
        <p:spPr>
          <a:xfrm rot="0">
            <a:off x="601753" y="6224029"/>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2</a:t>
            </a:r>
          </a:p>
        </p:txBody>
      </p:sp>
      <p:sp>
        <p:nvSpPr>
          <p:cNvPr name="TextBox 8" id="8"/>
          <p:cNvSpPr txBox="true"/>
          <p:nvPr/>
        </p:nvSpPr>
        <p:spPr>
          <a:xfrm rot="0">
            <a:off x="9196473" y="8837722"/>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3</a:t>
            </a:r>
          </a:p>
        </p:txBody>
      </p:sp>
      <p:grpSp>
        <p:nvGrpSpPr>
          <p:cNvPr name="Group 9" id="9"/>
          <p:cNvGrpSpPr/>
          <p:nvPr/>
        </p:nvGrpSpPr>
        <p:grpSpPr>
          <a:xfrm rot="0">
            <a:off x="968124" y="1789670"/>
            <a:ext cx="9923955" cy="6979899"/>
            <a:chOff x="0" y="0"/>
            <a:chExt cx="13231940" cy="9306532"/>
          </a:xfrm>
        </p:grpSpPr>
        <p:sp>
          <p:nvSpPr>
            <p:cNvPr name="Freeform 10" id="10"/>
            <p:cNvSpPr/>
            <p:nvPr/>
          </p:nvSpPr>
          <p:spPr>
            <a:xfrm flipH="false" flipV="false" rot="0">
              <a:off x="0" y="0"/>
              <a:ext cx="13232003" cy="9306560"/>
            </a:xfrm>
            <a:custGeom>
              <a:avLst/>
              <a:gdLst/>
              <a:ahLst/>
              <a:cxnLst/>
              <a:rect r="r" b="b" t="t" l="l"/>
              <a:pathLst>
                <a:path h="9306560" w="13232003">
                  <a:moveTo>
                    <a:pt x="0" y="0"/>
                  </a:moveTo>
                  <a:lnTo>
                    <a:pt x="13232003" y="0"/>
                  </a:lnTo>
                  <a:lnTo>
                    <a:pt x="13232003" y="9306560"/>
                  </a:lnTo>
                  <a:lnTo>
                    <a:pt x="0" y="9306560"/>
                  </a:lnTo>
                  <a:lnTo>
                    <a:pt x="0" y="0"/>
                  </a:lnTo>
                  <a:close/>
                </a:path>
              </a:pathLst>
            </a:custGeom>
            <a:blipFill>
              <a:blip r:embed="rId3"/>
              <a:stretch>
                <a:fillRect l="0" t="-8" r="0" b="-7"/>
              </a:stretch>
            </a:blipFill>
          </p:spPr>
        </p:sp>
      </p:grpSp>
      <p:sp>
        <p:nvSpPr>
          <p:cNvPr name="TextBox 11" id="11"/>
          <p:cNvSpPr txBox="true"/>
          <p:nvPr/>
        </p:nvSpPr>
        <p:spPr>
          <a:xfrm rot="0">
            <a:off x="790069"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글쓰기</a:t>
            </a:r>
          </a:p>
        </p:txBody>
      </p:sp>
      <p:sp>
        <p:nvSpPr>
          <p:cNvPr name="TextBox 12" id="12"/>
          <p:cNvSpPr txBox="true"/>
          <p:nvPr/>
        </p:nvSpPr>
        <p:spPr>
          <a:xfrm rot="0">
            <a:off x="11292519" y="3631956"/>
            <a:ext cx="7156044" cy="2768285"/>
          </a:xfrm>
          <a:prstGeom prst="rect">
            <a:avLst/>
          </a:prstGeom>
        </p:spPr>
        <p:txBody>
          <a:bodyPr anchor="t" rtlCol="false" tIns="0" lIns="0" bIns="0" rIns="0">
            <a:spAutoFit/>
          </a:bodyPr>
          <a:lstStyle/>
          <a:p>
            <a:pPr algn="l">
              <a:lnSpc>
                <a:spcPts val="4443"/>
              </a:lnSpc>
            </a:pPr>
            <a:r>
              <a:rPr lang="en-US" sz="3701">
                <a:solidFill>
                  <a:srgbClr val="000000"/>
                </a:solidFill>
                <a:latin typeface="Source Han Sans KR Light"/>
                <a:ea typeface="Source Han Sans KR Light"/>
                <a:cs typeface="Source Han Sans KR Light"/>
                <a:sym typeface="Source Han Sans KR Light"/>
              </a:rPr>
              <a:t>1.  글제목 설정, 카테고리(콤보박스)</a:t>
            </a:r>
          </a:p>
          <a:p>
            <a:pPr algn="l">
              <a:lnSpc>
                <a:spcPts val="4443"/>
              </a:lnSpc>
            </a:pPr>
          </a:p>
          <a:p>
            <a:pPr algn="l">
              <a:lnSpc>
                <a:spcPts val="4443"/>
              </a:lnSpc>
            </a:pPr>
            <a:r>
              <a:rPr lang="en-US" sz="3701">
                <a:solidFill>
                  <a:srgbClr val="000000"/>
                </a:solidFill>
                <a:latin typeface="Source Han Sans KR Light"/>
                <a:ea typeface="Source Han Sans KR Light"/>
                <a:cs typeface="Source Han Sans KR Light"/>
                <a:sym typeface="Source Han Sans KR Light"/>
              </a:rPr>
              <a:t>2. 텍스트 에디터 - 본문내용 작성</a:t>
            </a:r>
          </a:p>
          <a:p>
            <a:pPr algn="l">
              <a:lnSpc>
                <a:spcPts val="4443"/>
              </a:lnSpc>
            </a:pPr>
          </a:p>
          <a:p>
            <a:pPr algn="l">
              <a:lnSpc>
                <a:spcPts val="4443"/>
              </a:lnSpc>
            </a:pPr>
            <a:r>
              <a:rPr lang="en-US" sz="3701">
                <a:solidFill>
                  <a:srgbClr val="000000"/>
                </a:solidFill>
                <a:latin typeface="Source Han Sans KR Light"/>
                <a:ea typeface="Source Han Sans KR Light"/>
                <a:cs typeface="Source Han Sans KR Light"/>
                <a:sym typeface="Source Han Sans KR Light"/>
              </a:rPr>
              <a:t>3. 글쓰기/취소 버튼</a:t>
            </a:r>
          </a:p>
        </p:txBody>
      </p:sp>
      <p:grpSp>
        <p:nvGrpSpPr>
          <p:cNvPr name="Group 13" id="13"/>
          <p:cNvGrpSpPr/>
          <p:nvPr/>
        </p:nvGrpSpPr>
        <p:grpSpPr>
          <a:xfrm rot="0">
            <a:off x="968124" y="2725717"/>
            <a:ext cx="9923955" cy="1015875"/>
            <a:chOff x="0" y="0"/>
            <a:chExt cx="2613717" cy="267556"/>
          </a:xfrm>
        </p:grpSpPr>
        <p:sp>
          <p:nvSpPr>
            <p:cNvPr name="Freeform 14" id="14"/>
            <p:cNvSpPr/>
            <p:nvPr/>
          </p:nvSpPr>
          <p:spPr>
            <a:xfrm flipH="false" flipV="false" rot="0">
              <a:off x="0" y="0"/>
              <a:ext cx="2613717" cy="267556"/>
            </a:xfrm>
            <a:custGeom>
              <a:avLst/>
              <a:gdLst/>
              <a:ahLst/>
              <a:cxnLst/>
              <a:rect r="r" b="b" t="t" l="l"/>
              <a:pathLst>
                <a:path h="267556" w="2613717">
                  <a:moveTo>
                    <a:pt x="0" y="0"/>
                  </a:moveTo>
                  <a:lnTo>
                    <a:pt x="2613717" y="0"/>
                  </a:lnTo>
                  <a:lnTo>
                    <a:pt x="2613717" y="267556"/>
                  </a:lnTo>
                  <a:lnTo>
                    <a:pt x="0" y="267556"/>
                  </a:lnTo>
                  <a:close/>
                </a:path>
              </a:pathLst>
            </a:custGeom>
            <a:solidFill>
              <a:srgbClr val="000000">
                <a:alpha val="0"/>
              </a:srgbClr>
            </a:solidFill>
            <a:ln w="38100" cap="sq">
              <a:solidFill>
                <a:srgbClr val="F80A0A"/>
              </a:solidFill>
              <a:prstDash val="solid"/>
              <a:miter/>
            </a:ln>
          </p:spPr>
        </p:sp>
        <p:sp>
          <p:nvSpPr>
            <p:cNvPr name="TextBox 15" id="15"/>
            <p:cNvSpPr txBox="true"/>
            <p:nvPr/>
          </p:nvSpPr>
          <p:spPr>
            <a:xfrm>
              <a:off x="0" y="-47625"/>
              <a:ext cx="2613717" cy="315181"/>
            </a:xfrm>
            <a:prstGeom prst="rect">
              <a:avLst/>
            </a:prstGeom>
          </p:spPr>
          <p:txBody>
            <a:bodyPr anchor="ctr" rtlCol="false" tIns="50800" lIns="50800" bIns="50800" rIns="50800"/>
            <a:lstStyle/>
            <a:p>
              <a:pPr algn="ctr">
                <a:lnSpc>
                  <a:spcPts val="3671"/>
                </a:lnSpc>
              </a:pPr>
            </a:p>
          </p:txBody>
        </p:sp>
      </p:grpSp>
      <p:grpSp>
        <p:nvGrpSpPr>
          <p:cNvPr name="Group 16" id="16"/>
          <p:cNvGrpSpPr/>
          <p:nvPr/>
        </p:nvGrpSpPr>
        <p:grpSpPr>
          <a:xfrm rot="0">
            <a:off x="968124" y="4075654"/>
            <a:ext cx="9855796" cy="4693915"/>
            <a:chOff x="0" y="0"/>
            <a:chExt cx="2595765" cy="1236257"/>
          </a:xfrm>
        </p:grpSpPr>
        <p:sp>
          <p:nvSpPr>
            <p:cNvPr name="Freeform 17" id="17"/>
            <p:cNvSpPr/>
            <p:nvPr/>
          </p:nvSpPr>
          <p:spPr>
            <a:xfrm flipH="false" flipV="false" rot="0">
              <a:off x="0" y="0"/>
              <a:ext cx="2595765" cy="1236257"/>
            </a:xfrm>
            <a:custGeom>
              <a:avLst/>
              <a:gdLst/>
              <a:ahLst/>
              <a:cxnLst/>
              <a:rect r="r" b="b" t="t" l="l"/>
              <a:pathLst>
                <a:path h="1236257" w="2595765">
                  <a:moveTo>
                    <a:pt x="0" y="0"/>
                  </a:moveTo>
                  <a:lnTo>
                    <a:pt x="2595765" y="0"/>
                  </a:lnTo>
                  <a:lnTo>
                    <a:pt x="2595765" y="1236257"/>
                  </a:lnTo>
                  <a:lnTo>
                    <a:pt x="0" y="1236257"/>
                  </a:lnTo>
                  <a:close/>
                </a:path>
              </a:pathLst>
            </a:custGeom>
            <a:solidFill>
              <a:srgbClr val="000000">
                <a:alpha val="0"/>
              </a:srgbClr>
            </a:solidFill>
            <a:ln w="38100" cap="sq">
              <a:solidFill>
                <a:srgbClr val="F80A0A"/>
              </a:solidFill>
              <a:prstDash val="solid"/>
              <a:miter/>
            </a:ln>
          </p:spPr>
        </p:sp>
        <p:sp>
          <p:nvSpPr>
            <p:cNvPr name="TextBox 18" id="18"/>
            <p:cNvSpPr txBox="true"/>
            <p:nvPr/>
          </p:nvSpPr>
          <p:spPr>
            <a:xfrm>
              <a:off x="0" y="-47625"/>
              <a:ext cx="2595765" cy="1283882"/>
            </a:xfrm>
            <a:prstGeom prst="rect">
              <a:avLst/>
            </a:prstGeom>
          </p:spPr>
          <p:txBody>
            <a:bodyPr anchor="ctr" rtlCol="false" tIns="50800" lIns="50800" bIns="50800" rIns="50800"/>
            <a:lstStyle/>
            <a:p>
              <a:pPr algn="ctr">
                <a:lnSpc>
                  <a:spcPts val="3671"/>
                </a:lnSpc>
              </a:pPr>
            </a:p>
          </p:txBody>
        </p:sp>
      </p:grpSp>
      <p:grpSp>
        <p:nvGrpSpPr>
          <p:cNvPr name="Group 19" id="19"/>
          <p:cNvGrpSpPr/>
          <p:nvPr/>
        </p:nvGrpSpPr>
        <p:grpSpPr>
          <a:xfrm rot="0">
            <a:off x="9399990" y="8837722"/>
            <a:ext cx="1892529" cy="456307"/>
            <a:chOff x="0" y="0"/>
            <a:chExt cx="498444" cy="120180"/>
          </a:xfrm>
        </p:grpSpPr>
        <p:sp>
          <p:nvSpPr>
            <p:cNvPr name="Freeform 20" id="20"/>
            <p:cNvSpPr/>
            <p:nvPr/>
          </p:nvSpPr>
          <p:spPr>
            <a:xfrm flipH="false" flipV="false" rot="0">
              <a:off x="0" y="0"/>
              <a:ext cx="498444" cy="120180"/>
            </a:xfrm>
            <a:custGeom>
              <a:avLst/>
              <a:gdLst/>
              <a:ahLst/>
              <a:cxnLst/>
              <a:rect r="r" b="b" t="t" l="l"/>
              <a:pathLst>
                <a:path h="120180" w="498444">
                  <a:moveTo>
                    <a:pt x="0" y="0"/>
                  </a:moveTo>
                  <a:lnTo>
                    <a:pt x="498444" y="0"/>
                  </a:lnTo>
                  <a:lnTo>
                    <a:pt x="498444" y="120180"/>
                  </a:lnTo>
                  <a:lnTo>
                    <a:pt x="0" y="120180"/>
                  </a:lnTo>
                  <a:close/>
                </a:path>
              </a:pathLst>
            </a:custGeom>
            <a:solidFill>
              <a:srgbClr val="000000">
                <a:alpha val="0"/>
              </a:srgbClr>
            </a:solidFill>
            <a:ln w="38100" cap="sq">
              <a:solidFill>
                <a:srgbClr val="F80A0A"/>
              </a:solidFill>
              <a:prstDash val="solid"/>
              <a:miter/>
            </a:ln>
          </p:spPr>
        </p:sp>
        <p:sp>
          <p:nvSpPr>
            <p:cNvPr name="TextBox 21" id="21"/>
            <p:cNvSpPr txBox="true"/>
            <p:nvPr/>
          </p:nvSpPr>
          <p:spPr>
            <a:xfrm>
              <a:off x="0" y="-47625"/>
              <a:ext cx="498444" cy="167805"/>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1197103" y="1694312"/>
            <a:ext cx="8595546" cy="7766847"/>
            <a:chOff x="0" y="0"/>
            <a:chExt cx="11460728" cy="10355796"/>
          </a:xfrm>
        </p:grpSpPr>
        <p:sp>
          <p:nvSpPr>
            <p:cNvPr name="Freeform 5" id="5"/>
            <p:cNvSpPr/>
            <p:nvPr/>
          </p:nvSpPr>
          <p:spPr>
            <a:xfrm flipH="false" flipV="false" rot="0">
              <a:off x="0" y="0"/>
              <a:ext cx="11460734" cy="10355834"/>
            </a:xfrm>
            <a:custGeom>
              <a:avLst/>
              <a:gdLst/>
              <a:ahLst/>
              <a:cxnLst/>
              <a:rect r="r" b="b" t="t" l="l"/>
              <a:pathLst>
                <a:path h="10355834" w="11460734">
                  <a:moveTo>
                    <a:pt x="0" y="0"/>
                  </a:moveTo>
                  <a:lnTo>
                    <a:pt x="11460734" y="0"/>
                  </a:lnTo>
                  <a:lnTo>
                    <a:pt x="11460734" y="10355834"/>
                  </a:lnTo>
                  <a:lnTo>
                    <a:pt x="0" y="10355834"/>
                  </a:lnTo>
                  <a:lnTo>
                    <a:pt x="0" y="0"/>
                  </a:lnTo>
                  <a:close/>
                </a:path>
              </a:pathLst>
            </a:custGeom>
            <a:blipFill>
              <a:blip r:embed="rId2"/>
              <a:stretch>
                <a:fillRect l="0" t="0" r="0" b="0"/>
              </a:stretch>
            </a:blipFill>
          </p:spPr>
        </p:sp>
      </p:grpSp>
      <p:sp>
        <p:nvSpPr>
          <p:cNvPr name="TextBox 6" id="6"/>
          <p:cNvSpPr txBox="true"/>
          <p:nvPr/>
        </p:nvSpPr>
        <p:spPr>
          <a:xfrm rot="0">
            <a:off x="919906"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글읽기</a:t>
            </a:r>
          </a:p>
        </p:txBody>
      </p:sp>
      <p:sp>
        <p:nvSpPr>
          <p:cNvPr name="TextBox 7" id="7"/>
          <p:cNvSpPr txBox="true"/>
          <p:nvPr/>
        </p:nvSpPr>
        <p:spPr>
          <a:xfrm rot="0">
            <a:off x="10500564" y="3928513"/>
            <a:ext cx="7787436" cy="2768285"/>
          </a:xfrm>
          <a:prstGeom prst="rect">
            <a:avLst/>
          </a:prstGeom>
        </p:spPr>
        <p:txBody>
          <a:bodyPr anchor="t" rtlCol="false" tIns="0" lIns="0" bIns="0" rIns="0">
            <a:spAutoFit/>
          </a:bodyPr>
          <a:lstStyle/>
          <a:p>
            <a:pPr algn="l">
              <a:lnSpc>
                <a:spcPts val="4443"/>
              </a:lnSpc>
            </a:pPr>
            <a:r>
              <a:rPr lang="en-US" sz="3701">
                <a:solidFill>
                  <a:srgbClr val="000000"/>
                </a:solidFill>
                <a:latin typeface="Source Han Sans KR Light"/>
                <a:ea typeface="Source Han Sans KR Light"/>
                <a:cs typeface="Source Han Sans KR Light"/>
                <a:sym typeface="Source Han Sans KR Light"/>
              </a:rPr>
              <a:t>1. 제목, 카테고리, 작성자, 조회수</a:t>
            </a:r>
          </a:p>
          <a:p>
            <a:pPr algn="l">
              <a:lnSpc>
                <a:spcPts val="4443"/>
              </a:lnSpc>
            </a:pPr>
          </a:p>
          <a:p>
            <a:pPr algn="l">
              <a:lnSpc>
                <a:spcPts val="4443"/>
              </a:lnSpc>
            </a:pPr>
            <a:r>
              <a:rPr lang="en-US" sz="3701">
                <a:solidFill>
                  <a:srgbClr val="000000"/>
                </a:solidFill>
                <a:latin typeface="Source Han Sans KR Light"/>
                <a:ea typeface="Source Han Sans KR Light"/>
                <a:cs typeface="Source Han Sans KR Light"/>
                <a:sym typeface="Source Han Sans KR Light"/>
              </a:rPr>
              <a:t>2. 글 본문내용</a:t>
            </a:r>
          </a:p>
          <a:p>
            <a:pPr algn="l">
              <a:lnSpc>
                <a:spcPts val="4443"/>
              </a:lnSpc>
            </a:pPr>
          </a:p>
          <a:p>
            <a:pPr algn="l">
              <a:lnSpc>
                <a:spcPts val="4443"/>
              </a:lnSpc>
            </a:pPr>
          </a:p>
        </p:txBody>
      </p:sp>
      <p:sp>
        <p:nvSpPr>
          <p:cNvPr name="TextBox 8" id="8"/>
          <p:cNvSpPr txBox="true"/>
          <p:nvPr/>
        </p:nvSpPr>
        <p:spPr>
          <a:xfrm rot="0">
            <a:off x="621666" y="2673597"/>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1</a:t>
            </a:r>
          </a:p>
        </p:txBody>
      </p:sp>
      <p:sp>
        <p:nvSpPr>
          <p:cNvPr name="TextBox 9" id="9"/>
          <p:cNvSpPr txBox="true"/>
          <p:nvPr/>
        </p:nvSpPr>
        <p:spPr>
          <a:xfrm rot="0">
            <a:off x="512872" y="6696798"/>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2</a:t>
            </a:r>
          </a:p>
        </p:txBody>
      </p:sp>
      <p:grpSp>
        <p:nvGrpSpPr>
          <p:cNvPr name="Group 10" id="10"/>
          <p:cNvGrpSpPr/>
          <p:nvPr/>
        </p:nvGrpSpPr>
        <p:grpSpPr>
          <a:xfrm rot="0">
            <a:off x="1028700" y="4033228"/>
            <a:ext cx="8983958" cy="5701076"/>
            <a:chOff x="0" y="0"/>
            <a:chExt cx="2366145" cy="1501518"/>
          </a:xfrm>
        </p:grpSpPr>
        <p:sp>
          <p:nvSpPr>
            <p:cNvPr name="Freeform 11" id="11"/>
            <p:cNvSpPr/>
            <p:nvPr/>
          </p:nvSpPr>
          <p:spPr>
            <a:xfrm flipH="false" flipV="false" rot="0">
              <a:off x="0" y="0"/>
              <a:ext cx="2366145" cy="1501518"/>
            </a:xfrm>
            <a:custGeom>
              <a:avLst/>
              <a:gdLst/>
              <a:ahLst/>
              <a:cxnLst/>
              <a:rect r="r" b="b" t="t" l="l"/>
              <a:pathLst>
                <a:path h="1501518" w="2366145">
                  <a:moveTo>
                    <a:pt x="0" y="0"/>
                  </a:moveTo>
                  <a:lnTo>
                    <a:pt x="2366145" y="0"/>
                  </a:lnTo>
                  <a:lnTo>
                    <a:pt x="2366145" y="1501518"/>
                  </a:lnTo>
                  <a:lnTo>
                    <a:pt x="0" y="1501518"/>
                  </a:lnTo>
                  <a:close/>
                </a:path>
              </a:pathLst>
            </a:custGeom>
            <a:solidFill>
              <a:srgbClr val="000000">
                <a:alpha val="0"/>
              </a:srgbClr>
            </a:solidFill>
            <a:ln w="38100" cap="sq">
              <a:solidFill>
                <a:srgbClr val="F80A0A"/>
              </a:solidFill>
              <a:prstDash val="solid"/>
              <a:miter/>
            </a:ln>
          </p:spPr>
        </p:sp>
        <p:sp>
          <p:nvSpPr>
            <p:cNvPr name="TextBox 12" id="12"/>
            <p:cNvSpPr txBox="true"/>
            <p:nvPr/>
          </p:nvSpPr>
          <p:spPr>
            <a:xfrm>
              <a:off x="0" y="-47625"/>
              <a:ext cx="2366145" cy="1549143"/>
            </a:xfrm>
            <a:prstGeom prst="rect">
              <a:avLst/>
            </a:prstGeom>
          </p:spPr>
          <p:txBody>
            <a:bodyPr anchor="ctr" rtlCol="false" tIns="50800" lIns="50800" bIns="50800" rIns="50800"/>
            <a:lstStyle/>
            <a:p>
              <a:pPr algn="ctr">
                <a:lnSpc>
                  <a:spcPts val="3671"/>
                </a:lnSpc>
              </a:pPr>
            </a:p>
          </p:txBody>
        </p:sp>
      </p:grpSp>
      <p:grpSp>
        <p:nvGrpSpPr>
          <p:cNvPr name="Group 13" id="13"/>
          <p:cNvGrpSpPr/>
          <p:nvPr/>
        </p:nvGrpSpPr>
        <p:grpSpPr>
          <a:xfrm rot="0">
            <a:off x="1028700" y="1632069"/>
            <a:ext cx="8983958" cy="2401159"/>
            <a:chOff x="0" y="0"/>
            <a:chExt cx="2366145" cy="632404"/>
          </a:xfrm>
        </p:grpSpPr>
        <p:sp>
          <p:nvSpPr>
            <p:cNvPr name="Freeform 14" id="14"/>
            <p:cNvSpPr/>
            <p:nvPr/>
          </p:nvSpPr>
          <p:spPr>
            <a:xfrm flipH="false" flipV="false" rot="0">
              <a:off x="0" y="0"/>
              <a:ext cx="2366145" cy="632404"/>
            </a:xfrm>
            <a:custGeom>
              <a:avLst/>
              <a:gdLst/>
              <a:ahLst/>
              <a:cxnLst/>
              <a:rect r="r" b="b" t="t" l="l"/>
              <a:pathLst>
                <a:path h="632404" w="2366145">
                  <a:moveTo>
                    <a:pt x="0" y="0"/>
                  </a:moveTo>
                  <a:lnTo>
                    <a:pt x="2366145" y="0"/>
                  </a:lnTo>
                  <a:lnTo>
                    <a:pt x="2366145" y="632404"/>
                  </a:lnTo>
                  <a:lnTo>
                    <a:pt x="0" y="632404"/>
                  </a:lnTo>
                  <a:close/>
                </a:path>
              </a:pathLst>
            </a:custGeom>
            <a:solidFill>
              <a:srgbClr val="000000">
                <a:alpha val="0"/>
              </a:srgbClr>
            </a:solidFill>
            <a:ln w="38100" cap="sq">
              <a:solidFill>
                <a:srgbClr val="F80A0A"/>
              </a:solidFill>
              <a:prstDash val="solid"/>
              <a:miter/>
            </a:ln>
          </p:spPr>
        </p:sp>
        <p:sp>
          <p:nvSpPr>
            <p:cNvPr name="TextBox 15" id="15"/>
            <p:cNvSpPr txBox="true"/>
            <p:nvPr/>
          </p:nvSpPr>
          <p:spPr>
            <a:xfrm>
              <a:off x="0" y="-47625"/>
              <a:ext cx="2366145" cy="680029"/>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2012624" y="1956627"/>
            <a:ext cx="13369563" cy="4880256"/>
            <a:chOff x="0" y="0"/>
            <a:chExt cx="17826084" cy="6507008"/>
          </a:xfrm>
        </p:grpSpPr>
        <p:sp>
          <p:nvSpPr>
            <p:cNvPr name="Freeform 5" id="5"/>
            <p:cNvSpPr/>
            <p:nvPr/>
          </p:nvSpPr>
          <p:spPr>
            <a:xfrm flipH="false" flipV="false" rot="0">
              <a:off x="0" y="0"/>
              <a:ext cx="17826101" cy="6506972"/>
            </a:xfrm>
            <a:custGeom>
              <a:avLst/>
              <a:gdLst/>
              <a:ahLst/>
              <a:cxnLst/>
              <a:rect r="r" b="b" t="t" l="l"/>
              <a:pathLst>
                <a:path h="6506972" w="17826101">
                  <a:moveTo>
                    <a:pt x="0" y="0"/>
                  </a:moveTo>
                  <a:lnTo>
                    <a:pt x="17826101" y="0"/>
                  </a:lnTo>
                  <a:lnTo>
                    <a:pt x="17826101" y="6506972"/>
                  </a:lnTo>
                  <a:lnTo>
                    <a:pt x="0" y="6506972"/>
                  </a:lnTo>
                  <a:lnTo>
                    <a:pt x="0" y="0"/>
                  </a:lnTo>
                  <a:close/>
                </a:path>
              </a:pathLst>
            </a:custGeom>
            <a:blipFill>
              <a:blip r:embed="rId2"/>
              <a:stretch>
                <a:fillRect l="0" t="-66" r="0" b="-67"/>
              </a:stretch>
            </a:blipFill>
          </p:spPr>
        </p:sp>
      </p:grpSp>
      <p:sp>
        <p:nvSpPr>
          <p:cNvPr name="TextBox 6" id="6"/>
          <p:cNvSpPr txBox="true"/>
          <p:nvPr/>
        </p:nvSpPr>
        <p:spPr>
          <a:xfrm rot="0">
            <a:off x="852647"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글읽기</a:t>
            </a:r>
          </a:p>
        </p:txBody>
      </p:sp>
      <p:sp>
        <p:nvSpPr>
          <p:cNvPr name="TextBox 7" id="7"/>
          <p:cNvSpPr txBox="true"/>
          <p:nvPr/>
        </p:nvSpPr>
        <p:spPr>
          <a:xfrm rot="0">
            <a:off x="1804335" y="7179446"/>
            <a:ext cx="15566656" cy="3318132"/>
          </a:xfrm>
          <a:prstGeom prst="rect">
            <a:avLst/>
          </a:prstGeom>
        </p:spPr>
        <p:txBody>
          <a:bodyPr anchor="t" rtlCol="false" tIns="0" lIns="0" bIns="0" rIns="0">
            <a:spAutoFit/>
          </a:bodyPr>
          <a:lstStyle/>
          <a:p>
            <a:pPr algn="l">
              <a:lnSpc>
                <a:spcPts val="4443"/>
              </a:lnSpc>
            </a:pPr>
            <a:r>
              <a:rPr lang="en-US" sz="3701">
                <a:solidFill>
                  <a:srgbClr val="000000"/>
                </a:solidFill>
                <a:latin typeface="Source Han Sans KR Light"/>
                <a:ea typeface="Source Han Sans KR Light"/>
                <a:cs typeface="Source Han Sans KR Light"/>
                <a:sym typeface="Source Han Sans KR Light"/>
              </a:rPr>
              <a:t>3.  글신고, 수정, 삭제, 추천, 댓글쓰기 버튼</a:t>
            </a:r>
          </a:p>
          <a:p>
            <a:pPr algn="l">
              <a:lnSpc>
                <a:spcPts val="4443"/>
              </a:lnSpc>
            </a:pPr>
            <a:r>
              <a:rPr lang="en-US" sz="3701">
                <a:solidFill>
                  <a:srgbClr val="000000"/>
                </a:solidFill>
                <a:latin typeface="Source Han Sans KR Light"/>
                <a:ea typeface="Source Han Sans KR Light"/>
                <a:cs typeface="Source Han Sans KR Light"/>
                <a:sym typeface="Source Han Sans KR Light"/>
              </a:rPr>
              <a:t>댓글쓰기 버튼을 누르면 댓글작성 에디터 표시</a:t>
            </a:r>
          </a:p>
          <a:p>
            <a:pPr algn="l">
              <a:lnSpc>
                <a:spcPts val="4443"/>
              </a:lnSpc>
            </a:pPr>
          </a:p>
          <a:p>
            <a:pPr algn="l">
              <a:lnSpc>
                <a:spcPts val="4443"/>
              </a:lnSpc>
            </a:pPr>
            <a:r>
              <a:rPr lang="en-US" sz="3701">
                <a:solidFill>
                  <a:srgbClr val="000000"/>
                </a:solidFill>
                <a:latin typeface="Source Han Sans KR Light"/>
                <a:ea typeface="Source Han Sans KR Light"/>
                <a:cs typeface="Source Han Sans KR Light"/>
                <a:sym typeface="Source Han Sans KR Light"/>
              </a:rPr>
              <a:t>4. 댓글 내용, 댓글 삭제, 수정 버튼 (삭제,수정 버튼은 글을 쓴 사람만 활성화)</a:t>
            </a:r>
          </a:p>
          <a:p>
            <a:pPr algn="l">
              <a:lnSpc>
                <a:spcPts val="4443"/>
              </a:lnSpc>
            </a:pPr>
            <a:r>
              <a:rPr lang="en-US" sz="3701">
                <a:solidFill>
                  <a:srgbClr val="000000"/>
                </a:solidFill>
                <a:latin typeface="Source Han Sans KR Light"/>
                <a:ea typeface="Source Han Sans KR Light"/>
                <a:cs typeface="Source Han Sans KR Light"/>
                <a:sym typeface="Source Han Sans KR Light"/>
              </a:rPr>
              <a:t>댓글 - 수정 버튼을 누르면 작성 버튼 대신 수정 버튼으로 교체</a:t>
            </a:r>
          </a:p>
          <a:p>
            <a:pPr algn="l">
              <a:lnSpc>
                <a:spcPts val="4443"/>
              </a:lnSpc>
            </a:pPr>
          </a:p>
        </p:txBody>
      </p:sp>
      <p:sp>
        <p:nvSpPr>
          <p:cNvPr name="TextBox 8" id="8"/>
          <p:cNvSpPr txBox="true"/>
          <p:nvPr/>
        </p:nvSpPr>
        <p:spPr>
          <a:xfrm rot="0">
            <a:off x="1397301" y="3969723"/>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3</a:t>
            </a:r>
          </a:p>
        </p:txBody>
      </p:sp>
      <p:sp>
        <p:nvSpPr>
          <p:cNvPr name="TextBox 9" id="9"/>
          <p:cNvSpPr txBox="true"/>
          <p:nvPr/>
        </p:nvSpPr>
        <p:spPr>
          <a:xfrm rot="0">
            <a:off x="1397301" y="6373875"/>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4</a:t>
            </a:r>
          </a:p>
        </p:txBody>
      </p:sp>
      <p:grpSp>
        <p:nvGrpSpPr>
          <p:cNvPr name="Group 10" id="10"/>
          <p:cNvGrpSpPr/>
          <p:nvPr/>
        </p:nvGrpSpPr>
        <p:grpSpPr>
          <a:xfrm rot="0">
            <a:off x="1804335" y="1653917"/>
            <a:ext cx="13577852" cy="4418647"/>
            <a:chOff x="0" y="0"/>
            <a:chExt cx="3576060" cy="1163759"/>
          </a:xfrm>
        </p:grpSpPr>
        <p:sp>
          <p:nvSpPr>
            <p:cNvPr name="Freeform 11" id="11"/>
            <p:cNvSpPr/>
            <p:nvPr/>
          </p:nvSpPr>
          <p:spPr>
            <a:xfrm flipH="false" flipV="false" rot="0">
              <a:off x="0" y="0"/>
              <a:ext cx="3576060" cy="1163759"/>
            </a:xfrm>
            <a:custGeom>
              <a:avLst/>
              <a:gdLst/>
              <a:ahLst/>
              <a:cxnLst/>
              <a:rect r="r" b="b" t="t" l="l"/>
              <a:pathLst>
                <a:path h="1163759" w="3576060">
                  <a:moveTo>
                    <a:pt x="0" y="0"/>
                  </a:moveTo>
                  <a:lnTo>
                    <a:pt x="3576060" y="0"/>
                  </a:lnTo>
                  <a:lnTo>
                    <a:pt x="3576060" y="1163759"/>
                  </a:lnTo>
                  <a:lnTo>
                    <a:pt x="0" y="1163759"/>
                  </a:lnTo>
                  <a:close/>
                </a:path>
              </a:pathLst>
            </a:custGeom>
            <a:solidFill>
              <a:srgbClr val="000000">
                <a:alpha val="0"/>
              </a:srgbClr>
            </a:solidFill>
            <a:ln w="38100" cap="sq">
              <a:solidFill>
                <a:srgbClr val="F80A0A"/>
              </a:solidFill>
              <a:prstDash val="solid"/>
              <a:miter/>
            </a:ln>
          </p:spPr>
        </p:sp>
        <p:sp>
          <p:nvSpPr>
            <p:cNvPr name="TextBox 12" id="12"/>
            <p:cNvSpPr txBox="true"/>
            <p:nvPr/>
          </p:nvSpPr>
          <p:spPr>
            <a:xfrm>
              <a:off x="0" y="-47625"/>
              <a:ext cx="3576060" cy="1211384"/>
            </a:xfrm>
            <a:prstGeom prst="rect">
              <a:avLst/>
            </a:prstGeom>
          </p:spPr>
          <p:txBody>
            <a:bodyPr anchor="ctr" rtlCol="false" tIns="50800" lIns="50800" bIns="50800" rIns="50800"/>
            <a:lstStyle/>
            <a:p>
              <a:pPr algn="ctr">
                <a:lnSpc>
                  <a:spcPts val="3671"/>
                </a:lnSpc>
              </a:pPr>
            </a:p>
          </p:txBody>
        </p:sp>
      </p:grpSp>
      <p:grpSp>
        <p:nvGrpSpPr>
          <p:cNvPr name="Group 13" id="13"/>
          <p:cNvGrpSpPr/>
          <p:nvPr/>
        </p:nvGrpSpPr>
        <p:grpSpPr>
          <a:xfrm rot="0">
            <a:off x="1804335" y="6120880"/>
            <a:ext cx="13577852" cy="815385"/>
            <a:chOff x="0" y="0"/>
            <a:chExt cx="3576060" cy="214752"/>
          </a:xfrm>
        </p:grpSpPr>
        <p:sp>
          <p:nvSpPr>
            <p:cNvPr name="Freeform 14" id="14"/>
            <p:cNvSpPr/>
            <p:nvPr/>
          </p:nvSpPr>
          <p:spPr>
            <a:xfrm flipH="false" flipV="false" rot="0">
              <a:off x="0" y="0"/>
              <a:ext cx="3576060" cy="214752"/>
            </a:xfrm>
            <a:custGeom>
              <a:avLst/>
              <a:gdLst/>
              <a:ahLst/>
              <a:cxnLst/>
              <a:rect r="r" b="b" t="t" l="l"/>
              <a:pathLst>
                <a:path h="214752" w="3576060">
                  <a:moveTo>
                    <a:pt x="0" y="0"/>
                  </a:moveTo>
                  <a:lnTo>
                    <a:pt x="3576060" y="0"/>
                  </a:lnTo>
                  <a:lnTo>
                    <a:pt x="3576060" y="214752"/>
                  </a:lnTo>
                  <a:lnTo>
                    <a:pt x="0" y="214752"/>
                  </a:lnTo>
                  <a:close/>
                </a:path>
              </a:pathLst>
            </a:custGeom>
            <a:solidFill>
              <a:srgbClr val="000000">
                <a:alpha val="0"/>
              </a:srgbClr>
            </a:solidFill>
            <a:ln w="38100" cap="sq">
              <a:solidFill>
                <a:srgbClr val="F80A0A"/>
              </a:solidFill>
              <a:prstDash val="solid"/>
              <a:miter/>
            </a:ln>
          </p:spPr>
        </p:sp>
        <p:sp>
          <p:nvSpPr>
            <p:cNvPr name="TextBox 15" id="15"/>
            <p:cNvSpPr txBox="true"/>
            <p:nvPr/>
          </p:nvSpPr>
          <p:spPr>
            <a:xfrm>
              <a:off x="0" y="-47625"/>
              <a:ext cx="3576060" cy="262377"/>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3072978" y="1828471"/>
            <a:ext cx="5254826" cy="5370025"/>
            <a:chOff x="0" y="0"/>
            <a:chExt cx="7006435" cy="7160033"/>
          </a:xfrm>
        </p:grpSpPr>
        <p:sp>
          <p:nvSpPr>
            <p:cNvPr name="Freeform 5" id="5"/>
            <p:cNvSpPr/>
            <p:nvPr/>
          </p:nvSpPr>
          <p:spPr>
            <a:xfrm flipH="false" flipV="false" rot="0">
              <a:off x="0" y="0"/>
              <a:ext cx="7006463" cy="7160006"/>
            </a:xfrm>
            <a:custGeom>
              <a:avLst/>
              <a:gdLst/>
              <a:ahLst/>
              <a:cxnLst/>
              <a:rect r="r" b="b" t="t" l="l"/>
              <a:pathLst>
                <a:path h="7160006" w="7006463">
                  <a:moveTo>
                    <a:pt x="0" y="0"/>
                  </a:moveTo>
                  <a:lnTo>
                    <a:pt x="7006463" y="0"/>
                  </a:lnTo>
                  <a:lnTo>
                    <a:pt x="7006463" y="7160006"/>
                  </a:lnTo>
                  <a:lnTo>
                    <a:pt x="0" y="7160006"/>
                  </a:lnTo>
                  <a:lnTo>
                    <a:pt x="0" y="0"/>
                  </a:lnTo>
                  <a:close/>
                </a:path>
              </a:pathLst>
            </a:custGeom>
            <a:blipFill>
              <a:blip r:embed="rId2"/>
              <a:stretch>
                <a:fillRect l="0" t="0" r="0" b="0"/>
              </a:stretch>
            </a:blipFill>
          </p:spPr>
        </p:sp>
      </p:grpSp>
      <p:grpSp>
        <p:nvGrpSpPr>
          <p:cNvPr name="Group 6" id="6"/>
          <p:cNvGrpSpPr/>
          <p:nvPr/>
        </p:nvGrpSpPr>
        <p:grpSpPr>
          <a:xfrm rot="0">
            <a:off x="9952377" y="1828471"/>
            <a:ext cx="5229402" cy="5370025"/>
            <a:chOff x="0" y="0"/>
            <a:chExt cx="6972536" cy="7160033"/>
          </a:xfrm>
        </p:grpSpPr>
        <p:sp>
          <p:nvSpPr>
            <p:cNvPr name="Freeform 7" id="7"/>
            <p:cNvSpPr/>
            <p:nvPr/>
          </p:nvSpPr>
          <p:spPr>
            <a:xfrm flipH="false" flipV="false" rot="0">
              <a:off x="0" y="0"/>
              <a:ext cx="6972554" cy="7160006"/>
            </a:xfrm>
            <a:custGeom>
              <a:avLst/>
              <a:gdLst/>
              <a:ahLst/>
              <a:cxnLst/>
              <a:rect r="r" b="b" t="t" l="l"/>
              <a:pathLst>
                <a:path h="7160006" w="6972554">
                  <a:moveTo>
                    <a:pt x="0" y="0"/>
                  </a:moveTo>
                  <a:lnTo>
                    <a:pt x="6972554" y="0"/>
                  </a:lnTo>
                  <a:lnTo>
                    <a:pt x="6972554" y="7160006"/>
                  </a:lnTo>
                  <a:lnTo>
                    <a:pt x="0" y="7160006"/>
                  </a:lnTo>
                  <a:lnTo>
                    <a:pt x="0" y="0"/>
                  </a:lnTo>
                  <a:close/>
                </a:path>
              </a:pathLst>
            </a:custGeom>
            <a:blipFill>
              <a:blip r:embed="rId3"/>
              <a:stretch>
                <a:fillRect l="0" t="0" r="0" b="0"/>
              </a:stretch>
            </a:blipFill>
          </p:spPr>
        </p:sp>
      </p:grpSp>
      <p:grpSp>
        <p:nvGrpSpPr>
          <p:cNvPr name="Group 8" id="8"/>
          <p:cNvGrpSpPr/>
          <p:nvPr/>
        </p:nvGrpSpPr>
        <p:grpSpPr>
          <a:xfrm rot="0">
            <a:off x="8308754" y="4294236"/>
            <a:ext cx="1539475" cy="110899"/>
            <a:chOff x="0" y="0"/>
            <a:chExt cx="2052633" cy="147865"/>
          </a:xfrm>
        </p:grpSpPr>
        <p:sp>
          <p:nvSpPr>
            <p:cNvPr name="Freeform 9" id="9"/>
            <p:cNvSpPr/>
            <p:nvPr/>
          </p:nvSpPr>
          <p:spPr>
            <a:xfrm flipH="false" flipV="false" rot="0">
              <a:off x="24130" y="0"/>
              <a:ext cx="2004314" cy="147828"/>
            </a:xfrm>
            <a:custGeom>
              <a:avLst/>
              <a:gdLst/>
              <a:ahLst/>
              <a:cxnLst/>
              <a:rect r="r" b="b" t="t" l="l"/>
              <a:pathLst>
                <a:path h="147828" w="2004314">
                  <a:moveTo>
                    <a:pt x="0" y="97155"/>
                  </a:moveTo>
                  <a:lnTo>
                    <a:pt x="2001901" y="0"/>
                  </a:lnTo>
                  <a:lnTo>
                    <a:pt x="2004314" y="50800"/>
                  </a:lnTo>
                  <a:lnTo>
                    <a:pt x="2540" y="147828"/>
                  </a:lnTo>
                  <a:close/>
                </a:path>
              </a:pathLst>
            </a:custGeom>
            <a:solidFill>
              <a:srgbClr val="000000"/>
            </a:solidFill>
          </p:spPr>
        </p:sp>
      </p:grpSp>
      <p:sp>
        <p:nvSpPr>
          <p:cNvPr name="TextBox 10" id="10"/>
          <p:cNvSpPr txBox="true"/>
          <p:nvPr/>
        </p:nvSpPr>
        <p:spPr>
          <a:xfrm rot="0">
            <a:off x="1803014" y="7427802"/>
            <a:ext cx="14471313" cy="2945407"/>
          </a:xfrm>
          <a:prstGeom prst="rect">
            <a:avLst/>
          </a:prstGeom>
        </p:spPr>
        <p:txBody>
          <a:bodyPr anchor="t" rtlCol="false" tIns="0" lIns="0" bIns="0" rIns="0">
            <a:spAutoFit/>
          </a:bodyPr>
          <a:lstStyle/>
          <a:p>
            <a:pPr algn="l">
              <a:lnSpc>
                <a:spcPts val="3966"/>
              </a:lnSpc>
            </a:pPr>
            <a:r>
              <a:rPr lang="en-US" sz="3304">
                <a:solidFill>
                  <a:srgbClr val="000000"/>
                </a:solidFill>
                <a:latin typeface="Source Han Sans KR Light"/>
                <a:ea typeface="Source Han Sans KR Light"/>
                <a:cs typeface="Source Han Sans KR Light"/>
                <a:sym typeface="Source Han Sans KR Light"/>
              </a:rPr>
              <a:t>1. 닉네임 입력 - 2글자이상 최대 8글자 입력가능</a:t>
            </a:r>
          </a:p>
          <a:p>
            <a:pPr algn="l">
              <a:lnSpc>
                <a:spcPts val="3966"/>
              </a:lnSpc>
            </a:pPr>
          </a:p>
          <a:p>
            <a:pPr algn="l">
              <a:lnSpc>
                <a:spcPts val="3966"/>
              </a:lnSpc>
            </a:pPr>
            <a:r>
              <a:rPr lang="en-US" sz="3304">
                <a:solidFill>
                  <a:srgbClr val="000000"/>
                </a:solidFill>
                <a:latin typeface="Source Han Sans KR Light"/>
                <a:ea typeface="Source Han Sans KR Light"/>
                <a:cs typeface="Source Han Sans KR Light"/>
                <a:sym typeface="Source Han Sans KR Light"/>
              </a:rPr>
              <a:t>2. 채팅내용 - 내용이 스크롤을 넘어가면 자동으로 최신 내용까지 스크롤</a:t>
            </a:r>
          </a:p>
          <a:p>
            <a:pPr algn="l">
              <a:lnSpc>
                <a:spcPts val="3966"/>
              </a:lnSpc>
            </a:pPr>
          </a:p>
          <a:p>
            <a:pPr algn="l">
              <a:lnSpc>
                <a:spcPts val="3966"/>
              </a:lnSpc>
            </a:pPr>
            <a:r>
              <a:rPr lang="en-US" sz="3304">
                <a:solidFill>
                  <a:srgbClr val="000000"/>
                </a:solidFill>
                <a:latin typeface="Source Han Sans KR Light"/>
                <a:ea typeface="Source Han Sans KR Light"/>
                <a:cs typeface="Source Han Sans KR Light"/>
                <a:sym typeface="Source Han Sans KR Light"/>
              </a:rPr>
              <a:t>3. 채팅입력 - 채팅을 입력하는 에디터 </a:t>
            </a:r>
          </a:p>
          <a:p>
            <a:pPr algn="l">
              <a:lnSpc>
                <a:spcPts val="3966"/>
              </a:lnSpc>
            </a:pPr>
          </a:p>
        </p:txBody>
      </p:sp>
      <p:sp>
        <p:nvSpPr>
          <p:cNvPr name="TextBox 11" id="11"/>
          <p:cNvSpPr txBox="true"/>
          <p:nvPr/>
        </p:nvSpPr>
        <p:spPr>
          <a:xfrm rot="0">
            <a:off x="2536887" y="1828471"/>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1</a:t>
            </a:r>
          </a:p>
        </p:txBody>
      </p:sp>
      <p:sp>
        <p:nvSpPr>
          <p:cNvPr name="TextBox 12" id="12"/>
          <p:cNvSpPr txBox="true"/>
          <p:nvPr/>
        </p:nvSpPr>
        <p:spPr>
          <a:xfrm rot="0">
            <a:off x="9422144" y="1828471"/>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2</a:t>
            </a:r>
          </a:p>
        </p:txBody>
      </p:sp>
      <p:sp>
        <p:nvSpPr>
          <p:cNvPr name="TextBox 13" id="13"/>
          <p:cNvSpPr txBox="true"/>
          <p:nvPr/>
        </p:nvSpPr>
        <p:spPr>
          <a:xfrm rot="0">
            <a:off x="9422144" y="6798100"/>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3</a:t>
            </a:r>
          </a:p>
        </p:txBody>
      </p:sp>
      <p:sp>
        <p:nvSpPr>
          <p:cNvPr name="TextBox 14" id="14"/>
          <p:cNvSpPr txBox="true"/>
          <p:nvPr/>
        </p:nvSpPr>
        <p:spPr>
          <a:xfrm rot="0">
            <a:off x="1028700"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채팅</a:t>
            </a:r>
          </a:p>
        </p:txBody>
      </p:sp>
      <p:sp>
        <p:nvSpPr>
          <p:cNvPr name="TextBox 15" id="15"/>
          <p:cNvSpPr txBox="true"/>
          <p:nvPr/>
        </p:nvSpPr>
        <p:spPr>
          <a:xfrm rot="0">
            <a:off x="13105565" y="9543864"/>
            <a:ext cx="5808247" cy="490901"/>
          </a:xfrm>
          <a:prstGeom prst="rect">
            <a:avLst/>
          </a:prstGeom>
        </p:spPr>
        <p:txBody>
          <a:bodyPr anchor="t" rtlCol="false" tIns="0" lIns="0" bIns="0" rIns="0">
            <a:spAutoFit/>
          </a:bodyPr>
          <a:lstStyle/>
          <a:p>
            <a:pPr algn="l">
              <a:lnSpc>
                <a:spcPts val="3966"/>
              </a:lnSpc>
            </a:pPr>
            <a:r>
              <a:rPr lang="en-US" sz="3304">
                <a:solidFill>
                  <a:srgbClr val="000000"/>
                </a:solidFill>
                <a:latin typeface="Source Han Sans KR Light"/>
                <a:ea typeface="Source Han Sans KR Light"/>
                <a:cs typeface="Source Han Sans KR Light"/>
                <a:sym typeface="Source Han Sans KR Light"/>
              </a:rPr>
              <a:t>로그인 상태일때만 이용가능</a:t>
            </a:r>
          </a:p>
        </p:txBody>
      </p:sp>
      <p:grpSp>
        <p:nvGrpSpPr>
          <p:cNvPr name="Group 16" id="16"/>
          <p:cNvGrpSpPr/>
          <p:nvPr/>
        </p:nvGrpSpPr>
        <p:grpSpPr>
          <a:xfrm rot="0">
            <a:off x="3517805" y="1828471"/>
            <a:ext cx="4315037" cy="1811131"/>
            <a:chOff x="0" y="0"/>
            <a:chExt cx="1136471" cy="477006"/>
          </a:xfrm>
        </p:grpSpPr>
        <p:sp>
          <p:nvSpPr>
            <p:cNvPr name="Freeform 17" id="17"/>
            <p:cNvSpPr/>
            <p:nvPr/>
          </p:nvSpPr>
          <p:spPr>
            <a:xfrm flipH="false" flipV="false" rot="0">
              <a:off x="0" y="0"/>
              <a:ext cx="1136471" cy="477006"/>
            </a:xfrm>
            <a:custGeom>
              <a:avLst/>
              <a:gdLst/>
              <a:ahLst/>
              <a:cxnLst/>
              <a:rect r="r" b="b" t="t" l="l"/>
              <a:pathLst>
                <a:path h="477006" w="1136471">
                  <a:moveTo>
                    <a:pt x="0" y="0"/>
                  </a:moveTo>
                  <a:lnTo>
                    <a:pt x="1136471" y="0"/>
                  </a:lnTo>
                  <a:lnTo>
                    <a:pt x="1136471" y="477006"/>
                  </a:lnTo>
                  <a:lnTo>
                    <a:pt x="0" y="477006"/>
                  </a:lnTo>
                  <a:close/>
                </a:path>
              </a:pathLst>
            </a:custGeom>
            <a:solidFill>
              <a:srgbClr val="000000">
                <a:alpha val="0"/>
              </a:srgbClr>
            </a:solidFill>
            <a:ln w="38100" cap="sq">
              <a:solidFill>
                <a:srgbClr val="F80A0A"/>
              </a:solidFill>
              <a:prstDash val="solid"/>
              <a:miter/>
            </a:ln>
          </p:spPr>
        </p:sp>
        <p:sp>
          <p:nvSpPr>
            <p:cNvPr name="TextBox 18" id="18"/>
            <p:cNvSpPr txBox="true"/>
            <p:nvPr/>
          </p:nvSpPr>
          <p:spPr>
            <a:xfrm>
              <a:off x="0" y="-47625"/>
              <a:ext cx="1136471" cy="524631"/>
            </a:xfrm>
            <a:prstGeom prst="rect">
              <a:avLst/>
            </a:prstGeom>
          </p:spPr>
          <p:txBody>
            <a:bodyPr anchor="ctr" rtlCol="false" tIns="50800" lIns="50800" bIns="50800" rIns="50800"/>
            <a:lstStyle/>
            <a:p>
              <a:pPr algn="ctr">
                <a:lnSpc>
                  <a:spcPts val="3671"/>
                </a:lnSpc>
              </a:pPr>
            </a:p>
          </p:txBody>
        </p:sp>
      </p:grpSp>
      <p:grpSp>
        <p:nvGrpSpPr>
          <p:cNvPr name="Group 19" id="19"/>
          <p:cNvGrpSpPr/>
          <p:nvPr/>
        </p:nvGrpSpPr>
        <p:grpSpPr>
          <a:xfrm rot="0">
            <a:off x="9756848" y="1812742"/>
            <a:ext cx="5424931" cy="4701174"/>
            <a:chOff x="0" y="0"/>
            <a:chExt cx="1428789" cy="1238169"/>
          </a:xfrm>
        </p:grpSpPr>
        <p:sp>
          <p:nvSpPr>
            <p:cNvPr name="Freeform 20" id="20"/>
            <p:cNvSpPr/>
            <p:nvPr/>
          </p:nvSpPr>
          <p:spPr>
            <a:xfrm flipH="false" flipV="false" rot="0">
              <a:off x="0" y="0"/>
              <a:ext cx="1428789" cy="1238169"/>
            </a:xfrm>
            <a:custGeom>
              <a:avLst/>
              <a:gdLst/>
              <a:ahLst/>
              <a:cxnLst/>
              <a:rect r="r" b="b" t="t" l="l"/>
              <a:pathLst>
                <a:path h="1238169" w="1428789">
                  <a:moveTo>
                    <a:pt x="0" y="0"/>
                  </a:moveTo>
                  <a:lnTo>
                    <a:pt x="1428789" y="0"/>
                  </a:lnTo>
                  <a:lnTo>
                    <a:pt x="1428789" y="1238169"/>
                  </a:lnTo>
                  <a:lnTo>
                    <a:pt x="0" y="1238169"/>
                  </a:lnTo>
                  <a:close/>
                </a:path>
              </a:pathLst>
            </a:custGeom>
            <a:solidFill>
              <a:srgbClr val="000000">
                <a:alpha val="0"/>
              </a:srgbClr>
            </a:solidFill>
            <a:ln w="38100" cap="sq">
              <a:solidFill>
                <a:srgbClr val="F80A0A"/>
              </a:solidFill>
              <a:prstDash val="solid"/>
              <a:miter/>
            </a:ln>
          </p:spPr>
        </p:sp>
        <p:sp>
          <p:nvSpPr>
            <p:cNvPr name="TextBox 21" id="21"/>
            <p:cNvSpPr txBox="true"/>
            <p:nvPr/>
          </p:nvSpPr>
          <p:spPr>
            <a:xfrm>
              <a:off x="0" y="-47625"/>
              <a:ext cx="1428789" cy="1285794"/>
            </a:xfrm>
            <a:prstGeom prst="rect">
              <a:avLst/>
            </a:prstGeom>
          </p:spPr>
          <p:txBody>
            <a:bodyPr anchor="ctr" rtlCol="false" tIns="50800" lIns="50800" bIns="50800" rIns="50800"/>
            <a:lstStyle/>
            <a:p>
              <a:pPr algn="ctr">
                <a:lnSpc>
                  <a:spcPts val="3671"/>
                </a:lnSpc>
              </a:pPr>
            </a:p>
          </p:txBody>
        </p:sp>
      </p:grpSp>
      <p:grpSp>
        <p:nvGrpSpPr>
          <p:cNvPr name="Group 22" id="22"/>
          <p:cNvGrpSpPr/>
          <p:nvPr/>
        </p:nvGrpSpPr>
        <p:grpSpPr>
          <a:xfrm rot="0">
            <a:off x="9756848" y="6693597"/>
            <a:ext cx="5424931" cy="554523"/>
            <a:chOff x="0" y="0"/>
            <a:chExt cx="1428789" cy="146047"/>
          </a:xfrm>
        </p:grpSpPr>
        <p:sp>
          <p:nvSpPr>
            <p:cNvPr name="Freeform 23" id="23"/>
            <p:cNvSpPr/>
            <p:nvPr/>
          </p:nvSpPr>
          <p:spPr>
            <a:xfrm flipH="false" flipV="false" rot="0">
              <a:off x="0" y="0"/>
              <a:ext cx="1428789" cy="146047"/>
            </a:xfrm>
            <a:custGeom>
              <a:avLst/>
              <a:gdLst/>
              <a:ahLst/>
              <a:cxnLst/>
              <a:rect r="r" b="b" t="t" l="l"/>
              <a:pathLst>
                <a:path h="146047" w="1428789">
                  <a:moveTo>
                    <a:pt x="0" y="0"/>
                  </a:moveTo>
                  <a:lnTo>
                    <a:pt x="1428789" y="0"/>
                  </a:lnTo>
                  <a:lnTo>
                    <a:pt x="1428789" y="146047"/>
                  </a:lnTo>
                  <a:lnTo>
                    <a:pt x="0" y="146047"/>
                  </a:lnTo>
                  <a:close/>
                </a:path>
              </a:pathLst>
            </a:custGeom>
            <a:solidFill>
              <a:srgbClr val="000000">
                <a:alpha val="0"/>
              </a:srgbClr>
            </a:solidFill>
            <a:ln w="38100" cap="sq">
              <a:solidFill>
                <a:srgbClr val="F80A0A"/>
              </a:solidFill>
              <a:prstDash val="solid"/>
              <a:miter/>
            </a:ln>
          </p:spPr>
        </p:sp>
        <p:sp>
          <p:nvSpPr>
            <p:cNvPr name="TextBox 24" id="24"/>
            <p:cNvSpPr txBox="true"/>
            <p:nvPr/>
          </p:nvSpPr>
          <p:spPr>
            <a:xfrm>
              <a:off x="0" y="-47625"/>
              <a:ext cx="1428789" cy="193672"/>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3853641" y="2139698"/>
            <a:ext cx="10580717" cy="4457866"/>
            <a:chOff x="0" y="0"/>
            <a:chExt cx="14107623" cy="5943821"/>
          </a:xfrm>
        </p:grpSpPr>
        <p:sp>
          <p:nvSpPr>
            <p:cNvPr name="Freeform 5" id="5"/>
            <p:cNvSpPr/>
            <p:nvPr/>
          </p:nvSpPr>
          <p:spPr>
            <a:xfrm flipH="false" flipV="false" rot="0">
              <a:off x="0" y="0"/>
              <a:ext cx="14107668" cy="5943854"/>
            </a:xfrm>
            <a:custGeom>
              <a:avLst/>
              <a:gdLst/>
              <a:ahLst/>
              <a:cxnLst/>
              <a:rect r="r" b="b" t="t" l="l"/>
              <a:pathLst>
                <a:path h="5943854" w="14107668">
                  <a:moveTo>
                    <a:pt x="0" y="0"/>
                  </a:moveTo>
                  <a:lnTo>
                    <a:pt x="14107668" y="0"/>
                  </a:lnTo>
                  <a:lnTo>
                    <a:pt x="14107668" y="5943854"/>
                  </a:lnTo>
                  <a:lnTo>
                    <a:pt x="0" y="5943854"/>
                  </a:lnTo>
                  <a:lnTo>
                    <a:pt x="0" y="0"/>
                  </a:lnTo>
                  <a:close/>
                </a:path>
              </a:pathLst>
            </a:custGeom>
            <a:blipFill>
              <a:blip r:embed="rId2"/>
              <a:stretch>
                <a:fillRect l="0" t="0" r="0" b="0"/>
              </a:stretch>
            </a:blipFill>
          </p:spPr>
        </p:sp>
      </p:grpSp>
      <p:sp>
        <p:nvSpPr>
          <p:cNvPr name="TextBox 6" id="6"/>
          <p:cNvSpPr txBox="true"/>
          <p:nvPr/>
        </p:nvSpPr>
        <p:spPr>
          <a:xfrm rot="0">
            <a:off x="1803014" y="7427802"/>
            <a:ext cx="15082355" cy="511629"/>
          </a:xfrm>
          <a:prstGeom prst="rect">
            <a:avLst/>
          </a:prstGeom>
        </p:spPr>
        <p:txBody>
          <a:bodyPr anchor="t" rtlCol="false" tIns="0" lIns="0" bIns="0" rIns="0">
            <a:spAutoFit/>
          </a:bodyPr>
          <a:lstStyle/>
          <a:p>
            <a:pPr algn="l">
              <a:lnSpc>
                <a:spcPts val="4134"/>
              </a:lnSpc>
            </a:pPr>
            <a:r>
              <a:rPr lang="en-US" sz="3445">
                <a:solidFill>
                  <a:srgbClr val="000000"/>
                </a:solidFill>
                <a:latin typeface="Source Han Sans KR Light"/>
                <a:ea typeface="Source Han Sans KR Light"/>
                <a:cs typeface="Source Han Sans KR Light"/>
                <a:sym typeface="Source Han Sans KR Light"/>
              </a:rPr>
              <a:t>이벤트 탭을 클릭하면 팝업으로 이벤트 창을 표시</a:t>
            </a:r>
          </a:p>
        </p:txBody>
      </p:sp>
      <p:sp>
        <p:nvSpPr>
          <p:cNvPr name="TextBox 7" id="7"/>
          <p:cNvSpPr txBox="true"/>
          <p:nvPr/>
        </p:nvSpPr>
        <p:spPr>
          <a:xfrm rot="0">
            <a:off x="1028700"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이벤트</a:t>
            </a:r>
          </a:p>
        </p:txBody>
      </p:sp>
      <p:sp>
        <p:nvSpPr>
          <p:cNvPr name="TextBox 8" id="8"/>
          <p:cNvSpPr txBox="true"/>
          <p:nvPr/>
        </p:nvSpPr>
        <p:spPr>
          <a:xfrm rot="0">
            <a:off x="1505529" y="8378715"/>
            <a:ext cx="15677325" cy="1023258"/>
          </a:xfrm>
          <a:prstGeom prst="rect">
            <a:avLst/>
          </a:prstGeom>
        </p:spPr>
        <p:txBody>
          <a:bodyPr anchor="t" rtlCol="false" tIns="0" lIns="0" bIns="0" rIns="0">
            <a:spAutoFit/>
          </a:bodyPr>
          <a:lstStyle/>
          <a:p>
            <a:pPr algn="l" marL="787546" indent="-262515" lvl="2">
              <a:lnSpc>
                <a:spcPts val="4134"/>
              </a:lnSpc>
              <a:buAutoNum type="arabicPeriod" startAt="1"/>
            </a:pPr>
            <a:r>
              <a:rPr lang="en-US" sz="3445">
                <a:solidFill>
                  <a:srgbClr val="000000"/>
                </a:solidFill>
                <a:latin typeface="Source Han Sans KR Light"/>
                <a:ea typeface="Source Han Sans KR Light"/>
                <a:cs typeface="Source Han Sans KR Light"/>
                <a:sym typeface="Source Han Sans KR Light"/>
              </a:rPr>
              <a:t> 이벤트 게임을 선택할 수 있는 탭 - 퀴즈게임, 야채달리기 2종류의 게임 선택가능</a:t>
            </a:r>
          </a:p>
          <a:p>
            <a:pPr algn="l" marL="787546" indent="-262515" lvl="2">
              <a:lnSpc>
                <a:spcPts val="4134"/>
              </a:lnSpc>
              <a:buAutoNum type="arabicPeriod" startAt="1"/>
            </a:pPr>
            <a:r>
              <a:rPr lang="en-US" sz="3445">
                <a:solidFill>
                  <a:srgbClr val="000000"/>
                </a:solidFill>
                <a:latin typeface="Source Han Sans KR Light"/>
                <a:ea typeface="Source Han Sans KR Light"/>
                <a:cs typeface="Source Han Sans KR Light"/>
                <a:sym typeface="Source Han Sans KR Light"/>
              </a:rPr>
              <a:t> 현재 유저가 소지하고 있는 포인트 </a:t>
            </a:r>
          </a:p>
        </p:txBody>
      </p:sp>
      <p:sp>
        <p:nvSpPr>
          <p:cNvPr name="TextBox 9" id="9"/>
          <p:cNvSpPr txBox="true"/>
          <p:nvPr/>
        </p:nvSpPr>
        <p:spPr>
          <a:xfrm rot="0">
            <a:off x="3130457" y="3437660"/>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1</a:t>
            </a:r>
          </a:p>
        </p:txBody>
      </p:sp>
      <p:sp>
        <p:nvSpPr>
          <p:cNvPr name="TextBox 10" id="10"/>
          <p:cNvSpPr txBox="true"/>
          <p:nvPr/>
        </p:nvSpPr>
        <p:spPr>
          <a:xfrm rot="0">
            <a:off x="3130457" y="5431578"/>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2</a:t>
            </a:r>
          </a:p>
        </p:txBody>
      </p:sp>
      <p:sp>
        <p:nvSpPr>
          <p:cNvPr name="TextBox 11" id="11"/>
          <p:cNvSpPr txBox="true"/>
          <p:nvPr/>
        </p:nvSpPr>
        <p:spPr>
          <a:xfrm rot="0">
            <a:off x="13105565" y="9543864"/>
            <a:ext cx="5808247" cy="490901"/>
          </a:xfrm>
          <a:prstGeom prst="rect">
            <a:avLst/>
          </a:prstGeom>
        </p:spPr>
        <p:txBody>
          <a:bodyPr anchor="t" rtlCol="false" tIns="0" lIns="0" bIns="0" rIns="0">
            <a:spAutoFit/>
          </a:bodyPr>
          <a:lstStyle/>
          <a:p>
            <a:pPr algn="l">
              <a:lnSpc>
                <a:spcPts val="3966"/>
              </a:lnSpc>
            </a:pPr>
            <a:r>
              <a:rPr lang="en-US" sz="3304">
                <a:solidFill>
                  <a:srgbClr val="000000"/>
                </a:solidFill>
                <a:latin typeface="Source Han Sans KR Light"/>
                <a:ea typeface="Source Han Sans KR Light"/>
                <a:cs typeface="Source Han Sans KR Light"/>
                <a:sym typeface="Source Han Sans KR Light"/>
              </a:rPr>
              <a:t>로그인 상태일때만 이용가능</a:t>
            </a:r>
          </a:p>
        </p:txBody>
      </p:sp>
      <p:grpSp>
        <p:nvGrpSpPr>
          <p:cNvPr name="Group 12" id="12"/>
          <p:cNvGrpSpPr/>
          <p:nvPr/>
        </p:nvGrpSpPr>
        <p:grpSpPr>
          <a:xfrm rot="0">
            <a:off x="3537491" y="1836988"/>
            <a:ext cx="11061885" cy="3375989"/>
            <a:chOff x="0" y="0"/>
            <a:chExt cx="2913418" cy="889149"/>
          </a:xfrm>
        </p:grpSpPr>
        <p:sp>
          <p:nvSpPr>
            <p:cNvPr name="Freeform 13" id="13"/>
            <p:cNvSpPr/>
            <p:nvPr/>
          </p:nvSpPr>
          <p:spPr>
            <a:xfrm flipH="false" flipV="false" rot="0">
              <a:off x="0" y="0"/>
              <a:ext cx="2913418" cy="889149"/>
            </a:xfrm>
            <a:custGeom>
              <a:avLst/>
              <a:gdLst/>
              <a:ahLst/>
              <a:cxnLst/>
              <a:rect r="r" b="b" t="t" l="l"/>
              <a:pathLst>
                <a:path h="889149" w="2913418">
                  <a:moveTo>
                    <a:pt x="0" y="0"/>
                  </a:moveTo>
                  <a:lnTo>
                    <a:pt x="2913418" y="0"/>
                  </a:lnTo>
                  <a:lnTo>
                    <a:pt x="2913418" y="889149"/>
                  </a:lnTo>
                  <a:lnTo>
                    <a:pt x="0" y="889149"/>
                  </a:lnTo>
                  <a:close/>
                </a:path>
              </a:pathLst>
            </a:custGeom>
            <a:solidFill>
              <a:srgbClr val="000000">
                <a:alpha val="0"/>
              </a:srgbClr>
            </a:solidFill>
            <a:ln w="38100" cap="sq">
              <a:solidFill>
                <a:srgbClr val="F80A0A"/>
              </a:solidFill>
              <a:prstDash val="solid"/>
              <a:miter/>
            </a:ln>
          </p:spPr>
        </p:sp>
        <p:sp>
          <p:nvSpPr>
            <p:cNvPr name="TextBox 14" id="14"/>
            <p:cNvSpPr txBox="true"/>
            <p:nvPr/>
          </p:nvSpPr>
          <p:spPr>
            <a:xfrm>
              <a:off x="0" y="-47625"/>
              <a:ext cx="2913418" cy="936774"/>
            </a:xfrm>
            <a:prstGeom prst="rect">
              <a:avLst/>
            </a:prstGeom>
          </p:spPr>
          <p:txBody>
            <a:bodyPr anchor="ctr" rtlCol="false" tIns="50800" lIns="50800" bIns="50800" rIns="50800"/>
            <a:lstStyle/>
            <a:p>
              <a:pPr algn="ctr">
                <a:lnSpc>
                  <a:spcPts val="3671"/>
                </a:lnSpc>
              </a:pPr>
            </a:p>
          </p:txBody>
        </p:sp>
      </p:grpSp>
      <p:grpSp>
        <p:nvGrpSpPr>
          <p:cNvPr name="Group 15" id="15"/>
          <p:cNvGrpSpPr/>
          <p:nvPr/>
        </p:nvGrpSpPr>
        <p:grpSpPr>
          <a:xfrm rot="0">
            <a:off x="3537491" y="5365853"/>
            <a:ext cx="4117477" cy="836301"/>
            <a:chOff x="0" y="0"/>
            <a:chExt cx="1084438" cy="220260"/>
          </a:xfrm>
        </p:grpSpPr>
        <p:sp>
          <p:nvSpPr>
            <p:cNvPr name="Freeform 16" id="16"/>
            <p:cNvSpPr/>
            <p:nvPr/>
          </p:nvSpPr>
          <p:spPr>
            <a:xfrm flipH="false" flipV="false" rot="0">
              <a:off x="0" y="0"/>
              <a:ext cx="1084438" cy="220260"/>
            </a:xfrm>
            <a:custGeom>
              <a:avLst/>
              <a:gdLst/>
              <a:ahLst/>
              <a:cxnLst/>
              <a:rect r="r" b="b" t="t" l="l"/>
              <a:pathLst>
                <a:path h="220260" w="1084438">
                  <a:moveTo>
                    <a:pt x="0" y="0"/>
                  </a:moveTo>
                  <a:lnTo>
                    <a:pt x="1084438" y="0"/>
                  </a:lnTo>
                  <a:lnTo>
                    <a:pt x="1084438" y="220260"/>
                  </a:lnTo>
                  <a:lnTo>
                    <a:pt x="0" y="220260"/>
                  </a:lnTo>
                  <a:close/>
                </a:path>
              </a:pathLst>
            </a:custGeom>
            <a:solidFill>
              <a:srgbClr val="000000">
                <a:alpha val="0"/>
              </a:srgbClr>
            </a:solidFill>
            <a:ln w="38100" cap="sq">
              <a:solidFill>
                <a:srgbClr val="F80A0A"/>
              </a:solidFill>
              <a:prstDash val="solid"/>
              <a:miter/>
            </a:ln>
          </p:spPr>
        </p:sp>
        <p:sp>
          <p:nvSpPr>
            <p:cNvPr name="TextBox 17" id="17"/>
            <p:cNvSpPr txBox="true"/>
            <p:nvPr/>
          </p:nvSpPr>
          <p:spPr>
            <a:xfrm>
              <a:off x="0" y="-47625"/>
              <a:ext cx="1084438" cy="267885"/>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1803014" y="1701549"/>
            <a:ext cx="5437096" cy="7188796"/>
            <a:chOff x="0" y="0"/>
            <a:chExt cx="7249461" cy="9585061"/>
          </a:xfrm>
        </p:grpSpPr>
        <p:sp>
          <p:nvSpPr>
            <p:cNvPr name="Freeform 5" id="5"/>
            <p:cNvSpPr/>
            <p:nvPr/>
          </p:nvSpPr>
          <p:spPr>
            <a:xfrm flipH="false" flipV="false" rot="0">
              <a:off x="0" y="0"/>
              <a:ext cx="7249414" cy="9585071"/>
            </a:xfrm>
            <a:custGeom>
              <a:avLst/>
              <a:gdLst/>
              <a:ahLst/>
              <a:cxnLst/>
              <a:rect r="r" b="b" t="t" l="l"/>
              <a:pathLst>
                <a:path h="9585071" w="7249414">
                  <a:moveTo>
                    <a:pt x="0" y="0"/>
                  </a:moveTo>
                  <a:lnTo>
                    <a:pt x="7249414" y="0"/>
                  </a:lnTo>
                  <a:lnTo>
                    <a:pt x="7249414" y="9585071"/>
                  </a:lnTo>
                  <a:lnTo>
                    <a:pt x="0" y="9585071"/>
                  </a:lnTo>
                  <a:lnTo>
                    <a:pt x="0" y="0"/>
                  </a:lnTo>
                  <a:close/>
                </a:path>
              </a:pathLst>
            </a:custGeom>
            <a:blipFill>
              <a:blip r:embed="rId2"/>
              <a:stretch>
                <a:fillRect l="0" t="0" r="0" b="0"/>
              </a:stretch>
            </a:blipFill>
          </p:spPr>
        </p:sp>
      </p:grpSp>
      <p:sp>
        <p:nvSpPr>
          <p:cNvPr name="TextBox 6" id="6"/>
          <p:cNvSpPr txBox="true"/>
          <p:nvPr/>
        </p:nvSpPr>
        <p:spPr>
          <a:xfrm rot="0">
            <a:off x="6985519" y="3949677"/>
            <a:ext cx="15082355" cy="511629"/>
          </a:xfrm>
          <a:prstGeom prst="rect">
            <a:avLst/>
          </a:prstGeom>
        </p:spPr>
        <p:txBody>
          <a:bodyPr anchor="t" rtlCol="false" tIns="0" lIns="0" bIns="0" rIns="0">
            <a:spAutoFit/>
          </a:bodyPr>
          <a:lstStyle/>
          <a:p>
            <a:pPr algn="l">
              <a:lnSpc>
                <a:spcPts val="4134"/>
              </a:lnSpc>
            </a:pPr>
            <a:r>
              <a:rPr lang="en-US" sz="3445">
                <a:solidFill>
                  <a:srgbClr val="000000"/>
                </a:solidFill>
                <a:latin typeface="Source Han Sans KR Light"/>
                <a:ea typeface="Source Han Sans KR Light"/>
                <a:cs typeface="Source Han Sans KR Light"/>
                <a:sym typeface="Source Han Sans KR Light"/>
              </a:rPr>
              <a:t>이벤트 - 퀴즈게임</a:t>
            </a:r>
          </a:p>
        </p:txBody>
      </p:sp>
      <p:sp>
        <p:nvSpPr>
          <p:cNvPr name="TextBox 7" id="7"/>
          <p:cNvSpPr txBox="true"/>
          <p:nvPr/>
        </p:nvSpPr>
        <p:spPr>
          <a:xfrm rot="0">
            <a:off x="668586"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퀴즈게임</a:t>
            </a:r>
          </a:p>
        </p:txBody>
      </p:sp>
      <p:sp>
        <p:nvSpPr>
          <p:cNvPr name="TextBox 8" id="8"/>
          <p:cNvSpPr txBox="true"/>
          <p:nvPr/>
        </p:nvSpPr>
        <p:spPr>
          <a:xfrm rot="0">
            <a:off x="6625405" y="4732410"/>
            <a:ext cx="16541020" cy="2159263"/>
          </a:xfrm>
          <a:prstGeom prst="rect">
            <a:avLst/>
          </a:prstGeom>
        </p:spPr>
        <p:txBody>
          <a:bodyPr anchor="t" rtlCol="false" tIns="0" lIns="0" bIns="0" rIns="0">
            <a:spAutoFit/>
          </a:bodyPr>
          <a:lstStyle/>
          <a:p>
            <a:pPr algn="l" marL="830838" indent="-276946" lvl="2">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퀴즈 게임의 시작버튼</a:t>
            </a:r>
          </a:p>
          <a:p>
            <a:pPr algn="l" marL="830838" indent="-276946" lvl="2">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현재 유저가 소지중인 포인트와 퀴즈게임의 랭킹을 표시</a:t>
            </a:r>
          </a:p>
          <a:p>
            <a:pPr algn="l" marL="830838" indent="-276946" lvl="2">
              <a:lnSpc>
                <a:spcPts val="4361"/>
              </a:lnSpc>
            </a:pPr>
            <a:r>
              <a:rPr lang="en-US" sz="3634">
                <a:solidFill>
                  <a:srgbClr val="000000"/>
                </a:solidFill>
                <a:latin typeface="Source Han Sans KR Light"/>
                <a:ea typeface="Source Han Sans KR Light"/>
                <a:cs typeface="Source Han Sans KR Light"/>
                <a:sym typeface="Source Han Sans KR Light"/>
              </a:rPr>
              <a:t>      (랭킹은 상위 5등 까지만 표시)</a:t>
            </a:r>
          </a:p>
          <a:p>
            <a:pPr algn="l" marL="830838" indent="-276946" lvl="2">
              <a:lnSpc>
                <a:spcPts val="4361"/>
              </a:lnSpc>
            </a:pPr>
          </a:p>
        </p:txBody>
      </p:sp>
      <p:sp>
        <p:nvSpPr>
          <p:cNvPr name="TextBox 9" id="9"/>
          <p:cNvSpPr txBox="true"/>
          <p:nvPr/>
        </p:nvSpPr>
        <p:spPr>
          <a:xfrm rot="0">
            <a:off x="1395980" y="3642752"/>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1</a:t>
            </a:r>
          </a:p>
        </p:txBody>
      </p:sp>
      <p:sp>
        <p:nvSpPr>
          <p:cNvPr name="TextBox 10" id="10"/>
          <p:cNvSpPr txBox="true"/>
          <p:nvPr/>
        </p:nvSpPr>
        <p:spPr>
          <a:xfrm rot="0">
            <a:off x="1192463" y="6715461"/>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2</a:t>
            </a:r>
          </a:p>
        </p:txBody>
      </p:sp>
      <p:grpSp>
        <p:nvGrpSpPr>
          <p:cNvPr name="Group 11" id="11"/>
          <p:cNvGrpSpPr/>
          <p:nvPr/>
        </p:nvGrpSpPr>
        <p:grpSpPr>
          <a:xfrm rot="0">
            <a:off x="1402041" y="5285673"/>
            <a:ext cx="4307266" cy="3786444"/>
            <a:chOff x="0" y="0"/>
            <a:chExt cx="1134424" cy="997253"/>
          </a:xfrm>
        </p:grpSpPr>
        <p:sp>
          <p:nvSpPr>
            <p:cNvPr name="Freeform 12" id="12"/>
            <p:cNvSpPr/>
            <p:nvPr/>
          </p:nvSpPr>
          <p:spPr>
            <a:xfrm flipH="false" flipV="false" rot="0">
              <a:off x="0" y="0"/>
              <a:ext cx="1134424" cy="997253"/>
            </a:xfrm>
            <a:custGeom>
              <a:avLst/>
              <a:gdLst/>
              <a:ahLst/>
              <a:cxnLst/>
              <a:rect r="r" b="b" t="t" l="l"/>
              <a:pathLst>
                <a:path h="997253" w="1134424">
                  <a:moveTo>
                    <a:pt x="0" y="0"/>
                  </a:moveTo>
                  <a:lnTo>
                    <a:pt x="1134424" y="0"/>
                  </a:lnTo>
                  <a:lnTo>
                    <a:pt x="1134424" y="997253"/>
                  </a:lnTo>
                  <a:lnTo>
                    <a:pt x="0" y="997253"/>
                  </a:lnTo>
                  <a:close/>
                </a:path>
              </a:pathLst>
            </a:custGeom>
            <a:solidFill>
              <a:srgbClr val="000000">
                <a:alpha val="0"/>
              </a:srgbClr>
            </a:solidFill>
            <a:ln w="38100" cap="sq">
              <a:solidFill>
                <a:srgbClr val="F80A0A"/>
              </a:solidFill>
              <a:prstDash val="solid"/>
              <a:miter/>
            </a:ln>
          </p:spPr>
        </p:sp>
        <p:sp>
          <p:nvSpPr>
            <p:cNvPr name="TextBox 13" id="13"/>
            <p:cNvSpPr txBox="true"/>
            <p:nvPr/>
          </p:nvSpPr>
          <p:spPr>
            <a:xfrm>
              <a:off x="0" y="-47625"/>
              <a:ext cx="1134424" cy="1044878"/>
            </a:xfrm>
            <a:prstGeom prst="rect">
              <a:avLst/>
            </a:prstGeom>
          </p:spPr>
          <p:txBody>
            <a:bodyPr anchor="ctr" rtlCol="false" tIns="50800" lIns="50800" bIns="50800" rIns="50800"/>
            <a:lstStyle/>
            <a:p>
              <a:pPr algn="ctr">
                <a:lnSpc>
                  <a:spcPts val="3671"/>
                </a:lnSpc>
              </a:pPr>
            </a:p>
          </p:txBody>
        </p:sp>
      </p:grpSp>
      <p:grpSp>
        <p:nvGrpSpPr>
          <p:cNvPr name="Group 14" id="14"/>
          <p:cNvGrpSpPr/>
          <p:nvPr/>
        </p:nvGrpSpPr>
        <p:grpSpPr>
          <a:xfrm rot="0">
            <a:off x="1599497" y="3213544"/>
            <a:ext cx="4109809" cy="1247762"/>
            <a:chOff x="0" y="0"/>
            <a:chExt cx="1082419" cy="328629"/>
          </a:xfrm>
        </p:grpSpPr>
        <p:sp>
          <p:nvSpPr>
            <p:cNvPr name="Freeform 15" id="15"/>
            <p:cNvSpPr/>
            <p:nvPr/>
          </p:nvSpPr>
          <p:spPr>
            <a:xfrm flipH="false" flipV="false" rot="0">
              <a:off x="0" y="0"/>
              <a:ext cx="1082419" cy="328629"/>
            </a:xfrm>
            <a:custGeom>
              <a:avLst/>
              <a:gdLst/>
              <a:ahLst/>
              <a:cxnLst/>
              <a:rect r="r" b="b" t="t" l="l"/>
              <a:pathLst>
                <a:path h="328629" w="1082419">
                  <a:moveTo>
                    <a:pt x="0" y="0"/>
                  </a:moveTo>
                  <a:lnTo>
                    <a:pt x="1082419" y="0"/>
                  </a:lnTo>
                  <a:lnTo>
                    <a:pt x="1082419" y="328629"/>
                  </a:lnTo>
                  <a:lnTo>
                    <a:pt x="0" y="328629"/>
                  </a:lnTo>
                  <a:close/>
                </a:path>
              </a:pathLst>
            </a:custGeom>
            <a:solidFill>
              <a:srgbClr val="000000">
                <a:alpha val="0"/>
              </a:srgbClr>
            </a:solidFill>
            <a:ln w="38100" cap="sq">
              <a:solidFill>
                <a:srgbClr val="F80A0A"/>
              </a:solidFill>
              <a:prstDash val="solid"/>
              <a:miter/>
            </a:ln>
          </p:spPr>
        </p:sp>
        <p:sp>
          <p:nvSpPr>
            <p:cNvPr name="TextBox 16" id="16"/>
            <p:cNvSpPr txBox="true"/>
            <p:nvPr/>
          </p:nvSpPr>
          <p:spPr>
            <a:xfrm>
              <a:off x="0" y="-47625"/>
              <a:ext cx="1082419" cy="376254"/>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85521" y="833743"/>
            <a:ext cx="6913999"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프로젝트 소개[주요 기능]</a:t>
            </a:r>
          </a:p>
        </p:txBody>
      </p:sp>
      <p:grpSp>
        <p:nvGrpSpPr>
          <p:cNvPr name="Group 3" id="3"/>
          <p:cNvGrpSpPr/>
          <p:nvPr/>
        </p:nvGrpSpPr>
        <p:grpSpPr>
          <a:xfrm rot="0">
            <a:off x="8292590" y="1173049"/>
            <a:ext cx="13329373" cy="9525"/>
            <a:chOff x="0" y="0"/>
            <a:chExt cx="17772497" cy="12700"/>
          </a:xfrm>
        </p:grpSpPr>
        <p:sp>
          <p:nvSpPr>
            <p:cNvPr name="Freeform 4" id="4"/>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graphicFrame>
        <p:nvGraphicFramePr>
          <p:cNvPr name="Table 5" id="5"/>
          <p:cNvGraphicFramePr>
            <a:graphicFrameLocks noGrp="true"/>
          </p:cNvGraphicFramePr>
          <p:nvPr/>
        </p:nvGraphicFramePr>
        <p:xfrm>
          <a:off x="790423" y="2338615"/>
          <a:ext cx="16707154" cy="6772547"/>
        </p:xfrm>
        <a:graphic>
          <a:graphicData uri="http://schemas.openxmlformats.org/drawingml/2006/table">
            <a:tbl>
              <a:tblPr/>
              <a:tblGrid>
                <a:gridCol w="5384807"/>
                <a:gridCol w="5780885"/>
                <a:gridCol w="5541461"/>
              </a:tblGrid>
              <a:tr h="1201618">
                <a:tc>
                  <a:txBody>
                    <a:bodyPr anchor="t" rtlCol="false"/>
                    <a:lstStyle/>
                    <a:p>
                      <a:pPr algn="ctr">
                        <a:lnSpc>
                          <a:spcPts val="4199"/>
                        </a:lnSpc>
                        <a:spcBef>
                          <a:spcPct val="0"/>
                        </a:spcBef>
                        <a:defRPr/>
                      </a:pPr>
                      <a:r>
                        <a:rPr lang="en-US" sz="2999">
                          <a:solidFill>
                            <a:srgbClr val="000000"/>
                          </a:solidFill>
                          <a:latin typeface="Source Han Sans KR"/>
                          <a:ea typeface="Source Han Sans KR"/>
                          <a:cs typeface="Source Han Sans KR"/>
                          <a:sym typeface="Source Han Sans KR"/>
                        </a:rPr>
                        <a:t>공통</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A5DF66"/>
                    </a:solidFill>
                  </a:tcPr>
                </a:tc>
                <a:tc>
                  <a:txBody>
                    <a:bodyPr anchor="t" rtlCol="false"/>
                    <a:lstStyle/>
                    <a:p>
                      <a:pPr algn="ctr" marL="0" indent="0" lvl="0">
                        <a:lnSpc>
                          <a:spcPts val="4199"/>
                        </a:lnSpc>
                        <a:spcBef>
                          <a:spcPct val="0"/>
                        </a:spcBef>
                        <a:defRPr/>
                      </a:pPr>
                      <a:r>
                        <a:rPr lang="en-US" sz="2999">
                          <a:solidFill>
                            <a:srgbClr val="000000"/>
                          </a:solidFill>
                          <a:latin typeface="Source Han Sans KR"/>
                          <a:ea typeface="Source Han Sans KR"/>
                          <a:cs typeface="Source Han Sans KR"/>
                          <a:sym typeface="Source Han Sans KR"/>
                        </a:rPr>
                        <a:t>사용자</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A5DF66"/>
                    </a:solidFill>
                  </a:tcPr>
                </a:tc>
                <a:tc>
                  <a:txBody>
                    <a:bodyPr anchor="t" rtlCol="false"/>
                    <a:lstStyle/>
                    <a:p>
                      <a:pPr algn="ctr" marL="0" indent="0" lvl="0">
                        <a:lnSpc>
                          <a:spcPts val="4199"/>
                        </a:lnSpc>
                        <a:spcBef>
                          <a:spcPct val="0"/>
                        </a:spcBef>
                        <a:defRPr/>
                      </a:pPr>
                      <a:r>
                        <a:rPr lang="en-US" sz="2999">
                          <a:solidFill>
                            <a:srgbClr val="000000"/>
                          </a:solidFill>
                          <a:latin typeface="Source Han Sans KR"/>
                          <a:ea typeface="Source Han Sans KR"/>
                          <a:cs typeface="Source Han Sans KR"/>
                          <a:sym typeface="Source Han Sans KR"/>
                        </a:rPr>
                        <a:t>관리자</a:t>
                      </a: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A5DF66"/>
                    </a:solidFill>
                  </a:tcPr>
                </a:tc>
              </a:tr>
              <a:tr h="5570929">
                <a:tc>
                  <a:txBody>
                    <a:bodyPr anchor="t" rtlCol="false"/>
                    <a:lstStyle/>
                    <a:p>
                      <a:pPr algn="l">
                        <a:lnSpc>
                          <a:spcPts val="322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solidFill>
                      <a:srgbClr val="FFFFFF"/>
                    </a:solidFill>
                  </a:tcPr>
                </a:tc>
                <a:tc>
                  <a:txBody>
                    <a:bodyPr anchor="t" rtlCol="false"/>
                    <a:lstStyle/>
                    <a:p>
                      <a:pPr algn="l">
                        <a:lnSpc>
                          <a:spcPts val="3219"/>
                        </a:lnSpc>
                        <a:defRPr/>
                      </a:pPr>
                      <a:endParaRPr lang="en-US" sz="1100"/>
                    </a:p>
                    <a:p>
                      <a:pPr algn="l">
                        <a:lnSpc>
                          <a:spcPts val="3219"/>
                        </a:lnSpc>
                      </a:pPr>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c>
                  <a:txBody>
                    <a:bodyPr anchor="t" rtlCol="false"/>
                    <a:lstStyle/>
                    <a:p>
                      <a:pPr algn="l">
                        <a:lnSpc>
                          <a:spcPts val="2800"/>
                        </a:lnSpc>
                        <a:defRPr/>
                      </a:pPr>
                      <a:endParaRPr lang="en-US" sz="1100"/>
                    </a:p>
                  </a:txBody>
                  <a:tcPr marL="0" marR="0" marT="0" marB="0" anchor="ctr">
                    <a:lnL cmpd="sng" algn="ctr" cap="flat" w="19050">
                      <a:solidFill>
                        <a:srgbClr val="6B8977"/>
                      </a:solidFill>
                      <a:prstDash val="solid"/>
                      <a:round/>
                      <a:headEnd type="none" w="med" len="med"/>
                      <a:tailEnd type="none" w="med" len="med"/>
                    </a:lnL>
                    <a:lnR cmpd="sng" algn="ctr" cap="flat" w="19050">
                      <a:solidFill>
                        <a:srgbClr val="6B8977"/>
                      </a:solidFill>
                      <a:prstDash val="solid"/>
                      <a:round/>
                      <a:headEnd type="none" w="med" len="med"/>
                      <a:tailEnd type="none" w="med" len="med"/>
                    </a:lnR>
                    <a:lnT cmpd="sng" algn="ctr" cap="flat" w="19050">
                      <a:solidFill>
                        <a:srgbClr val="6B8977"/>
                      </a:solidFill>
                      <a:prstDash val="solid"/>
                      <a:round/>
                      <a:headEnd type="none" w="med" len="med"/>
                      <a:tailEnd type="none" w="med" len="med"/>
                    </a:lnT>
                    <a:lnB cmpd="sng" algn="ctr" cap="flat" w="19050">
                      <a:solidFill>
                        <a:srgbClr val="6B8977"/>
                      </a:solidFill>
                      <a:prstDash val="solid"/>
                      <a:round/>
                      <a:headEnd type="none" w="med" len="med"/>
                      <a:tailEnd type="none" w="med" len="med"/>
                    </a:lnB>
                  </a:tcPr>
                </a:tc>
              </a:tr>
            </a:tbl>
          </a:graphicData>
        </a:graphic>
      </p:graphicFrame>
      <p:sp>
        <p:nvSpPr>
          <p:cNvPr name="TextBox 6" id="6"/>
          <p:cNvSpPr txBox="true"/>
          <p:nvPr/>
        </p:nvSpPr>
        <p:spPr>
          <a:xfrm rot="0">
            <a:off x="6528725" y="4360059"/>
            <a:ext cx="2141577" cy="4206606"/>
          </a:xfrm>
          <a:prstGeom prst="rect">
            <a:avLst/>
          </a:prstGeom>
        </p:spPr>
        <p:txBody>
          <a:bodyPr anchor="t" rtlCol="false" tIns="0" lIns="0" bIns="0" rIns="0">
            <a:spAutoFit/>
          </a:bodyPr>
          <a:lstStyle/>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블로그 관리</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팔로우 기능</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좋아요 기능</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장바구니 기능</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주문하기 기능</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결</a:t>
            </a:r>
            <a:r>
              <a:rPr lang="en-US" sz="2248">
                <a:solidFill>
                  <a:srgbClr val="000000"/>
                </a:solidFill>
                <a:latin typeface="Source Han Sans KR"/>
                <a:ea typeface="Source Han Sans KR"/>
                <a:cs typeface="Source Han Sans KR"/>
                <a:sym typeface="Source Han Sans KR"/>
              </a:rPr>
              <a:t>제하기 기능</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상품 관리 </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후기 기능</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문의사항 기능</a:t>
            </a:r>
          </a:p>
          <a:p>
            <a:pPr algn="l">
              <a:lnSpc>
                <a:spcPts val="3147"/>
              </a:lnSpc>
            </a:pPr>
          </a:p>
          <a:p>
            <a:pPr algn="l">
              <a:lnSpc>
                <a:spcPts val="2481"/>
              </a:lnSpc>
            </a:pPr>
          </a:p>
        </p:txBody>
      </p:sp>
      <p:sp>
        <p:nvSpPr>
          <p:cNvPr name="TextBox 7" id="7"/>
          <p:cNvSpPr txBox="true"/>
          <p:nvPr/>
        </p:nvSpPr>
        <p:spPr>
          <a:xfrm rot="0">
            <a:off x="9144000" y="4360059"/>
            <a:ext cx="2516386" cy="3816081"/>
          </a:xfrm>
          <a:prstGeom prst="rect">
            <a:avLst/>
          </a:prstGeom>
        </p:spPr>
        <p:txBody>
          <a:bodyPr anchor="t" rtlCol="false" tIns="0" lIns="0" bIns="0" rIns="0">
            <a:spAutoFit/>
          </a:bodyPr>
          <a:lstStyle/>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이벤트/채팅 기능</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좋아요/신고 기능</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게시글/댓글 관리</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사용자 관리자</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배송 관리</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판매 관리</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마이페이지</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1:1 문의사항</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회원수정 / 탈퇴</a:t>
            </a:r>
          </a:p>
          <a:p>
            <a:pPr algn="l">
              <a:lnSpc>
                <a:spcPts val="2481"/>
              </a:lnSpc>
            </a:pPr>
          </a:p>
        </p:txBody>
      </p:sp>
      <p:sp>
        <p:nvSpPr>
          <p:cNvPr name="TextBox 8" id="8"/>
          <p:cNvSpPr txBox="true"/>
          <p:nvPr/>
        </p:nvSpPr>
        <p:spPr>
          <a:xfrm rot="0">
            <a:off x="12308439" y="4360059"/>
            <a:ext cx="3614738" cy="3425556"/>
          </a:xfrm>
          <a:prstGeom prst="rect">
            <a:avLst/>
          </a:prstGeom>
        </p:spPr>
        <p:txBody>
          <a:bodyPr anchor="t" rtlCol="false" tIns="0" lIns="0" bIns="0" rIns="0">
            <a:spAutoFit/>
          </a:bodyPr>
          <a:lstStyle/>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회원 관리</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관리자 관리</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등급변경 기능</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공지사항 게시판 관리</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문의사항 게시판 관리</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문의사항 답변</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자주하는 질문 게시판 관리</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신고 게시판 관리</a:t>
            </a:r>
          </a:p>
          <a:p>
            <a:pPr algn="l">
              <a:lnSpc>
                <a:spcPts val="2481"/>
              </a:lnSpc>
            </a:pPr>
          </a:p>
        </p:txBody>
      </p:sp>
      <p:sp>
        <p:nvSpPr>
          <p:cNvPr name="TextBox 9" id="9"/>
          <p:cNvSpPr txBox="true"/>
          <p:nvPr/>
        </p:nvSpPr>
        <p:spPr>
          <a:xfrm rot="0">
            <a:off x="1028700" y="4360059"/>
            <a:ext cx="4299198" cy="2253981"/>
          </a:xfrm>
          <a:prstGeom prst="rect">
            <a:avLst/>
          </a:prstGeom>
        </p:spPr>
        <p:txBody>
          <a:bodyPr anchor="t" rtlCol="false" tIns="0" lIns="0" bIns="0" rIns="0">
            <a:spAutoFit/>
          </a:bodyPr>
          <a:lstStyle/>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블로그 게시글 출력 및 상세 조회</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공지사항</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자주하는 질문</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상품몰 상품 출력 및 상세조회</a:t>
            </a:r>
          </a:p>
          <a:p>
            <a:pPr algn="l" marL="485428" indent="-242714" lvl="1">
              <a:lnSpc>
                <a:spcPts val="3147"/>
              </a:lnSpc>
              <a:buFont typeface="Arial"/>
              <a:buChar char="•"/>
            </a:pPr>
            <a:r>
              <a:rPr lang="en-US" sz="2248">
                <a:solidFill>
                  <a:srgbClr val="000000"/>
                </a:solidFill>
                <a:latin typeface="Source Han Sans KR"/>
                <a:ea typeface="Source Han Sans KR"/>
                <a:cs typeface="Source Han Sans KR"/>
                <a:sym typeface="Source Han Sans KR"/>
              </a:rPr>
              <a:t>커뮤니티 게시글 조회 및 검색</a:t>
            </a:r>
          </a:p>
          <a:p>
            <a:pPr algn="l">
              <a:lnSpc>
                <a:spcPts val="2481"/>
              </a:lnSpc>
            </a:pP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6907234" y="2200736"/>
            <a:ext cx="15082355" cy="1023258"/>
          </a:xfrm>
          <a:prstGeom prst="rect">
            <a:avLst/>
          </a:prstGeom>
        </p:spPr>
        <p:txBody>
          <a:bodyPr anchor="t" rtlCol="false" tIns="0" lIns="0" bIns="0" rIns="0">
            <a:spAutoFit/>
          </a:bodyPr>
          <a:lstStyle/>
          <a:p>
            <a:pPr algn="l">
              <a:lnSpc>
                <a:spcPts val="4134"/>
              </a:lnSpc>
            </a:pPr>
            <a:r>
              <a:rPr lang="en-US" sz="3445">
                <a:solidFill>
                  <a:srgbClr val="000000"/>
                </a:solidFill>
                <a:latin typeface="Source Han Sans KR Light"/>
                <a:ea typeface="Source Han Sans KR Light"/>
                <a:cs typeface="Source Han Sans KR Light"/>
                <a:sym typeface="Source Han Sans KR Light"/>
              </a:rPr>
              <a:t>퀴즈게임을 시작하면 남은 시간이 막대로 표시되고 </a:t>
            </a:r>
          </a:p>
          <a:p>
            <a:pPr algn="l">
              <a:lnSpc>
                <a:spcPts val="4134"/>
              </a:lnSpc>
            </a:pPr>
            <a:r>
              <a:rPr lang="en-US" sz="3445">
                <a:solidFill>
                  <a:srgbClr val="000000"/>
                </a:solidFill>
                <a:latin typeface="Source Han Sans KR Light"/>
                <a:ea typeface="Source Han Sans KR Light"/>
                <a:cs typeface="Source Han Sans KR Light"/>
                <a:sym typeface="Source Han Sans KR Light"/>
              </a:rPr>
              <a:t>제한 시간을 초과하거나 오답을 입력시 남은 기회가 줄어듬</a:t>
            </a:r>
          </a:p>
        </p:txBody>
      </p:sp>
      <p:sp>
        <p:nvSpPr>
          <p:cNvPr name="TextBox 5" id="5"/>
          <p:cNvSpPr txBox="true"/>
          <p:nvPr/>
        </p:nvSpPr>
        <p:spPr>
          <a:xfrm rot="0">
            <a:off x="668586"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퀴즈게임</a:t>
            </a:r>
          </a:p>
        </p:txBody>
      </p:sp>
      <p:sp>
        <p:nvSpPr>
          <p:cNvPr name="TextBox 6" id="6"/>
          <p:cNvSpPr txBox="true"/>
          <p:nvPr/>
        </p:nvSpPr>
        <p:spPr>
          <a:xfrm rot="0">
            <a:off x="6688034" y="3773464"/>
            <a:ext cx="16541020" cy="5398159"/>
          </a:xfrm>
          <a:prstGeom prst="rect">
            <a:avLst/>
          </a:prstGeom>
        </p:spPr>
        <p:txBody>
          <a:bodyPr anchor="t" rtlCol="false" tIns="0" lIns="0" bIns="0" rIns="0">
            <a:spAutoFit/>
          </a:bodyPr>
          <a:lstStyle/>
          <a:p>
            <a:pPr algn="l" marL="830838" indent="-276946" lvl="2">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현재 점수 레벨이 높을 수록 추가 점수를 획득</a:t>
            </a:r>
          </a:p>
          <a:p>
            <a:pPr algn="l" marL="830838" indent="-276946" lvl="2">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남은 기회 - 기본 3회로 모든 기회를 소진시 게임 종료</a:t>
            </a:r>
          </a:p>
          <a:p>
            <a:pPr algn="l" marL="830838" indent="-276946" lvl="2">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레벨 - 게임 진행도에 따라 레벨 증가 - 최대 5단계</a:t>
            </a:r>
          </a:p>
          <a:p>
            <a:pPr algn="l" marL="830838" indent="-276946" lvl="2">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게임의 내용 - 제시된 문제의 답을 숫자(1,2,3,4)를 눌러</a:t>
            </a:r>
          </a:p>
          <a:p>
            <a:pPr algn="l" marL="830838" indent="-276946" lvl="2">
              <a:lnSpc>
                <a:spcPts val="4361"/>
              </a:lnSpc>
            </a:pPr>
            <a:r>
              <a:rPr lang="en-US" sz="3634">
                <a:solidFill>
                  <a:srgbClr val="000000"/>
                </a:solidFill>
                <a:latin typeface="Source Han Sans KR Light"/>
                <a:ea typeface="Source Han Sans KR Light"/>
                <a:cs typeface="Source Han Sans KR Light"/>
                <a:sym typeface="Source Han Sans KR Light"/>
              </a:rPr>
              <a:t>      맞춘다. 남은기회가 0이되면 획득포인트가 출력되고 </a:t>
            </a:r>
          </a:p>
          <a:p>
            <a:pPr algn="l" marL="830838" indent="-276946" lvl="2">
              <a:lnSpc>
                <a:spcPts val="4361"/>
              </a:lnSpc>
            </a:pPr>
            <a:r>
              <a:rPr lang="en-US" sz="3634">
                <a:solidFill>
                  <a:srgbClr val="000000"/>
                </a:solidFill>
                <a:latin typeface="Source Han Sans KR Light"/>
                <a:ea typeface="Source Han Sans KR Light"/>
                <a:cs typeface="Source Han Sans KR Light"/>
                <a:sym typeface="Source Han Sans KR Light"/>
              </a:rPr>
              <a:t>      이벤트 페이지로 이동</a:t>
            </a:r>
          </a:p>
          <a:p>
            <a:pPr algn="l" marL="830838" indent="-276946" lvl="2">
              <a:lnSpc>
                <a:spcPts val="4361"/>
              </a:lnSpc>
            </a:pPr>
            <a:r>
              <a:rPr lang="en-US" sz="3634">
                <a:solidFill>
                  <a:srgbClr val="000000"/>
                </a:solidFill>
                <a:latin typeface="Source Han Sans KR Light"/>
                <a:ea typeface="Source Han Sans KR Light"/>
                <a:cs typeface="Source Han Sans KR Light"/>
                <a:sym typeface="Source Han Sans KR Light"/>
              </a:rPr>
              <a:t> </a:t>
            </a:r>
          </a:p>
          <a:p>
            <a:pPr algn="l" marL="830838" indent="-276946" lvl="2">
              <a:lnSpc>
                <a:spcPts val="4361"/>
              </a:lnSpc>
            </a:pPr>
          </a:p>
          <a:p>
            <a:pPr algn="l" marL="830838" indent="-276946" lvl="2">
              <a:lnSpc>
                <a:spcPts val="4361"/>
              </a:lnSpc>
            </a:pPr>
          </a:p>
          <a:p>
            <a:pPr algn="l" marL="830838" indent="-276946" lvl="2">
              <a:lnSpc>
                <a:spcPts val="4361"/>
              </a:lnSpc>
            </a:pPr>
          </a:p>
        </p:txBody>
      </p:sp>
      <p:sp>
        <p:nvSpPr>
          <p:cNvPr name="TextBox 7" id="7"/>
          <p:cNvSpPr txBox="true"/>
          <p:nvPr/>
        </p:nvSpPr>
        <p:spPr>
          <a:xfrm rot="0">
            <a:off x="1028700" y="3047782"/>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1</a:t>
            </a:r>
          </a:p>
        </p:txBody>
      </p:sp>
      <p:sp>
        <p:nvSpPr>
          <p:cNvPr name="TextBox 8" id="8"/>
          <p:cNvSpPr txBox="true"/>
          <p:nvPr/>
        </p:nvSpPr>
        <p:spPr>
          <a:xfrm rot="0">
            <a:off x="1028700" y="3773464"/>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2</a:t>
            </a:r>
          </a:p>
        </p:txBody>
      </p:sp>
      <p:sp>
        <p:nvSpPr>
          <p:cNvPr name="TextBox 9" id="9"/>
          <p:cNvSpPr txBox="true"/>
          <p:nvPr/>
        </p:nvSpPr>
        <p:spPr>
          <a:xfrm rot="0">
            <a:off x="1028700" y="4461306"/>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3</a:t>
            </a:r>
          </a:p>
        </p:txBody>
      </p:sp>
      <p:sp>
        <p:nvSpPr>
          <p:cNvPr name="TextBox 10" id="10"/>
          <p:cNvSpPr txBox="true"/>
          <p:nvPr/>
        </p:nvSpPr>
        <p:spPr>
          <a:xfrm rot="0">
            <a:off x="1028700" y="6942766"/>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4</a:t>
            </a:r>
          </a:p>
        </p:txBody>
      </p:sp>
      <p:sp>
        <p:nvSpPr>
          <p:cNvPr name="Freeform 11" id="11"/>
          <p:cNvSpPr/>
          <p:nvPr/>
        </p:nvSpPr>
        <p:spPr>
          <a:xfrm flipH="false" flipV="false" rot="0">
            <a:off x="1488461" y="2712365"/>
            <a:ext cx="4088534" cy="6158161"/>
          </a:xfrm>
          <a:custGeom>
            <a:avLst/>
            <a:gdLst/>
            <a:ahLst/>
            <a:cxnLst/>
            <a:rect r="r" b="b" t="t" l="l"/>
            <a:pathLst>
              <a:path h="6158161" w="4088534">
                <a:moveTo>
                  <a:pt x="0" y="0"/>
                </a:moveTo>
                <a:lnTo>
                  <a:pt x="4088535" y="0"/>
                </a:lnTo>
                <a:lnTo>
                  <a:pt x="4088535" y="6158161"/>
                </a:lnTo>
                <a:lnTo>
                  <a:pt x="0" y="6158161"/>
                </a:lnTo>
                <a:lnTo>
                  <a:pt x="0" y="0"/>
                </a:lnTo>
                <a:close/>
              </a:path>
            </a:pathLst>
          </a:custGeom>
          <a:blipFill>
            <a:blip r:embed="rId2"/>
            <a:stretch>
              <a:fillRect l="0" t="-6648" r="0" b="0"/>
            </a:stretch>
          </a:blipFill>
        </p:spPr>
      </p:sp>
      <p:grpSp>
        <p:nvGrpSpPr>
          <p:cNvPr name="Group 12" id="12"/>
          <p:cNvGrpSpPr/>
          <p:nvPr/>
        </p:nvGrpSpPr>
        <p:grpSpPr>
          <a:xfrm rot="0">
            <a:off x="1435734" y="5186025"/>
            <a:ext cx="4141262" cy="4248205"/>
            <a:chOff x="0" y="0"/>
            <a:chExt cx="1090703" cy="1118869"/>
          </a:xfrm>
        </p:grpSpPr>
        <p:sp>
          <p:nvSpPr>
            <p:cNvPr name="Freeform 13" id="13"/>
            <p:cNvSpPr/>
            <p:nvPr/>
          </p:nvSpPr>
          <p:spPr>
            <a:xfrm flipH="false" flipV="false" rot="0">
              <a:off x="0" y="0"/>
              <a:ext cx="1090703" cy="1118869"/>
            </a:xfrm>
            <a:custGeom>
              <a:avLst/>
              <a:gdLst/>
              <a:ahLst/>
              <a:cxnLst/>
              <a:rect r="r" b="b" t="t" l="l"/>
              <a:pathLst>
                <a:path h="1118869" w="1090703">
                  <a:moveTo>
                    <a:pt x="0" y="0"/>
                  </a:moveTo>
                  <a:lnTo>
                    <a:pt x="1090703" y="0"/>
                  </a:lnTo>
                  <a:lnTo>
                    <a:pt x="1090703" y="1118869"/>
                  </a:lnTo>
                  <a:lnTo>
                    <a:pt x="0" y="1118869"/>
                  </a:lnTo>
                  <a:close/>
                </a:path>
              </a:pathLst>
            </a:custGeom>
            <a:solidFill>
              <a:srgbClr val="000000">
                <a:alpha val="0"/>
              </a:srgbClr>
            </a:solidFill>
            <a:ln w="38100" cap="sq">
              <a:solidFill>
                <a:srgbClr val="F80A0A"/>
              </a:solidFill>
              <a:prstDash val="solid"/>
              <a:miter/>
            </a:ln>
          </p:spPr>
        </p:sp>
        <p:sp>
          <p:nvSpPr>
            <p:cNvPr name="TextBox 14" id="14"/>
            <p:cNvSpPr txBox="true"/>
            <p:nvPr/>
          </p:nvSpPr>
          <p:spPr>
            <a:xfrm>
              <a:off x="0" y="-47625"/>
              <a:ext cx="1090703" cy="1166494"/>
            </a:xfrm>
            <a:prstGeom prst="rect">
              <a:avLst/>
            </a:prstGeom>
          </p:spPr>
          <p:txBody>
            <a:bodyPr anchor="ctr" rtlCol="false" tIns="50800" lIns="50800" bIns="50800" rIns="50800"/>
            <a:lstStyle/>
            <a:p>
              <a:pPr algn="ctr">
                <a:lnSpc>
                  <a:spcPts val="3671"/>
                </a:lnSpc>
              </a:pPr>
            </a:p>
          </p:txBody>
        </p:sp>
      </p:grpSp>
      <p:grpSp>
        <p:nvGrpSpPr>
          <p:cNvPr name="Group 15" id="15"/>
          <p:cNvGrpSpPr/>
          <p:nvPr/>
        </p:nvGrpSpPr>
        <p:grpSpPr>
          <a:xfrm rot="0">
            <a:off x="1435734" y="2921284"/>
            <a:ext cx="4141262" cy="2222216"/>
            <a:chOff x="0" y="0"/>
            <a:chExt cx="1090703" cy="585275"/>
          </a:xfrm>
        </p:grpSpPr>
        <p:sp>
          <p:nvSpPr>
            <p:cNvPr name="Freeform 16" id="16"/>
            <p:cNvSpPr/>
            <p:nvPr/>
          </p:nvSpPr>
          <p:spPr>
            <a:xfrm flipH="false" flipV="false" rot="0">
              <a:off x="0" y="0"/>
              <a:ext cx="1090703" cy="585275"/>
            </a:xfrm>
            <a:custGeom>
              <a:avLst/>
              <a:gdLst/>
              <a:ahLst/>
              <a:cxnLst/>
              <a:rect r="r" b="b" t="t" l="l"/>
              <a:pathLst>
                <a:path h="585275" w="1090703">
                  <a:moveTo>
                    <a:pt x="0" y="0"/>
                  </a:moveTo>
                  <a:lnTo>
                    <a:pt x="1090703" y="0"/>
                  </a:lnTo>
                  <a:lnTo>
                    <a:pt x="1090703" y="585275"/>
                  </a:lnTo>
                  <a:lnTo>
                    <a:pt x="0" y="585275"/>
                  </a:lnTo>
                  <a:close/>
                </a:path>
              </a:pathLst>
            </a:custGeom>
            <a:solidFill>
              <a:srgbClr val="000000">
                <a:alpha val="0"/>
              </a:srgbClr>
            </a:solidFill>
            <a:ln w="38100" cap="sq">
              <a:solidFill>
                <a:srgbClr val="F80A0A"/>
              </a:solidFill>
              <a:prstDash val="solid"/>
              <a:miter/>
            </a:ln>
          </p:spPr>
        </p:sp>
        <p:sp>
          <p:nvSpPr>
            <p:cNvPr name="TextBox 17" id="17"/>
            <p:cNvSpPr txBox="true"/>
            <p:nvPr/>
          </p:nvSpPr>
          <p:spPr>
            <a:xfrm>
              <a:off x="0" y="-47625"/>
              <a:ext cx="1090703" cy="632900"/>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1435734" y="2320937"/>
            <a:ext cx="5544976" cy="6083684"/>
            <a:chOff x="0" y="0"/>
            <a:chExt cx="7393301" cy="8111579"/>
          </a:xfrm>
        </p:grpSpPr>
        <p:sp>
          <p:nvSpPr>
            <p:cNvPr name="Freeform 5" id="5"/>
            <p:cNvSpPr/>
            <p:nvPr/>
          </p:nvSpPr>
          <p:spPr>
            <a:xfrm flipH="false" flipV="false" rot="0">
              <a:off x="0" y="0"/>
              <a:ext cx="7393305" cy="8111617"/>
            </a:xfrm>
            <a:custGeom>
              <a:avLst/>
              <a:gdLst/>
              <a:ahLst/>
              <a:cxnLst/>
              <a:rect r="r" b="b" t="t" l="l"/>
              <a:pathLst>
                <a:path h="8111617" w="7393305">
                  <a:moveTo>
                    <a:pt x="0" y="0"/>
                  </a:moveTo>
                  <a:lnTo>
                    <a:pt x="7393305" y="0"/>
                  </a:lnTo>
                  <a:lnTo>
                    <a:pt x="7393305" y="8111617"/>
                  </a:lnTo>
                  <a:lnTo>
                    <a:pt x="0" y="8111617"/>
                  </a:lnTo>
                  <a:lnTo>
                    <a:pt x="0" y="0"/>
                  </a:lnTo>
                  <a:close/>
                </a:path>
              </a:pathLst>
            </a:custGeom>
            <a:blipFill>
              <a:blip r:embed="rId2"/>
              <a:stretch>
                <a:fillRect l="0" t="0" r="0" b="0"/>
              </a:stretch>
            </a:blipFill>
          </p:spPr>
        </p:sp>
      </p:grpSp>
      <p:sp>
        <p:nvSpPr>
          <p:cNvPr name="TextBox 6" id="6"/>
          <p:cNvSpPr txBox="true"/>
          <p:nvPr/>
        </p:nvSpPr>
        <p:spPr>
          <a:xfrm rot="0">
            <a:off x="6907234" y="2200736"/>
            <a:ext cx="15082355" cy="1534888"/>
          </a:xfrm>
          <a:prstGeom prst="rect">
            <a:avLst/>
          </a:prstGeom>
        </p:spPr>
        <p:txBody>
          <a:bodyPr anchor="t" rtlCol="false" tIns="0" lIns="0" bIns="0" rIns="0">
            <a:spAutoFit/>
          </a:bodyPr>
          <a:lstStyle/>
          <a:p>
            <a:pPr algn="l">
              <a:lnSpc>
                <a:spcPts val="4134"/>
              </a:lnSpc>
            </a:pPr>
            <a:r>
              <a:rPr lang="en-US" sz="3445">
                <a:solidFill>
                  <a:srgbClr val="000000"/>
                </a:solidFill>
                <a:latin typeface="Source Han Sans KR"/>
                <a:ea typeface="Source Han Sans KR"/>
                <a:cs typeface="Source Han Sans KR"/>
                <a:sym typeface="Source Han Sans KR"/>
              </a:rPr>
              <a:t>야채달리기 이벤트에 참여하기 위해서는 포인트 100P가 필요</a:t>
            </a:r>
          </a:p>
          <a:p>
            <a:pPr algn="l">
              <a:lnSpc>
                <a:spcPts val="4134"/>
              </a:lnSpc>
            </a:pPr>
            <a:r>
              <a:rPr lang="en-US" sz="3445">
                <a:solidFill>
                  <a:srgbClr val="000000"/>
                </a:solidFill>
                <a:latin typeface="Source Han Sans KR"/>
                <a:ea typeface="Source Han Sans KR"/>
                <a:cs typeface="Source Han Sans KR"/>
                <a:sym typeface="Source Han Sans KR"/>
              </a:rPr>
              <a:t>소지포인트가 100미만이면 포인트 부족 메시지 표시</a:t>
            </a:r>
          </a:p>
          <a:p>
            <a:pPr algn="l">
              <a:lnSpc>
                <a:spcPts val="4134"/>
              </a:lnSpc>
            </a:pPr>
          </a:p>
        </p:txBody>
      </p:sp>
      <p:sp>
        <p:nvSpPr>
          <p:cNvPr name="TextBox 7" id="7"/>
          <p:cNvSpPr txBox="true"/>
          <p:nvPr/>
        </p:nvSpPr>
        <p:spPr>
          <a:xfrm rot="0">
            <a:off x="325535"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야채달리기</a:t>
            </a:r>
          </a:p>
        </p:txBody>
      </p:sp>
      <p:sp>
        <p:nvSpPr>
          <p:cNvPr name="TextBox 8" id="8"/>
          <p:cNvSpPr txBox="true"/>
          <p:nvPr/>
        </p:nvSpPr>
        <p:spPr>
          <a:xfrm rot="0">
            <a:off x="1028700" y="3047782"/>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1</a:t>
            </a:r>
          </a:p>
        </p:txBody>
      </p:sp>
      <p:sp>
        <p:nvSpPr>
          <p:cNvPr name="TextBox 9" id="9"/>
          <p:cNvSpPr txBox="true"/>
          <p:nvPr/>
        </p:nvSpPr>
        <p:spPr>
          <a:xfrm rot="0">
            <a:off x="1028700" y="5362779"/>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2</a:t>
            </a:r>
          </a:p>
        </p:txBody>
      </p:sp>
      <p:sp>
        <p:nvSpPr>
          <p:cNvPr name="TextBox 10" id="10"/>
          <p:cNvSpPr txBox="true"/>
          <p:nvPr/>
        </p:nvSpPr>
        <p:spPr>
          <a:xfrm rot="0">
            <a:off x="5590983" y="8052196"/>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3</a:t>
            </a:r>
          </a:p>
        </p:txBody>
      </p:sp>
      <p:sp>
        <p:nvSpPr>
          <p:cNvPr name="TextBox 11" id="11"/>
          <p:cNvSpPr txBox="true"/>
          <p:nvPr/>
        </p:nvSpPr>
        <p:spPr>
          <a:xfrm rot="0">
            <a:off x="6677249" y="3400207"/>
            <a:ext cx="16541020" cy="4858343"/>
          </a:xfrm>
          <a:prstGeom prst="rect">
            <a:avLst/>
          </a:prstGeom>
        </p:spPr>
        <p:txBody>
          <a:bodyPr anchor="t" rtlCol="false" tIns="0" lIns="0" bIns="0" rIns="0">
            <a:spAutoFit/>
          </a:bodyPr>
          <a:lstStyle/>
          <a:p>
            <a:pPr algn="l" marL="830838" indent="-276946" lvl="2">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 참여포인트, 소지포인트, 이벤트 당첨 포인트를 표시</a:t>
            </a:r>
          </a:p>
          <a:p>
            <a:pPr algn="l" marL="830838" indent="-276946" lvl="2">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 자신의 야채를 선택하는 라디오 버튼</a:t>
            </a:r>
          </a:p>
          <a:p>
            <a:pPr algn="l" marL="830838" indent="-276946" lvl="2">
              <a:lnSpc>
                <a:spcPts val="4361"/>
              </a:lnSpc>
              <a:buAutoNum type="arabicPeriod" startAt="1"/>
            </a:pPr>
            <a:r>
              <a:rPr lang="en-US" sz="3634">
                <a:solidFill>
                  <a:srgbClr val="000000"/>
                </a:solidFill>
                <a:latin typeface="Source Han Sans KR Light"/>
                <a:ea typeface="Source Han Sans KR Light"/>
                <a:cs typeface="Source Han Sans KR Light"/>
                <a:sym typeface="Source Han Sans KR Light"/>
              </a:rPr>
              <a:t> 게임시작 버튼을 클릭시 선택한 야채로 게임시작</a:t>
            </a:r>
          </a:p>
          <a:p>
            <a:pPr algn="l" marL="830838" indent="-276946" lvl="2">
              <a:lnSpc>
                <a:spcPts val="4361"/>
              </a:lnSpc>
            </a:pPr>
          </a:p>
          <a:p>
            <a:pPr algn="l" marL="830838" indent="-276946" lvl="2">
              <a:lnSpc>
                <a:spcPts val="4361"/>
              </a:lnSpc>
            </a:pPr>
          </a:p>
          <a:p>
            <a:pPr algn="l" marL="830838" indent="-276946" lvl="2">
              <a:lnSpc>
                <a:spcPts val="4361"/>
              </a:lnSpc>
            </a:pPr>
            <a:r>
              <a:rPr lang="en-US" sz="3634">
                <a:solidFill>
                  <a:srgbClr val="000000"/>
                </a:solidFill>
                <a:latin typeface="Source Han Sans KR Light"/>
                <a:ea typeface="Source Han Sans KR Light"/>
                <a:cs typeface="Source Han Sans KR Light"/>
                <a:sym typeface="Source Han Sans KR Light"/>
              </a:rPr>
              <a:t> </a:t>
            </a:r>
          </a:p>
          <a:p>
            <a:pPr algn="l" marL="830838" indent="-276946" lvl="2">
              <a:lnSpc>
                <a:spcPts val="4361"/>
              </a:lnSpc>
            </a:pPr>
          </a:p>
          <a:p>
            <a:pPr algn="l" marL="830838" indent="-276946" lvl="2">
              <a:lnSpc>
                <a:spcPts val="4361"/>
              </a:lnSpc>
            </a:pPr>
          </a:p>
          <a:p>
            <a:pPr algn="l" marL="830838" indent="-276946" lvl="2">
              <a:lnSpc>
                <a:spcPts val="4361"/>
              </a:lnSpc>
            </a:pPr>
          </a:p>
        </p:txBody>
      </p:sp>
      <p:grpSp>
        <p:nvGrpSpPr>
          <p:cNvPr name="Group 12" id="12"/>
          <p:cNvGrpSpPr/>
          <p:nvPr/>
        </p:nvGrpSpPr>
        <p:grpSpPr>
          <a:xfrm rot="0">
            <a:off x="1232217" y="3931338"/>
            <a:ext cx="4358766" cy="4120858"/>
            <a:chOff x="0" y="0"/>
            <a:chExt cx="1147988" cy="1085329"/>
          </a:xfrm>
        </p:grpSpPr>
        <p:sp>
          <p:nvSpPr>
            <p:cNvPr name="Freeform 13" id="13"/>
            <p:cNvSpPr/>
            <p:nvPr/>
          </p:nvSpPr>
          <p:spPr>
            <a:xfrm flipH="false" flipV="false" rot="0">
              <a:off x="0" y="0"/>
              <a:ext cx="1147988" cy="1085329"/>
            </a:xfrm>
            <a:custGeom>
              <a:avLst/>
              <a:gdLst/>
              <a:ahLst/>
              <a:cxnLst/>
              <a:rect r="r" b="b" t="t" l="l"/>
              <a:pathLst>
                <a:path h="1085329" w="1147988">
                  <a:moveTo>
                    <a:pt x="0" y="0"/>
                  </a:moveTo>
                  <a:lnTo>
                    <a:pt x="1147988" y="0"/>
                  </a:lnTo>
                  <a:lnTo>
                    <a:pt x="1147988" y="1085329"/>
                  </a:lnTo>
                  <a:lnTo>
                    <a:pt x="0" y="1085329"/>
                  </a:lnTo>
                  <a:close/>
                </a:path>
              </a:pathLst>
            </a:custGeom>
            <a:solidFill>
              <a:srgbClr val="000000">
                <a:alpha val="0"/>
              </a:srgbClr>
            </a:solidFill>
            <a:ln w="38100" cap="sq">
              <a:solidFill>
                <a:srgbClr val="F80A0A"/>
              </a:solidFill>
              <a:prstDash val="solid"/>
              <a:miter/>
            </a:ln>
          </p:spPr>
        </p:sp>
        <p:sp>
          <p:nvSpPr>
            <p:cNvPr name="TextBox 14" id="14"/>
            <p:cNvSpPr txBox="true"/>
            <p:nvPr/>
          </p:nvSpPr>
          <p:spPr>
            <a:xfrm>
              <a:off x="0" y="-47625"/>
              <a:ext cx="1147988" cy="1132954"/>
            </a:xfrm>
            <a:prstGeom prst="rect">
              <a:avLst/>
            </a:prstGeom>
          </p:spPr>
          <p:txBody>
            <a:bodyPr anchor="ctr" rtlCol="false" tIns="50800" lIns="50800" bIns="50800" rIns="50800"/>
            <a:lstStyle/>
            <a:p>
              <a:pPr algn="ctr">
                <a:lnSpc>
                  <a:spcPts val="3671"/>
                </a:lnSpc>
              </a:pPr>
            </a:p>
          </p:txBody>
        </p:sp>
      </p:grpSp>
      <p:grpSp>
        <p:nvGrpSpPr>
          <p:cNvPr name="Group 15" id="15"/>
          <p:cNvGrpSpPr/>
          <p:nvPr/>
        </p:nvGrpSpPr>
        <p:grpSpPr>
          <a:xfrm rot="0">
            <a:off x="1232217" y="2516651"/>
            <a:ext cx="4358766" cy="1414687"/>
            <a:chOff x="0" y="0"/>
            <a:chExt cx="1147988" cy="372592"/>
          </a:xfrm>
        </p:grpSpPr>
        <p:sp>
          <p:nvSpPr>
            <p:cNvPr name="Freeform 16" id="16"/>
            <p:cNvSpPr/>
            <p:nvPr/>
          </p:nvSpPr>
          <p:spPr>
            <a:xfrm flipH="false" flipV="false" rot="0">
              <a:off x="0" y="0"/>
              <a:ext cx="1147988" cy="372592"/>
            </a:xfrm>
            <a:custGeom>
              <a:avLst/>
              <a:gdLst/>
              <a:ahLst/>
              <a:cxnLst/>
              <a:rect r="r" b="b" t="t" l="l"/>
              <a:pathLst>
                <a:path h="372592" w="1147988">
                  <a:moveTo>
                    <a:pt x="0" y="0"/>
                  </a:moveTo>
                  <a:lnTo>
                    <a:pt x="1147988" y="0"/>
                  </a:lnTo>
                  <a:lnTo>
                    <a:pt x="1147988" y="372592"/>
                  </a:lnTo>
                  <a:lnTo>
                    <a:pt x="0" y="372592"/>
                  </a:lnTo>
                  <a:close/>
                </a:path>
              </a:pathLst>
            </a:custGeom>
            <a:solidFill>
              <a:srgbClr val="000000">
                <a:alpha val="0"/>
              </a:srgbClr>
            </a:solidFill>
            <a:ln w="38100" cap="sq">
              <a:solidFill>
                <a:srgbClr val="F80A0A"/>
              </a:solidFill>
              <a:prstDash val="solid"/>
              <a:miter/>
            </a:ln>
          </p:spPr>
        </p:sp>
        <p:sp>
          <p:nvSpPr>
            <p:cNvPr name="TextBox 17" id="17"/>
            <p:cNvSpPr txBox="true"/>
            <p:nvPr/>
          </p:nvSpPr>
          <p:spPr>
            <a:xfrm>
              <a:off x="0" y="-47625"/>
              <a:ext cx="1147988" cy="420217"/>
            </a:xfrm>
            <a:prstGeom prst="rect">
              <a:avLst/>
            </a:prstGeom>
          </p:spPr>
          <p:txBody>
            <a:bodyPr anchor="ctr" rtlCol="false" tIns="50800" lIns="50800" bIns="50800" rIns="50800"/>
            <a:lstStyle/>
            <a:p>
              <a:pPr algn="ctr">
                <a:lnSpc>
                  <a:spcPts val="3671"/>
                </a:lnSpc>
              </a:pPr>
            </a:p>
          </p:txBody>
        </p:sp>
      </p:grpSp>
      <p:grpSp>
        <p:nvGrpSpPr>
          <p:cNvPr name="Group 18" id="18"/>
          <p:cNvGrpSpPr/>
          <p:nvPr/>
        </p:nvGrpSpPr>
        <p:grpSpPr>
          <a:xfrm rot="0">
            <a:off x="5998017" y="7749486"/>
            <a:ext cx="1134013" cy="759341"/>
            <a:chOff x="0" y="0"/>
            <a:chExt cx="298670" cy="199991"/>
          </a:xfrm>
        </p:grpSpPr>
        <p:sp>
          <p:nvSpPr>
            <p:cNvPr name="Freeform 19" id="19"/>
            <p:cNvSpPr/>
            <p:nvPr/>
          </p:nvSpPr>
          <p:spPr>
            <a:xfrm flipH="false" flipV="false" rot="0">
              <a:off x="0" y="0"/>
              <a:ext cx="298670" cy="199991"/>
            </a:xfrm>
            <a:custGeom>
              <a:avLst/>
              <a:gdLst/>
              <a:ahLst/>
              <a:cxnLst/>
              <a:rect r="r" b="b" t="t" l="l"/>
              <a:pathLst>
                <a:path h="199991" w="298670">
                  <a:moveTo>
                    <a:pt x="0" y="0"/>
                  </a:moveTo>
                  <a:lnTo>
                    <a:pt x="298670" y="0"/>
                  </a:lnTo>
                  <a:lnTo>
                    <a:pt x="298670" y="199991"/>
                  </a:lnTo>
                  <a:lnTo>
                    <a:pt x="0" y="199991"/>
                  </a:lnTo>
                  <a:close/>
                </a:path>
              </a:pathLst>
            </a:custGeom>
            <a:solidFill>
              <a:srgbClr val="000000">
                <a:alpha val="0"/>
              </a:srgbClr>
            </a:solidFill>
            <a:ln w="38100" cap="sq">
              <a:solidFill>
                <a:srgbClr val="F80A0A"/>
              </a:solidFill>
              <a:prstDash val="solid"/>
              <a:miter/>
            </a:ln>
          </p:spPr>
        </p:sp>
        <p:sp>
          <p:nvSpPr>
            <p:cNvPr name="TextBox 20" id="20"/>
            <p:cNvSpPr txBox="true"/>
            <p:nvPr/>
          </p:nvSpPr>
          <p:spPr>
            <a:xfrm>
              <a:off x="0" y="-47625"/>
              <a:ext cx="298670" cy="247616"/>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722673" y="1970715"/>
            <a:ext cx="6907447" cy="5299980"/>
            <a:chOff x="0" y="0"/>
            <a:chExt cx="9209929" cy="7066640"/>
          </a:xfrm>
        </p:grpSpPr>
        <p:sp>
          <p:nvSpPr>
            <p:cNvPr name="Freeform 5" id="5"/>
            <p:cNvSpPr/>
            <p:nvPr/>
          </p:nvSpPr>
          <p:spPr>
            <a:xfrm flipH="false" flipV="false" rot="0">
              <a:off x="0" y="0"/>
              <a:ext cx="9209913" cy="7066661"/>
            </a:xfrm>
            <a:custGeom>
              <a:avLst/>
              <a:gdLst/>
              <a:ahLst/>
              <a:cxnLst/>
              <a:rect r="r" b="b" t="t" l="l"/>
              <a:pathLst>
                <a:path h="7066661" w="9209913">
                  <a:moveTo>
                    <a:pt x="0" y="0"/>
                  </a:moveTo>
                  <a:lnTo>
                    <a:pt x="9209913" y="0"/>
                  </a:lnTo>
                  <a:lnTo>
                    <a:pt x="9209913" y="7066661"/>
                  </a:lnTo>
                  <a:lnTo>
                    <a:pt x="0" y="7066661"/>
                  </a:lnTo>
                  <a:lnTo>
                    <a:pt x="0" y="0"/>
                  </a:lnTo>
                  <a:close/>
                </a:path>
              </a:pathLst>
            </a:custGeom>
            <a:blipFill>
              <a:blip r:embed="rId2"/>
              <a:stretch>
                <a:fillRect l="0" t="0" r="0" b="0"/>
              </a:stretch>
            </a:blipFill>
          </p:spPr>
        </p:sp>
      </p:grpSp>
      <p:grpSp>
        <p:nvGrpSpPr>
          <p:cNvPr name="Group 6" id="6"/>
          <p:cNvGrpSpPr/>
          <p:nvPr/>
        </p:nvGrpSpPr>
        <p:grpSpPr>
          <a:xfrm rot="0">
            <a:off x="9026726" y="2777743"/>
            <a:ext cx="7166258" cy="3685924"/>
            <a:chOff x="0" y="0"/>
            <a:chExt cx="9555011" cy="4914565"/>
          </a:xfrm>
        </p:grpSpPr>
        <p:sp>
          <p:nvSpPr>
            <p:cNvPr name="Freeform 7" id="7"/>
            <p:cNvSpPr/>
            <p:nvPr/>
          </p:nvSpPr>
          <p:spPr>
            <a:xfrm flipH="false" flipV="false" rot="0">
              <a:off x="0" y="0"/>
              <a:ext cx="9554972" cy="4914519"/>
            </a:xfrm>
            <a:custGeom>
              <a:avLst/>
              <a:gdLst/>
              <a:ahLst/>
              <a:cxnLst/>
              <a:rect r="r" b="b" t="t" l="l"/>
              <a:pathLst>
                <a:path h="4914519" w="9554972">
                  <a:moveTo>
                    <a:pt x="0" y="0"/>
                  </a:moveTo>
                  <a:lnTo>
                    <a:pt x="9554972" y="0"/>
                  </a:lnTo>
                  <a:lnTo>
                    <a:pt x="9554972" y="4914519"/>
                  </a:lnTo>
                  <a:lnTo>
                    <a:pt x="0" y="4914519"/>
                  </a:lnTo>
                  <a:lnTo>
                    <a:pt x="0" y="0"/>
                  </a:lnTo>
                  <a:close/>
                </a:path>
              </a:pathLst>
            </a:custGeom>
            <a:blipFill>
              <a:blip r:embed="rId3"/>
              <a:stretch>
                <a:fillRect l="0" t="0" r="0" b="0"/>
              </a:stretch>
            </a:blipFill>
          </p:spPr>
        </p:sp>
      </p:grpSp>
      <p:grpSp>
        <p:nvGrpSpPr>
          <p:cNvPr name="Group 8" id="8"/>
          <p:cNvGrpSpPr/>
          <p:nvPr/>
        </p:nvGrpSpPr>
        <p:grpSpPr>
          <a:xfrm rot="0">
            <a:off x="7611070" y="4601655"/>
            <a:ext cx="1434706" cy="38100"/>
            <a:chOff x="0" y="0"/>
            <a:chExt cx="1912941" cy="50800"/>
          </a:xfrm>
        </p:grpSpPr>
        <p:sp>
          <p:nvSpPr>
            <p:cNvPr name="Freeform 9" id="9"/>
            <p:cNvSpPr/>
            <p:nvPr/>
          </p:nvSpPr>
          <p:spPr>
            <a:xfrm flipH="false" flipV="false" rot="0">
              <a:off x="25400" y="0"/>
              <a:ext cx="1862201" cy="50800"/>
            </a:xfrm>
            <a:custGeom>
              <a:avLst/>
              <a:gdLst/>
              <a:ahLst/>
              <a:cxnLst/>
              <a:rect r="r" b="b" t="t" l="l"/>
              <a:pathLst>
                <a:path h="50800" w="1862201">
                  <a:moveTo>
                    <a:pt x="0" y="0"/>
                  </a:moveTo>
                  <a:lnTo>
                    <a:pt x="1862201" y="0"/>
                  </a:lnTo>
                  <a:lnTo>
                    <a:pt x="1862201" y="50800"/>
                  </a:lnTo>
                  <a:lnTo>
                    <a:pt x="0" y="50800"/>
                  </a:lnTo>
                  <a:close/>
                </a:path>
              </a:pathLst>
            </a:custGeom>
            <a:solidFill>
              <a:srgbClr val="000000"/>
            </a:solidFill>
          </p:spPr>
        </p:sp>
      </p:grpSp>
      <p:grpSp>
        <p:nvGrpSpPr>
          <p:cNvPr name="Group 10" id="10"/>
          <p:cNvGrpSpPr/>
          <p:nvPr/>
        </p:nvGrpSpPr>
        <p:grpSpPr>
          <a:xfrm rot="0">
            <a:off x="9026726" y="1496809"/>
            <a:ext cx="4417333" cy="1771700"/>
            <a:chOff x="0" y="0"/>
            <a:chExt cx="5889777" cy="2362267"/>
          </a:xfrm>
        </p:grpSpPr>
        <p:sp>
          <p:nvSpPr>
            <p:cNvPr name="Freeform 11" id="11"/>
            <p:cNvSpPr/>
            <p:nvPr/>
          </p:nvSpPr>
          <p:spPr>
            <a:xfrm flipH="false" flipV="false" rot="0">
              <a:off x="0" y="0"/>
              <a:ext cx="5889752" cy="2362327"/>
            </a:xfrm>
            <a:custGeom>
              <a:avLst/>
              <a:gdLst/>
              <a:ahLst/>
              <a:cxnLst/>
              <a:rect r="r" b="b" t="t" l="l"/>
              <a:pathLst>
                <a:path h="2362327" w="5889752">
                  <a:moveTo>
                    <a:pt x="0" y="0"/>
                  </a:moveTo>
                  <a:lnTo>
                    <a:pt x="5889752" y="0"/>
                  </a:lnTo>
                  <a:lnTo>
                    <a:pt x="5889752" y="2362327"/>
                  </a:lnTo>
                  <a:lnTo>
                    <a:pt x="0" y="2362327"/>
                  </a:lnTo>
                  <a:lnTo>
                    <a:pt x="0" y="0"/>
                  </a:lnTo>
                  <a:close/>
                </a:path>
              </a:pathLst>
            </a:custGeom>
            <a:blipFill>
              <a:blip r:embed="rId4"/>
              <a:stretch>
                <a:fillRect l="0" t="0" r="0" b="2"/>
              </a:stretch>
            </a:blipFill>
          </p:spPr>
        </p:sp>
      </p:grpSp>
      <p:sp>
        <p:nvSpPr>
          <p:cNvPr name="TextBox 12" id="12"/>
          <p:cNvSpPr txBox="true"/>
          <p:nvPr/>
        </p:nvSpPr>
        <p:spPr>
          <a:xfrm rot="0">
            <a:off x="1496632" y="7771349"/>
            <a:ext cx="15874359" cy="2153983"/>
          </a:xfrm>
          <a:prstGeom prst="rect">
            <a:avLst/>
          </a:prstGeom>
        </p:spPr>
        <p:txBody>
          <a:bodyPr anchor="t" rtlCol="false" tIns="0" lIns="0" bIns="0" rIns="0">
            <a:spAutoFit/>
          </a:bodyPr>
          <a:lstStyle/>
          <a:p>
            <a:pPr algn="l">
              <a:lnSpc>
                <a:spcPts val="4351"/>
              </a:lnSpc>
            </a:pPr>
            <a:r>
              <a:rPr lang="en-US" sz="3626">
                <a:solidFill>
                  <a:srgbClr val="000000"/>
                </a:solidFill>
                <a:latin typeface="Source Han Sans KR Light"/>
                <a:ea typeface="Source Han Sans KR Light"/>
                <a:cs typeface="Source Han Sans KR Light"/>
                <a:sym typeface="Source Han Sans KR Light"/>
              </a:rPr>
              <a:t>모든 야채가 골인지점에 들어오면 순위를 표시하고 게임종료</a:t>
            </a:r>
          </a:p>
          <a:p>
            <a:pPr algn="l">
              <a:lnSpc>
                <a:spcPts val="4351"/>
              </a:lnSpc>
            </a:pPr>
          </a:p>
          <a:p>
            <a:pPr algn="l">
              <a:lnSpc>
                <a:spcPts val="4351"/>
              </a:lnSpc>
            </a:pPr>
            <a:r>
              <a:rPr lang="en-US" sz="3626">
                <a:solidFill>
                  <a:srgbClr val="000000"/>
                </a:solidFill>
                <a:latin typeface="Source Han Sans KR Light"/>
                <a:ea typeface="Source Han Sans KR Light"/>
                <a:cs typeface="Source Han Sans KR Light"/>
                <a:sym typeface="Source Han Sans KR Light"/>
              </a:rPr>
              <a:t>게임이 종료되면 등수와 증감된 유저의 포인트가 </a:t>
            </a:r>
          </a:p>
          <a:p>
            <a:pPr algn="l">
              <a:lnSpc>
                <a:spcPts val="4351"/>
              </a:lnSpc>
            </a:pPr>
            <a:r>
              <a:rPr lang="en-US" sz="3626">
                <a:solidFill>
                  <a:srgbClr val="000000"/>
                </a:solidFill>
                <a:latin typeface="Source Han Sans KR Light"/>
                <a:ea typeface="Source Han Sans KR Light"/>
                <a:cs typeface="Source Han Sans KR Light"/>
                <a:sym typeface="Source Han Sans KR Light"/>
              </a:rPr>
              <a:t>표시되고 처음으로 되돌아가는 버튼을 출력</a:t>
            </a:r>
          </a:p>
        </p:txBody>
      </p:sp>
      <p:sp>
        <p:nvSpPr>
          <p:cNvPr name="TextBox 13" id="13"/>
          <p:cNvSpPr txBox="true"/>
          <p:nvPr/>
        </p:nvSpPr>
        <p:spPr>
          <a:xfrm rot="0">
            <a:off x="325535"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UI/기능 - 야채달리기</a:t>
            </a:r>
          </a:p>
        </p:txBody>
      </p:sp>
      <p:sp>
        <p:nvSpPr>
          <p:cNvPr name="TextBox 14" id="14"/>
          <p:cNvSpPr txBox="true"/>
          <p:nvPr/>
        </p:nvSpPr>
        <p:spPr>
          <a:xfrm rot="0">
            <a:off x="13891439" y="1794503"/>
            <a:ext cx="2301545"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순위권외(4~5)</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2027329" y="2014623"/>
            <a:ext cx="6125063" cy="5204866"/>
            <a:chOff x="0" y="0"/>
            <a:chExt cx="8166751" cy="6939821"/>
          </a:xfrm>
        </p:grpSpPr>
        <p:sp>
          <p:nvSpPr>
            <p:cNvPr name="Freeform 5" id="5"/>
            <p:cNvSpPr/>
            <p:nvPr/>
          </p:nvSpPr>
          <p:spPr>
            <a:xfrm flipH="false" flipV="false" rot="0">
              <a:off x="0" y="0"/>
              <a:ext cx="8166735" cy="6939788"/>
            </a:xfrm>
            <a:custGeom>
              <a:avLst/>
              <a:gdLst/>
              <a:ahLst/>
              <a:cxnLst/>
              <a:rect r="r" b="b" t="t" l="l"/>
              <a:pathLst>
                <a:path h="6939788" w="8166735">
                  <a:moveTo>
                    <a:pt x="0" y="0"/>
                  </a:moveTo>
                  <a:lnTo>
                    <a:pt x="8166735" y="0"/>
                  </a:lnTo>
                  <a:lnTo>
                    <a:pt x="8166735" y="6939788"/>
                  </a:lnTo>
                  <a:lnTo>
                    <a:pt x="0" y="6939788"/>
                  </a:lnTo>
                  <a:lnTo>
                    <a:pt x="0" y="0"/>
                  </a:lnTo>
                  <a:close/>
                </a:path>
              </a:pathLst>
            </a:custGeom>
            <a:blipFill>
              <a:blip r:embed="rId2"/>
              <a:stretch>
                <a:fillRect l="0" t="0" r="0" b="0"/>
              </a:stretch>
            </a:blipFill>
          </p:spPr>
        </p:sp>
      </p:grpSp>
      <p:grpSp>
        <p:nvGrpSpPr>
          <p:cNvPr name="Group 6" id="6"/>
          <p:cNvGrpSpPr/>
          <p:nvPr/>
        </p:nvGrpSpPr>
        <p:grpSpPr>
          <a:xfrm rot="0">
            <a:off x="9740197" y="2463748"/>
            <a:ext cx="7280104" cy="4623019"/>
            <a:chOff x="0" y="0"/>
            <a:chExt cx="9706805" cy="6164025"/>
          </a:xfrm>
        </p:grpSpPr>
        <p:sp>
          <p:nvSpPr>
            <p:cNvPr name="Freeform 7" id="7"/>
            <p:cNvSpPr/>
            <p:nvPr/>
          </p:nvSpPr>
          <p:spPr>
            <a:xfrm flipH="false" flipV="false" rot="0">
              <a:off x="0" y="0"/>
              <a:ext cx="9706864" cy="6164072"/>
            </a:xfrm>
            <a:custGeom>
              <a:avLst/>
              <a:gdLst/>
              <a:ahLst/>
              <a:cxnLst/>
              <a:rect r="r" b="b" t="t" l="l"/>
              <a:pathLst>
                <a:path h="6164072" w="9706864">
                  <a:moveTo>
                    <a:pt x="0" y="0"/>
                  </a:moveTo>
                  <a:lnTo>
                    <a:pt x="9706864" y="0"/>
                  </a:lnTo>
                  <a:lnTo>
                    <a:pt x="9706864" y="6164072"/>
                  </a:lnTo>
                  <a:lnTo>
                    <a:pt x="0" y="6164072"/>
                  </a:lnTo>
                  <a:lnTo>
                    <a:pt x="0" y="0"/>
                  </a:lnTo>
                  <a:close/>
                </a:path>
              </a:pathLst>
            </a:custGeom>
            <a:blipFill>
              <a:blip r:embed="rId3"/>
              <a:stretch>
                <a:fillRect l="0" t="0" r="0" b="0"/>
              </a:stretch>
            </a:blipFill>
          </p:spPr>
        </p:sp>
      </p:grpSp>
      <p:sp>
        <p:nvSpPr>
          <p:cNvPr name="TextBox 8" id="8"/>
          <p:cNvSpPr txBox="true"/>
          <p:nvPr/>
        </p:nvSpPr>
        <p:spPr>
          <a:xfrm rot="0">
            <a:off x="732620"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부가기능 - 신고</a:t>
            </a:r>
          </a:p>
        </p:txBody>
      </p:sp>
      <p:sp>
        <p:nvSpPr>
          <p:cNvPr name="TextBox 9" id="9"/>
          <p:cNvSpPr txBox="true"/>
          <p:nvPr/>
        </p:nvSpPr>
        <p:spPr>
          <a:xfrm rot="0">
            <a:off x="1505529" y="8378715"/>
            <a:ext cx="15677325" cy="1534888"/>
          </a:xfrm>
          <a:prstGeom prst="rect">
            <a:avLst/>
          </a:prstGeom>
        </p:spPr>
        <p:txBody>
          <a:bodyPr anchor="t" rtlCol="false" tIns="0" lIns="0" bIns="0" rIns="0">
            <a:spAutoFit/>
          </a:bodyPr>
          <a:lstStyle/>
          <a:p>
            <a:pPr algn="l" marL="787546" indent="-262515" lvl="2">
              <a:lnSpc>
                <a:spcPts val="4134"/>
              </a:lnSpc>
              <a:buAutoNum type="arabicPeriod" startAt="1"/>
            </a:pPr>
            <a:r>
              <a:rPr lang="en-US" sz="3445">
                <a:solidFill>
                  <a:srgbClr val="000000"/>
                </a:solidFill>
                <a:latin typeface="Source Han Sans KR Light"/>
                <a:ea typeface="Source Han Sans KR Light"/>
                <a:cs typeface="Source Han Sans KR Light"/>
                <a:sym typeface="Source Han Sans KR Light"/>
              </a:rPr>
              <a:t> 신고항목은 4개이고 각항목은 라디오 버튼 그룹으로 처리</a:t>
            </a:r>
          </a:p>
          <a:p>
            <a:pPr algn="l" marL="787546" indent="-262515" lvl="2">
              <a:lnSpc>
                <a:spcPts val="4134"/>
              </a:lnSpc>
              <a:buAutoNum type="arabicPeriod" startAt="1"/>
            </a:pPr>
            <a:r>
              <a:rPr lang="en-US" sz="3445">
                <a:solidFill>
                  <a:srgbClr val="000000"/>
                </a:solidFill>
                <a:latin typeface="Source Han Sans KR Light"/>
                <a:ea typeface="Source Han Sans KR Light"/>
                <a:cs typeface="Source Han Sans KR Light"/>
                <a:sym typeface="Source Han Sans KR Light"/>
              </a:rPr>
              <a:t> 신고하기 버튼을 누르면 신고내용이 관리자페이지에 전송되고 알림메시지 표시</a:t>
            </a:r>
          </a:p>
          <a:p>
            <a:pPr algn="l" marL="787546" indent="-262515" lvl="2">
              <a:lnSpc>
                <a:spcPts val="4134"/>
              </a:lnSpc>
            </a:pPr>
            <a:r>
              <a:rPr lang="en-US" sz="3445">
                <a:solidFill>
                  <a:srgbClr val="000000"/>
                </a:solidFill>
                <a:latin typeface="Source Han Sans KR Light"/>
                <a:ea typeface="Source Han Sans KR Light"/>
                <a:cs typeface="Source Han Sans KR Light"/>
                <a:sym typeface="Source Han Sans KR Light"/>
              </a:rPr>
              <a:t> </a:t>
            </a:r>
          </a:p>
        </p:txBody>
      </p:sp>
      <p:sp>
        <p:nvSpPr>
          <p:cNvPr name="TextBox 10" id="10"/>
          <p:cNvSpPr txBox="true"/>
          <p:nvPr/>
        </p:nvSpPr>
        <p:spPr>
          <a:xfrm rot="0">
            <a:off x="1505529" y="3357451"/>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1</a:t>
            </a:r>
          </a:p>
        </p:txBody>
      </p:sp>
      <p:sp>
        <p:nvSpPr>
          <p:cNvPr name="TextBox 11" id="11"/>
          <p:cNvSpPr txBox="true"/>
          <p:nvPr/>
        </p:nvSpPr>
        <p:spPr>
          <a:xfrm rot="0">
            <a:off x="5494337" y="4756207"/>
            <a:ext cx="407034" cy="352425"/>
          </a:xfrm>
          <a:prstGeom prst="rect">
            <a:avLst/>
          </a:prstGeom>
        </p:spPr>
        <p:txBody>
          <a:bodyPr anchor="t" rtlCol="false" tIns="0" lIns="0" bIns="0" rIns="0">
            <a:spAutoFit/>
          </a:bodyPr>
          <a:lstStyle/>
          <a:p>
            <a:pPr algn="l">
              <a:lnSpc>
                <a:spcPts val="2847"/>
              </a:lnSpc>
            </a:pPr>
            <a:r>
              <a:rPr lang="en-US" sz="2373" b="true">
                <a:solidFill>
                  <a:srgbClr val="000000"/>
                </a:solidFill>
                <a:latin typeface="Source Han Sans KR Bold"/>
                <a:ea typeface="Source Han Sans KR Bold"/>
                <a:cs typeface="Source Han Sans KR Bold"/>
                <a:sym typeface="Source Han Sans KR Bold"/>
              </a:rPr>
              <a:t>2</a:t>
            </a:r>
          </a:p>
        </p:txBody>
      </p:sp>
      <p:grpSp>
        <p:nvGrpSpPr>
          <p:cNvPr name="Group 12" id="12"/>
          <p:cNvGrpSpPr/>
          <p:nvPr/>
        </p:nvGrpSpPr>
        <p:grpSpPr>
          <a:xfrm rot="0">
            <a:off x="8133342" y="4756207"/>
            <a:ext cx="1625905" cy="38100"/>
            <a:chOff x="0" y="0"/>
            <a:chExt cx="2167873" cy="50800"/>
          </a:xfrm>
        </p:grpSpPr>
        <p:sp>
          <p:nvSpPr>
            <p:cNvPr name="Freeform 13" id="13"/>
            <p:cNvSpPr/>
            <p:nvPr/>
          </p:nvSpPr>
          <p:spPr>
            <a:xfrm flipH="false" flipV="false" rot="0">
              <a:off x="25400" y="0"/>
              <a:ext cx="2117090" cy="50800"/>
            </a:xfrm>
            <a:custGeom>
              <a:avLst/>
              <a:gdLst/>
              <a:ahLst/>
              <a:cxnLst/>
              <a:rect r="r" b="b" t="t" l="l"/>
              <a:pathLst>
                <a:path h="50800" w="2117090">
                  <a:moveTo>
                    <a:pt x="0" y="0"/>
                  </a:moveTo>
                  <a:lnTo>
                    <a:pt x="2117090" y="0"/>
                  </a:lnTo>
                  <a:lnTo>
                    <a:pt x="2117090" y="50800"/>
                  </a:lnTo>
                  <a:lnTo>
                    <a:pt x="0" y="50800"/>
                  </a:lnTo>
                  <a:close/>
                </a:path>
              </a:pathLst>
            </a:custGeom>
            <a:solidFill>
              <a:srgbClr val="000000"/>
            </a:solidFill>
          </p:spPr>
        </p:sp>
      </p:grpSp>
      <p:sp>
        <p:nvSpPr>
          <p:cNvPr name="TextBox 14" id="14"/>
          <p:cNvSpPr txBox="true"/>
          <p:nvPr/>
        </p:nvSpPr>
        <p:spPr>
          <a:xfrm rot="0">
            <a:off x="13105565" y="9543864"/>
            <a:ext cx="5808247" cy="490901"/>
          </a:xfrm>
          <a:prstGeom prst="rect">
            <a:avLst/>
          </a:prstGeom>
        </p:spPr>
        <p:txBody>
          <a:bodyPr anchor="t" rtlCol="false" tIns="0" lIns="0" bIns="0" rIns="0">
            <a:spAutoFit/>
          </a:bodyPr>
          <a:lstStyle/>
          <a:p>
            <a:pPr algn="l">
              <a:lnSpc>
                <a:spcPts val="3966"/>
              </a:lnSpc>
            </a:pPr>
            <a:r>
              <a:rPr lang="en-US" sz="3304">
                <a:solidFill>
                  <a:srgbClr val="000000"/>
                </a:solidFill>
                <a:latin typeface="Source Han Sans KR Light"/>
                <a:ea typeface="Source Han Sans KR Light"/>
                <a:cs typeface="Source Han Sans KR Light"/>
                <a:sym typeface="Source Han Sans KR Light"/>
              </a:rPr>
              <a:t>로그인 상태일때만 이용가능</a:t>
            </a:r>
          </a:p>
        </p:txBody>
      </p:sp>
      <p:grpSp>
        <p:nvGrpSpPr>
          <p:cNvPr name="Group 15" id="15"/>
          <p:cNvGrpSpPr/>
          <p:nvPr/>
        </p:nvGrpSpPr>
        <p:grpSpPr>
          <a:xfrm rot="0">
            <a:off x="5826773" y="4617056"/>
            <a:ext cx="1134013" cy="631074"/>
            <a:chOff x="0" y="0"/>
            <a:chExt cx="298670" cy="166209"/>
          </a:xfrm>
        </p:grpSpPr>
        <p:sp>
          <p:nvSpPr>
            <p:cNvPr name="Freeform 16" id="16"/>
            <p:cNvSpPr/>
            <p:nvPr/>
          </p:nvSpPr>
          <p:spPr>
            <a:xfrm flipH="false" flipV="false" rot="0">
              <a:off x="0" y="0"/>
              <a:ext cx="298670" cy="166209"/>
            </a:xfrm>
            <a:custGeom>
              <a:avLst/>
              <a:gdLst/>
              <a:ahLst/>
              <a:cxnLst/>
              <a:rect r="r" b="b" t="t" l="l"/>
              <a:pathLst>
                <a:path h="166209" w="298670">
                  <a:moveTo>
                    <a:pt x="0" y="0"/>
                  </a:moveTo>
                  <a:lnTo>
                    <a:pt x="298670" y="0"/>
                  </a:lnTo>
                  <a:lnTo>
                    <a:pt x="298670" y="166209"/>
                  </a:lnTo>
                  <a:lnTo>
                    <a:pt x="0" y="166209"/>
                  </a:lnTo>
                  <a:close/>
                </a:path>
              </a:pathLst>
            </a:custGeom>
            <a:solidFill>
              <a:srgbClr val="000000">
                <a:alpha val="0"/>
              </a:srgbClr>
            </a:solidFill>
            <a:ln w="38100" cap="sq">
              <a:solidFill>
                <a:srgbClr val="F80A0A"/>
              </a:solidFill>
              <a:prstDash val="solid"/>
              <a:miter/>
            </a:ln>
          </p:spPr>
        </p:sp>
        <p:sp>
          <p:nvSpPr>
            <p:cNvPr name="TextBox 17" id="17"/>
            <p:cNvSpPr txBox="true"/>
            <p:nvPr/>
          </p:nvSpPr>
          <p:spPr>
            <a:xfrm>
              <a:off x="0" y="-47625"/>
              <a:ext cx="298670" cy="213834"/>
            </a:xfrm>
            <a:prstGeom prst="rect">
              <a:avLst/>
            </a:prstGeom>
          </p:spPr>
          <p:txBody>
            <a:bodyPr anchor="ctr" rtlCol="false" tIns="50800" lIns="50800" bIns="50800" rIns="50800"/>
            <a:lstStyle/>
            <a:p>
              <a:pPr algn="ctr">
                <a:lnSpc>
                  <a:spcPts val="3671"/>
                </a:lnSpc>
              </a:pPr>
            </a:p>
          </p:txBody>
        </p:sp>
      </p:grpSp>
      <p:grpSp>
        <p:nvGrpSpPr>
          <p:cNvPr name="Group 18" id="18"/>
          <p:cNvGrpSpPr/>
          <p:nvPr/>
        </p:nvGrpSpPr>
        <p:grpSpPr>
          <a:xfrm rot="0">
            <a:off x="2334183" y="2928718"/>
            <a:ext cx="4212423" cy="1562315"/>
            <a:chOff x="0" y="0"/>
            <a:chExt cx="1109445" cy="411474"/>
          </a:xfrm>
        </p:grpSpPr>
        <p:sp>
          <p:nvSpPr>
            <p:cNvPr name="Freeform 19" id="19"/>
            <p:cNvSpPr/>
            <p:nvPr/>
          </p:nvSpPr>
          <p:spPr>
            <a:xfrm flipH="false" flipV="false" rot="0">
              <a:off x="0" y="0"/>
              <a:ext cx="1109445" cy="411474"/>
            </a:xfrm>
            <a:custGeom>
              <a:avLst/>
              <a:gdLst/>
              <a:ahLst/>
              <a:cxnLst/>
              <a:rect r="r" b="b" t="t" l="l"/>
              <a:pathLst>
                <a:path h="411474" w="1109445">
                  <a:moveTo>
                    <a:pt x="0" y="0"/>
                  </a:moveTo>
                  <a:lnTo>
                    <a:pt x="1109445" y="0"/>
                  </a:lnTo>
                  <a:lnTo>
                    <a:pt x="1109445" y="411474"/>
                  </a:lnTo>
                  <a:lnTo>
                    <a:pt x="0" y="411474"/>
                  </a:lnTo>
                  <a:close/>
                </a:path>
              </a:pathLst>
            </a:custGeom>
            <a:solidFill>
              <a:srgbClr val="000000">
                <a:alpha val="0"/>
              </a:srgbClr>
            </a:solidFill>
            <a:ln w="38100" cap="sq">
              <a:solidFill>
                <a:srgbClr val="F80A0A"/>
              </a:solidFill>
              <a:prstDash val="solid"/>
              <a:miter/>
            </a:ln>
          </p:spPr>
        </p:sp>
        <p:sp>
          <p:nvSpPr>
            <p:cNvPr name="TextBox 20" id="20"/>
            <p:cNvSpPr txBox="true"/>
            <p:nvPr/>
          </p:nvSpPr>
          <p:spPr>
            <a:xfrm>
              <a:off x="0" y="-47625"/>
              <a:ext cx="1109445" cy="459099"/>
            </a:xfrm>
            <a:prstGeom prst="rect">
              <a:avLst/>
            </a:prstGeom>
          </p:spPr>
          <p:txBody>
            <a:bodyPr anchor="ctr" rtlCol="false" tIns="50800" lIns="50800" bIns="50800" rIns="50800"/>
            <a:lstStyle/>
            <a:p>
              <a:pPr algn="ctr">
                <a:lnSpc>
                  <a:spcPts val="3671"/>
                </a:lnSpc>
              </a:pPr>
            </a:p>
          </p:txBody>
        </p:sp>
      </p:gr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32728" y="1069514"/>
            <a:ext cx="13843025" cy="9525"/>
            <a:chOff x="0" y="0"/>
            <a:chExt cx="18457367" cy="12700"/>
          </a:xfrm>
        </p:grpSpPr>
        <p:sp>
          <p:nvSpPr>
            <p:cNvPr name="Freeform 3" id="3"/>
            <p:cNvSpPr/>
            <p:nvPr/>
          </p:nvSpPr>
          <p:spPr>
            <a:xfrm flipH="false" flipV="false" rot="0">
              <a:off x="0" y="0"/>
              <a:ext cx="18457418" cy="12700"/>
            </a:xfrm>
            <a:custGeom>
              <a:avLst/>
              <a:gdLst/>
              <a:ahLst/>
              <a:cxnLst/>
              <a:rect r="r" b="b" t="t" l="l"/>
              <a:pathLst>
                <a:path h="12700" w="18457418">
                  <a:moveTo>
                    <a:pt x="6350" y="0"/>
                  </a:moveTo>
                  <a:lnTo>
                    <a:pt x="18451068" y="0"/>
                  </a:lnTo>
                  <a:cubicBezTo>
                    <a:pt x="18454624" y="0"/>
                    <a:pt x="18457418" y="2794"/>
                    <a:pt x="18457418" y="6350"/>
                  </a:cubicBezTo>
                  <a:cubicBezTo>
                    <a:pt x="18457418" y="9906"/>
                    <a:pt x="18454624" y="12700"/>
                    <a:pt x="18451068" y="12700"/>
                  </a:cubicBezTo>
                  <a:lnTo>
                    <a:pt x="6350" y="12700"/>
                  </a:lnTo>
                  <a:cubicBezTo>
                    <a:pt x="2794" y="12700"/>
                    <a:pt x="0" y="9906"/>
                    <a:pt x="0" y="6350"/>
                  </a:cubicBezTo>
                  <a:cubicBezTo>
                    <a:pt x="0" y="2794"/>
                    <a:pt x="2794" y="0"/>
                    <a:pt x="6350" y="0"/>
                  </a:cubicBezTo>
                  <a:close/>
                </a:path>
              </a:pathLst>
            </a:custGeom>
            <a:solidFill>
              <a:srgbClr val="000000"/>
            </a:solidFill>
          </p:spPr>
        </p:sp>
      </p:grpSp>
      <p:grpSp>
        <p:nvGrpSpPr>
          <p:cNvPr name="Group 4" id="4"/>
          <p:cNvGrpSpPr/>
          <p:nvPr/>
        </p:nvGrpSpPr>
        <p:grpSpPr>
          <a:xfrm rot="0">
            <a:off x="8097450" y="4551720"/>
            <a:ext cx="1625905" cy="38100"/>
            <a:chOff x="0" y="0"/>
            <a:chExt cx="2167873" cy="50800"/>
          </a:xfrm>
        </p:grpSpPr>
        <p:sp>
          <p:nvSpPr>
            <p:cNvPr name="Freeform 5" id="5"/>
            <p:cNvSpPr/>
            <p:nvPr/>
          </p:nvSpPr>
          <p:spPr>
            <a:xfrm flipH="false" flipV="false" rot="0">
              <a:off x="25400" y="0"/>
              <a:ext cx="2117090" cy="50800"/>
            </a:xfrm>
            <a:custGeom>
              <a:avLst/>
              <a:gdLst/>
              <a:ahLst/>
              <a:cxnLst/>
              <a:rect r="r" b="b" t="t" l="l"/>
              <a:pathLst>
                <a:path h="50800" w="2117090">
                  <a:moveTo>
                    <a:pt x="0" y="0"/>
                  </a:moveTo>
                  <a:lnTo>
                    <a:pt x="2117090" y="0"/>
                  </a:lnTo>
                  <a:lnTo>
                    <a:pt x="2117090" y="50800"/>
                  </a:lnTo>
                  <a:lnTo>
                    <a:pt x="0" y="50800"/>
                  </a:lnTo>
                  <a:close/>
                </a:path>
              </a:pathLst>
            </a:custGeom>
            <a:solidFill>
              <a:srgbClr val="000000"/>
            </a:solidFill>
          </p:spPr>
        </p:sp>
      </p:grpSp>
      <p:grpSp>
        <p:nvGrpSpPr>
          <p:cNvPr name="Group 6" id="6"/>
          <p:cNvGrpSpPr/>
          <p:nvPr/>
        </p:nvGrpSpPr>
        <p:grpSpPr>
          <a:xfrm rot="0">
            <a:off x="732620" y="1677285"/>
            <a:ext cx="9483655" cy="7790145"/>
            <a:chOff x="0" y="0"/>
            <a:chExt cx="12644873" cy="10386860"/>
          </a:xfrm>
        </p:grpSpPr>
        <p:sp>
          <p:nvSpPr>
            <p:cNvPr name="Freeform 7" id="7"/>
            <p:cNvSpPr/>
            <p:nvPr/>
          </p:nvSpPr>
          <p:spPr>
            <a:xfrm flipH="false" flipV="false" rot="0">
              <a:off x="0" y="0"/>
              <a:ext cx="12644882" cy="10386822"/>
            </a:xfrm>
            <a:custGeom>
              <a:avLst/>
              <a:gdLst/>
              <a:ahLst/>
              <a:cxnLst/>
              <a:rect r="r" b="b" t="t" l="l"/>
              <a:pathLst>
                <a:path h="10386822" w="12644882">
                  <a:moveTo>
                    <a:pt x="0" y="0"/>
                  </a:moveTo>
                  <a:lnTo>
                    <a:pt x="12644882" y="0"/>
                  </a:lnTo>
                  <a:lnTo>
                    <a:pt x="12644882" y="10386822"/>
                  </a:lnTo>
                  <a:lnTo>
                    <a:pt x="0" y="10386822"/>
                  </a:lnTo>
                  <a:lnTo>
                    <a:pt x="0" y="0"/>
                  </a:lnTo>
                  <a:close/>
                </a:path>
              </a:pathLst>
            </a:custGeom>
            <a:blipFill>
              <a:blip r:embed="rId2"/>
              <a:stretch>
                <a:fillRect l="0" t="0" r="0" b="0"/>
              </a:stretch>
            </a:blipFill>
          </p:spPr>
        </p:sp>
      </p:grpSp>
      <p:sp>
        <p:nvSpPr>
          <p:cNvPr name="TextBox 8" id="8"/>
          <p:cNvSpPr txBox="true"/>
          <p:nvPr/>
        </p:nvSpPr>
        <p:spPr>
          <a:xfrm rot="0">
            <a:off x="732620" y="705745"/>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부가기능 - 추천</a:t>
            </a:r>
          </a:p>
        </p:txBody>
      </p:sp>
      <p:sp>
        <p:nvSpPr>
          <p:cNvPr name="TextBox 9" id="9"/>
          <p:cNvSpPr txBox="true"/>
          <p:nvPr/>
        </p:nvSpPr>
        <p:spPr>
          <a:xfrm rot="0">
            <a:off x="8638114" y="4024229"/>
            <a:ext cx="9394413" cy="2190331"/>
          </a:xfrm>
          <a:prstGeom prst="rect">
            <a:avLst/>
          </a:prstGeom>
        </p:spPr>
        <p:txBody>
          <a:bodyPr anchor="t" rtlCol="false" tIns="0" lIns="0" bIns="0" rIns="0">
            <a:spAutoFit/>
          </a:bodyPr>
          <a:lstStyle/>
          <a:p>
            <a:pPr algn="l">
              <a:lnSpc>
                <a:spcPts val="2949"/>
              </a:lnSpc>
            </a:pPr>
            <a:r>
              <a:rPr lang="en-US" sz="2458">
                <a:solidFill>
                  <a:srgbClr val="000000"/>
                </a:solidFill>
                <a:latin typeface="Source Han Sans KR Light"/>
                <a:ea typeface="Source Han Sans KR Light"/>
                <a:cs typeface="Source Han Sans KR Light"/>
                <a:sym typeface="Source Han Sans KR Light"/>
              </a:rPr>
              <a:t>추천하지 않은 상태에서는 흰색, 만약에 그유저가 추천을 했다면 빨간색으로 표시, 추천한 상태에서 다시 누르면 추천을 해제하고 추천수를 줄임 </a:t>
            </a:r>
          </a:p>
          <a:p>
            <a:pPr algn="l">
              <a:lnSpc>
                <a:spcPts val="2949"/>
              </a:lnSpc>
            </a:pPr>
          </a:p>
          <a:p>
            <a:pPr algn="l">
              <a:lnSpc>
                <a:spcPts val="2949"/>
              </a:lnSpc>
            </a:pPr>
            <a:r>
              <a:rPr lang="en-US" sz="2458">
                <a:solidFill>
                  <a:srgbClr val="000000"/>
                </a:solidFill>
                <a:latin typeface="Source Han Sans KR Light"/>
                <a:ea typeface="Source Han Sans KR Light"/>
                <a:cs typeface="Source Han Sans KR Light"/>
                <a:sym typeface="Source Han Sans KR Light"/>
              </a:rPr>
              <a:t>타유저의 하트는 흰색으로 표시되고 로그인을 하지않고 추천을 눌렀을때 로그인을 요구</a:t>
            </a:r>
          </a:p>
          <a:p>
            <a:pPr algn="l">
              <a:lnSpc>
                <a:spcPts val="2949"/>
              </a:lnSpc>
            </a:pP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82588" y="6782489"/>
            <a:ext cx="13297223"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682588" y="5107813"/>
            <a:ext cx="4161109" cy="1260486"/>
          </a:xfrm>
          <a:prstGeom prst="rect">
            <a:avLst/>
          </a:prstGeom>
        </p:spPr>
        <p:txBody>
          <a:bodyPr anchor="t" rtlCol="false" tIns="0" lIns="0" bIns="0" rIns="0">
            <a:spAutoFit/>
          </a:bodyPr>
          <a:lstStyle/>
          <a:p>
            <a:pPr algn="l">
              <a:lnSpc>
                <a:spcPts val="9674"/>
              </a:lnSpc>
            </a:pPr>
            <a:r>
              <a:rPr lang="en-US" sz="9214" spc="-617" b="true">
                <a:solidFill>
                  <a:srgbClr val="000000"/>
                </a:solidFill>
                <a:latin typeface="Source Han Sans KR Bold"/>
                <a:ea typeface="Source Han Sans KR Bold"/>
                <a:cs typeface="Source Han Sans KR Bold"/>
                <a:sym typeface="Source Han Sans KR Bold"/>
              </a:rPr>
              <a:t>블로그</a:t>
            </a:r>
          </a:p>
        </p:txBody>
      </p:sp>
      <p:sp>
        <p:nvSpPr>
          <p:cNvPr name="TextBox 4" id="4"/>
          <p:cNvSpPr txBox="true"/>
          <p:nvPr/>
        </p:nvSpPr>
        <p:spPr>
          <a:xfrm rot="0">
            <a:off x="4508990" y="5892843"/>
            <a:ext cx="2690243" cy="475456"/>
          </a:xfrm>
          <a:prstGeom prst="rect">
            <a:avLst/>
          </a:prstGeom>
        </p:spPr>
        <p:txBody>
          <a:bodyPr anchor="t" rtlCol="false" tIns="0" lIns="0" bIns="0" rIns="0">
            <a:spAutoFit/>
          </a:bodyPr>
          <a:lstStyle/>
          <a:p>
            <a:pPr algn="l">
              <a:lnSpc>
                <a:spcPts val="3798"/>
              </a:lnSpc>
            </a:pPr>
            <a:r>
              <a:rPr lang="en-US" b="true" sz="3303" spc="-237">
                <a:solidFill>
                  <a:srgbClr val="000000"/>
                </a:solidFill>
                <a:latin typeface="Source Han Sans KR Medium"/>
                <a:ea typeface="Source Han Sans KR Medium"/>
                <a:cs typeface="Source Han Sans KR Medium"/>
                <a:sym typeface="Source Han Sans KR Medium"/>
              </a:rPr>
              <a:t>[ 김효철 담당 ]</a:t>
            </a:r>
          </a:p>
        </p:txBody>
      </p:sp>
      <p:grpSp>
        <p:nvGrpSpPr>
          <p:cNvPr name="Group 5" id="5"/>
          <p:cNvGrpSpPr/>
          <p:nvPr/>
        </p:nvGrpSpPr>
        <p:grpSpPr>
          <a:xfrm rot="0">
            <a:off x="13979811" y="0"/>
            <a:ext cx="4308189" cy="10287000"/>
            <a:chOff x="0" y="0"/>
            <a:chExt cx="5744252" cy="13716000"/>
          </a:xfrm>
        </p:grpSpPr>
        <p:sp>
          <p:nvSpPr>
            <p:cNvPr name="Freeform 6" id="6"/>
            <p:cNvSpPr/>
            <p:nvPr/>
          </p:nvSpPr>
          <p:spPr>
            <a:xfrm flipH="false" flipV="false" rot="0">
              <a:off x="0" y="0"/>
              <a:ext cx="5744252" cy="13716023"/>
            </a:xfrm>
            <a:custGeom>
              <a:avLst/>
              <a:gdLst/>
              <a:ahLst/>
              <a:cxnLst/>
              <a:rect r="r" b="b" t="t" l="l"/>
              <a:pathLst>
                <a:path h="13716023" w="5744252">
                  <a:moveTo>
                    <a:pt x="0" y="0"/>
                  </a:moveTo>
                  <a:lnTo>
                    <a:pt x="5744252" y="0"/>
                  </a:lnTo>
                  <a:lnTo>
                    <a:pt x="5744252" y="13716023"/>
                  </a:lnTo>
                  <a:lnTo>
                    <a:pt x="0" y="13716023"/>
                  </a:lnTo>
                  <a:lnTo>
                    <a:pt x="0" y="0"/>
                  </a:lnTo>
                  <a:close/>
                </a:path>
              </a:pathLst>
            </a:custGeom>
            <a:blipFill>
              <a:blip r:embed="rId2"/>
              <a:stretch>
                <a:fillRect l="-129195" t="0" r="-129195" b="0"/>
              </a:stretch>
            </a:blipFill>
          </p:spPr>
        </p:sp>
      </p:gr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5643" y="1457370"/>
            <a:ext cx="5577557" cy="8144451"/>
          </a:xfrm>
          <a:custGeom>
            <a:avLst/>
            <a:gdLst/>
            <a:ahLst/>
            <a:cxnLst/>
            <a:rect r="r" b="b" t="t" l="l"/>
            <a:pathLst>
              <a:path h="8144451" w="5577557">
                <a:moveTo>
                  <a:pt x="0" y="0"/>
                </a:moveTo>
                <a:lnTo>
                  <a:pt x="5577557" y="0"/>
                </a:lnTo>
                <a:lnTo>
                  <a:pt x="5577557" y="8144451"/>
                </a:lnTo>
                <a:lnTo>
                  <a:pt x="0" y="8144451"/>
                </a:lnTo>
                <a:lnTo>
                  <a:pt x="0" y="0"/>
                </a:lnTo>
                <a:close/>
              </a:path>
            </a:pathLst>
          </a:custGeom>
          <a:blipFill>
            <a:blip r:embed="rId2"/>
            <a:stretch>
              <a:fillRect l="0" t="0" r="0" b="0"/>
            </a:stretch>
          </a:blipFill>
        </p:spPr>
      </p:sp>
      <p:sp>
        <p:nvSpPr>
          <p:cNvPr name="Freeform 3" id="3"/>
          <p:cNvSpPr/>
          <p:nvPr/>
        </p:nvSpPr>
        <p:spPr>
          <a:xfrm flipH="false" flipV="false" rot="0">
            <a:off x="7774949" y="1097301"/>
            <a:ext cx="4419600" cy="1563556"/>
          </a:xfrm>
          <a:custGeom>
            <a:avLst/>
            <a:gdLst/>
            <a:ahLst/>
            <a:cxnLst/>
            <a:rect r="r" b="b" t="t" l="l"/>
            <a:pathLst>
              <a:path h="1563556" w="4419600">
                <a:moveTo>
                  <a:pt x="0" y="0"/>
                </a:moveTo>
                <a:lnTo>
                  <a:pt x="4419600" y="0"/>
                </a:lnTo>
                <a:lnTo>
                  <a:pt x="4419600" y="1563556"/>
                </a:lnTo>
                <a:lnTo>
                  <a:pt x="0" y="15635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046379" y="1062820"/>
            <a:ext cx="13329373" cy="9525"/>
            <a:chOff x="0" y="0"/>
            <a:chExt cx="17772497" cy="12700"/>
          </a:xfrm>
        </p:grpSpPr>
        <p:sp>
          <p:nvSpPr>
            <p:cNvPr name="Freeform 5" id="5"/>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6" id="6"/>
          <p:cNvSpPr txBox="true"/>
          <p:nvPr/>
        </p:nvSpPr>
        <p:spPr>
          <a:xfrm rot="0">
            <a:off x="8069634" y="1936755"/>
            <a:ext cx="3969966" cy="580380"/>
          </a:xfrm>
          <a:prstGeom prst="rect">
            <a:avLst/>
          </a:prstGeom>
        </p:spPr>
        <p:txBody>
          <a:bodyPr anchor="t" rtlCol="false" tIns="0" lIns="0" bIns="0" rIns="0">
            <a:spAutoFit/>
          </a:bodyPr>
          <a:lstStyle/>
          <a:p>
            <a:pPr algn="l">
              <a:lnSpc>
                <a:spcPts val="2335"/>
              </a:lnSpc>
            </a:pPr>
            <a:r>
              <a:rPr lang="en-US" sz="2000" spc="-95">
                <a:solidFill>
                  <a:srgbClr val="000000"/>
                </a:solidFill>
                <a:latin typeface="Source Han Sans KR"/>
                <a:ea typeface="Source Han Sans KR"/>
                <a:cs typeface="Source Han Sans KR"/>
                <a:sym typeface="Source Han Sans KR"/>
              </a:rPr>
              <a:t>내용과 사용자 검색을 할 수 있는 검색 창 제공 </a:t>
            </a:r>
          </a:p>
        </p:txBody>
      </p:sp>
      <p:sp>
        <p:nvSpPr>
          <p:cNvPr name="TextBox 7" id="7"/>
          <p:cNvSpPr txBox="true"/>
          <p:nvPr/>
        </p:nvSpPr>
        <p:spPr>
          <a:xfrm rot="0">
            <a:off x="8083489" y="1355079"/>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검색  기능 설명</a:t>
            </a:r>
          </a:p>
        </p:txBody>
      </p:sp>
      <p:sp>
        <p:nvSpPr>
          <p:cNvPr name="TextBox 8" id="8"/>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Home main 기능</a:t>
            </a:r>
          </a:p>
        </p:txBody>
      </p:sp>
      <p:sp>
        <p:nvSpPr>
          <p:cNvPr name="Freeform 9" id="9"/>
          <p:cNvSpPr/>
          <p:nvPr/>
        </p:nvSpPr>
        <p:spPr>
          <a:xfrm flipH="false" flipV="false" rot="0">
            <a:off x="1298860" y="2980894"/>
            <a:ext cx="5022280" cy="6710956"/>
          </a:xfrm>
          <a:custGeom>
            <a:avLst/>
            <a:gdLst/>
            <a:ahLst/>
            <a:cxnLst/>
            <a:rect r="r" b="b" t="t" l="l"/>
            <a:pathLst>
              <a:path h="6710956" w="5022280">
                <a:moveTo>
                  <a:pt x="0" y="0"/>
                </a:moveTo>
                <a:lnTo>
                  <a:pt x="5022280" y="0"/>
                </a:lnTo>
                <a:lnTo>
                  <a:pt x="5022280" y="6710956"/>
                </a:lnTo>
                <a:lnTo>
                  <a:pt x="0" y="6710956"/>
                </a:lnTo>
                <a:lnTo>
                  <a:pt x="0" y="0"/>
                </a:lnTo>
                <a:close/>
              </a:path>
            </a:pathLst>
          </a:custGeom>
          <a:blipFill>
            <a:blip r:embed="rId5"/>
            <a:stretch>
              <a:fillRect l="0" t="0" r="0" b="0"/>
            </a:stretch>
          </a:blipFill>
        </p:spPr>
      </p:sp>
      <p:grpSp>
        <p:nvGrpSpPr>
          <p:cNvPr name="Group 10" id="10"/>
          <p:cNvGrpSpPr/>
          <p:nvPr/>
        </p:nvGrpSpPr>
        <p:grpSpPr>
          <a:xfrm rot="0">
            <a:off x="1962150" y="1408841"/>
            <a:ext cx="3469649" cy="668438"/>
            <a:chOff x="0" y="0"/>
            <a:chExt cx="4626199" cy="891251"/>
          </a:xfrm>
        </p:grpSpPr>
        <p:sp>
          <p:nvSpPr>
            <p:cNvPr name="Freeform 11" id="11"/>
            <p:cNvSpPr/>
            <p:nvPr/>
          </p:nvSpPr>
          <p:spPr>
            <a:xfrm flipH="false" flipV="false" rot="0">
              <a:off x="0" y="0"/>
              <a:ext cx="4626229" cy="891286"/>
            </a:xfrm>
            <a:custGeom>
              <a:avLst/>
              <a:gdLst/>
              <a:ahLst/>
              <a:cxnLst/>
              <a:rect r="r" b="b" t="t" l="l"/>
              <a:pathLst>
                <a:path h="891286" w="4626229">
                  <a:moveTo>
                    <a:pt x="25400" y="0"/>
                  </a:moveTo>
                  <a:lnTo>
                    <a:pt x="4600829" y="0"/>
                  </a:lnTo>
                  <a:cubicBezTo>
                    <a:pt x="4614799" y="0"/>
                    <a:pt x="4626229" y="11430"/>
                    <a:pt x="4626229" y="25400"/>
                  </a:cubicBezTo>
                  <a:lnTo>
                    <a:pt x="4626229" y="865886"/>
                  </a:lnTo>
                  <a:cubicBezTo>
                    <a:pt x="4626229" y="879856"/>
                    <a:pt x="4614799" y="891286"/>
                    <a:pt x="4600829" y="891286"/>
                  </a:cubicBezTo>
                  <a:lnTo>
                    <a:pt x="25400" y="891286"/>
                  </a:lnTo>
                  <a:cubicBezTo>
                    <a:pt x="11430" y="891286"/>
                    <a:pt x="0" y="879856"/>
                    <a:pt x="0" y="865886"/>
                  </a:cubicBezTo>
                  <a:lnTo>
                    <a:pt x="0" y="25400"/>
                  </a:lnTo>
                  <a:cubicBezTo>
                    <a:pt x="0" y="11430"/>
                    <a:pt x="11430" y="0"/>
                    <a:pt x="25400" y="0"/>
                  </a:cubicBezTo>
                  <a:moveTo>
                    <a:pt x="25400" y="50800"/>
                  </a:moveTo>
                  <a:lnTo>
                    <a:pt x="25400" y="25400"/>
                  </a:lnTo>
                  <a:lnTo>
                    <a:pt x="50800" y="25400"/>
                  </a:lnTo>
                  <a:lnTo>
                    <a:pt x="50800" y="865886"/>
                  </a:lnTo>
                  <a:lnTo>
                    <a:pt x="25400" y="865886"/>
                  </a:lnTo>
                  <a:lnTo>
                    <a:pt x="25400" y="840486"/>
                  </a:lnTo>
                  <a:lnTo>
                    <a:pt x="4600829" y="840486"/>
                  </a:lnTo>
                  <a:lnTo>
                    <a:pt x="4600829" y="865886"/>
                  </a:lnTo>
                  <a:lnTo>
                    <a:pt x="4575429" y="865886"/>
                  </a:lnTo>
                  <a:lnTo>
                    <a:pt x="4575429" y="25400"/>
                  </a:lnTo>
                  <a:lnTo>
                    <a:pt x="4600829" y="25400"/>
                  </a:lnTo>
                  <a:lnTo>
                    <a:pt x="4600829" y="50800"/>
                  </a:lnTo>
                  <a:lnTo>
                    <a:pt x="25400" y="50800"/>
                  </a:lnTo>
                  <a:close/>
                </a:path>
              </a:pathLst>
            </a:custGeom>
            <a:solidFill>
              <a:srgbClr val="FF0000"/>
            </a:solidFill>
          </p:spPr>
        </p:sp>
      </p:grpSp>
      <p:sp>
        <p:nvSpPr>
          <p:cNvPr name="AutoShape 12" id="12"/>
          <p:cNvSpPr/>
          <p:nvPr/>
        </p:nvSpPr>
        <p:spPr>
          <a:xfrm rot="89155">
            <a:off x="5383803" y="1660547"/>
            <a:ext cx="2203899" cy="0"/>
          </a:xfrm>
          <a:prstGeom prst="line">
            <a:avLst/>
          </a:prstGeom>
          <a:ln cap="rnd" w="47625">
            <a:solidFill>
              <a:srgbClr val="FF0000"/>
            </a:solidFill>
            <a:prstDash val="solid"/>
            <a:headEnd type="none" len="sm" w="sm"/>
            <a:tailEnd type="triangle" len="med" w="lg"/>
          </a:ln>
        </p:spPr>
      </p:sp>
      <p:grpSp>
        <p:nvGrpSpPr>
          <p:cNvPr name="Group 13" id="13"/>
          <p:cNvGrpSpPr/>
          <p:nvPr/>
        </p:nvGrpSpPr>
        <p:grpSpPr>
          <a:xfrm rot="0">
            <a:off x="1962150" y="2230300"/>
            <a:ext cx="3774449" cy="805164"/>
            <a:chOff x="0" y="0"/>
            <a:chExt cx="5032599" cy="1073552"/>
          </a:xfrm>
        </p:grpSpPr>
        <p:sp>
          <p:nvSpPr>
            <p:cNvPr name="Freeform 14" id="14"/>
            <p:cNvSpPr/>
            <p:nvPr/>
          </p:nvSpPr>
          <p:spPr>
            <a:xfrm flipH="false" flipV="false" rot="0">
              <a:off x="0" y="0"/>
              <a:ext cx="5032629" cy="1073531"/>
            </a:xfrm>
            <a:custGeom>
              <a:avLst/>
              <a:gdLst/>
              <a:ahLst/>
              <a:cxnLst/>
              <a:rect r="r" b="b" t="t" l="l"/>
              <a:pathLst>
                <a:path h="1073531" w="5032629">
                  <a:moveTo>
                    <a:pt x="25400" y="0"/>
                  </a:moveTo>
                  <a:lnTo>
                    <a:pt x="5007229" y="0"/>
                  </a:lnTo>
                  <a:cubicBezTo>
                    <a:pt x="5021199" y="0"/>
                    <a:pt x="5032629" y="11430"/>
                    <a:pt x="5032629" y="25400"/>
                  </a:cubicBezTo>
                  <a:lnTo>
                    <a:pt x="5032629" y="1048131"/>
                  </a:lnTo>
                  <a:cubicBezTo>
                    <a:pt x="5032629" y="1062101"/>
                    <a:pt x="5021199" y="1073531"/>
                    <a:pt x="5007229" y="1073531"/>
                  </a:cubicBezTo>
                  <a:lnTo>
                    <a:pt x="25400" y="1073531"/>
                  </a:lnTo>
                  <a:cubicBezTo>
                    <a:pt x="11430" y="1073531"/>
                    <a:pt x="0" y="1062101"/>
                    <a:pt x="0" y="1048131"/>
                  </a:cubicBezTo>
                  <a:lnTo>
                    <a:pt x="0" y="25400"/>
                  </a:lnTo>
                  <a:cubicBezTo>
                    <a:pt x="0" y="11430"/>
                    <a:pt x="11430" y="0"/>
                    <a:pt x="25400" y="0"/>
                  </a:cubicBezTo>
                  <a:moveTo>
                    <a:pt x="25400" y="50800"/>
                  </a:moveTo>
                  <a:lnTo>
                    <a:pt x="25400" y="25400"/>
                  </a:lnTo>
                  <a:lnTo>
                    <a:pt x="50800" y="25400"/>
                  </a:lnTo>
                  <a:lnTo>
                    <a:pt x="50800" y="1048131"/>
                  </a:lnTo>
                  <a:lnTo>
                    <a:pt x="25400" y="1048131"/>
                  </a:lnTo>
                  <a:lnTo>
                    <a:pt x="25400" y="1022731"/>
                  </a:lnTo>
                  <a:lnTo>
                    <a:pt x="5007229" y="1022731"/>
                  </a:lnTo>
                  <a:lnTo>
                    <a:pt x="5007229" y="1048131"/>
                  </a:lnTo>
                  <a:lnTo>
                    <a:pt x="4981829" y="1048131"/>
                  </a:lnTo>
                  <a:lnTo>
                    <a:pt x="4981829" y="25400"/>
                  </a:lnTo>
                  <a:lnTo>
                    <a:pt x="5007229" y="25400"/>
                  </a:lnTo>
                  <a:lnTo>
                    <a:pt x="5007229" y="50800"/>
                  </a:lnTo>
                  <a:lnTo>
                    <a:pt x="25400" y="50800"/>
                  </a:lnTo>
                  <a:close/>
                </a:path>
              </a:pathLst>
            </a:custGeom>
            <a:solidFill>
              <a:srgbClr val="FF0000"/>
            </a:solidFill>
          </p:spPr>
        </p:sp>
      </p:grpSp>
      <p:sp>
        <p:nvSpPr>
          <p:cNvPr name="Freeform 15" id="15"/>
          <p:cNvSpPr/>
          <p:nvPr/>
        </p:nvSpPr>
        <p:spPr>
          <a:xfrm flipH="false" flipV="false" rot="0">
            <a:off x="12577457" y="1593094"/>
            <a:ext cx="4567543" cy="1782842"/>
          </a:xfrm>
          <a:custGeom>
            <a:avLst/>
            <a:gdLst/>
            <a:ahLst/>
            <a:cxnLst/>
            <a:rect r="r" b="b" t="t" l="l"/>
            <a:pathLst>
              <a:path h="1782842" w="4567543">
                <a:moveTo>
                  <a:pt x="0" y="0"/>
                </a:moveTo>
                <a:lnTo>
                  <a:pt x="4567543" y="0"/>
                </a:lnTo>
                <a:lnTo>
                  <a:pt x="4567543" y="1782842"/>
                </a:lnTo>
                <a:lnTo>
                  <a:pt x="0" y="17828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2926887" y="2642407"/>
            <a:ext cx="3803792" cy="580380"/>
          </a:xfrm>
          <a:prstGeom prst="rect">
            <a:avLst/>
          </a:prstGeom>
        </p:spPr>
        <p:txBody>
          <a:bodyPr anchor="t" rtlCol="false" tIns="0" lIns="0" bIns="0" rIns="0">
            <a:spAutoFit/>
          </a:bodyPr>
          <a:lstStyle/>
          <a:p>
            <a:pPr algn="l">
              <a:lnSpc>
                <a:spcPts val="2335"/>
              </a:lnSpc>
            </a:pPr>
            <a:r>
              <a:rPr lang="en-US" sz="2000" spc="-95">
                <a:solidFill>
                  <a:srgbClr val="000000"/>
                </a:solidFill>
                <a:latin typeface="Source Han Sans KR"/>
                <a:ea typeface="Source Han Sans KR"/>
                <a:cs typeface="Source Han Sans KR"/>
                <a:sym typeface="Source Han Sans KR"/>
              </a:rPr>
              <a:t>사용자가 로그인되어 있을 때  글쓰기 폼으로 이동</a:t>
            </a:r>
          </a:p>
        </p:txBody>
      </p:sp>
      <p:sp>
        <p:nvSpPr>
          <p:cNvPr name="TextBox 17" id="17"/>
          <p:cNvSpPr txBox="true"/>
          <p:nvPr/>
        </p:nvSpPr>
        <p:spPr>
          <a:xfrm rot="0">
            <a:off x="13013692" y="2089834"/>
            <a:ext cx="3598240" cy="416089"/>
          </a:xfrm>
          <a:prstGeom prst="rect">
            <a:avLst/>
          </a:prstGeom>
        </p:spPr>
        <p:txBody>
          <a:bodyPr anchor="t" rtlCol="false" tIns="0" lIns="0" bIns="0" rIns="0">
            <a:spAutoFit/>
          </a:bodyPr>
          <a:lstStyle/>
          <a:p>
            <a:pPr algn="l">
              <a:lnSpc>
                <a:spcPts val="3147"/>
              </a:lnSpc>
            </a:pPr>
            <a:r>
              <a:rPr lang="en-US" b="true" sz="2248" spc="-184">
                <a:solidFill>
                  <a:srgbClr val="000000"/>
                </a:solidFill>
                <a:latin typeface="Source Han Sans KR Medium"/>
                <a:ea typeface="Source Han Sans KR Medium"/>
                <a:cs typeface="Source Han Sans KR Medium"/>
                <a:sym typeface="Source Han Sans KR Medium"/>
              </a:rPr>
              <a:t>글쓰기 기능 설명</a:t>
            </a:r>
          </a:p>
        </p:txBody>
      </p:sp>
      <p:sp>
        <p:nvSpPr>
          <p:cNvPr name="AutoShape 18" id="18"/>
          <p:cNvSpPr/>
          <p:nvPr/>
        </p:nvSpPr>
        <p:spPr>
          <a:xfrm rot="28402">
            <a:off x="5688856" y="2762250"/>
            <a:ext cx="6917294" cy="0"/>
          </a:xfrm>
          <a:prstGeom prst="line">
            <a:avLst/>
          </a:prstGeom>
          <a:ln cap="rnd" w="47625">
            <a:solidFill>
              <a:srgbClr val="FF0000"/>
            </a:solidFill>
            <a:prstDash val="solid"/>
            <a:headEnd type="none" len="sm" w="sm"/>
            <a:tailEnd type="triangle" len="med" w="lg"/>
          </a:ln>
        </p:spPr>
      </p:sp>
      <p:sp>
        <p:nvSpPr>
          <p:cNvPr name="Freeform 19" id="19"/>
          <p:cNvSpPr/>
          <p:nvPr/>
        </p:nvSpPr>
        <p:spPr>
          <a:xfrm flipH="false" flipV="false" rot="0">
            <a:off x="7519881" y="3287035"/>
            <a:ext cx="7590979" cy="6476938"/>
          </a:xfrm>
          <a:custGeom>
            <a:avLst/>
            <a:gdLst/>
            <a:ahLst/>
            <a:cxnLst/>
            <a:rect r="r" b="b" t="t" l="l"/>
            <a:pathLst>
              <a:path h="6476938" w="7590979">
                <a:moveTo>
                  <a:pt x="0" y="0"/>
                </a:moveTo>
                <a:lnTo>
                  <a:pt x="7590979" y="0"/>
                </a:lnTo>
                <a:lnTo>
                  <a:pt x="7590979" y="6476938"/>
                </a:lnTo>
                <a:lnTo>
                  <a:pt x="0" y="64769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8234127" y="4480749"/>
            <a:ext cx="6258515" cy="3837305"/>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이미지를 출력함 여러 개 있을 경우 좌우 화살표를 통해 이미지 확인 가능 클릭 시 디테일 뷰로 이동</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상품 코드를 출력함 버튼 클릭 시 상품 디테일 페이지로 이동</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글 쓴 작성자 확인  사용자 이름 클릭 시 해당 블로그로 이동 </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본문 내용 확인 가능내용이 3줄 이상 일 시 더보기 a태그가  생성됨 클릭 시 숨겨진 내용까지 표현</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사용자가 로그인 되어 있을 때 좋아요 버튼클릭 시  글 내용 좋아요 표시</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사용자가 로그인 되어 있을 때 댓글 달기  - 디테일 뷰로 이동하여 댓글 버튼 구현</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사용자가 로그인 되어 있을 때 신고  하기 – 신고 하기 모달 창이 떠서 신고 기능 구현</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사용자가 로그인 되어 있을 때 글쓰기 폼으로 이동</a:t>
            </a:r>
          </a:p>
        </p:txBody>
      </p:sp>
      <p:sp>
        <p:nvSpPr>
          <p:cNvPr name="TextBox 21" id="21"/>
          <p:cNvSpPr txBox="true"/>
          <p:nvPr/>
        </p:nvSpPr>
        <p:spPr>
          <a:xfrm rot="0">
            <a:off x="8247982" y="3899073"/>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컨텐츠설명</a:t>
            </a:r>
          </a:p>
        </p:txBody>
      </p:sp>
      <p:grpSp>
        <p:nvGrpSpPr>
          <p:cNvPr name="Group 22" id="22"/>
          <p:cNvGrpSpPr/>
          <p:nvPr/>
        </p:nvGrpSpPr>
        <p:grpSpPr>
          <a:xfrm rot="0">
            <a:off x="1538271" y="3179171"/>
            <a:ext cx="4500579" cy="3659780"/>
            <a:chOff x="0" y="0"/>
            <a:chExt cx="6000772" cy="4879707"/>
          </a:xfrm>
        </p:grpSpPr>
        <p:sp>
          <p:nvSpPr>
            <p:cNvPr name="Freeform 23" id="23"/>
            <p:cNvSpPr/>
            <p:nvPr/>
          </p:nvSpPr>
          <p:spPr>
            <a:xfrm flipH="false" flipV="false" rot="0">
              <a:off x="0" y="0"/>
              <a:ext cx="6000750" cy="4879721"/>
            </a:xfrm>
            <a:custGeom>
              <a:avLst/>
              <a:gdLst/>
              <a:ahLst/>
              <a:cxnLst/>
              <a:rect r="r" b="b" t="t" l="l"/>
              <a:pathLst>
                <a:path h="4879721" w="6000750">
                  <a:moveTo>
                    <a:pt x="25400" y="0"/>
                  </a:moveTo>
                  <a:lnTo>
                    <a:pt x="5975350" y="0"/>
                  </a:lnTo>
                  <a:cubicBezTo>
                    <a:pt x="5989320" y="0"/>
                    <a:pt x="6000750" y="11430"/>
                    <a:pt x="6000750" y="25400"/>
                  </a:cubicBezTo>
                  <a:lnTo>
                    <a:pt x="6000750" y="4854321"/>
                  </a:lnTo>
                  <a:cubicBezTo>
                    <a:pt x="6000750" y="4868291"/>
                    <a:pt x="5989320" y="4879721"/>
                    <a:pt x="5975350" y="4879721"/>
                  </a:cubicBezTo>
                  <a:lnTo>
                    <a:pt x="25400" y="4879721"/>
                  </a:lnTo>
                  <a:cubicBezTo>
                    <a:pt x="11430" y="4879721"/>
                    <a:pt x="0" y="4868291"/>
                    <a:pt x="0" y="4854321"/>
                  </a:cubicBezTo>
                  <a:lnTo>
                    <a:pt x="0" y="25400"/>
                  </a:lnTo>
                  <a:cubicBezTo>
                    <a:pt x="0" y="11430"/>
                    <a:pt x="11430" y="0"/>
                    <a:pt x="25400" y="0"/>
                  </a:cubicBezTo>
                  <a:moveTo>
                    <a:pt x="25400" y="50800"/>
                  </a:moveTo>
                  <a:lnTo>
                    <a:pt x="25400" y="25400"/>
                  </a:lnTo>
                  <a:lnTo>
                    <a:pt x="50800" y="25400"/>
                  </a:lnTo>
                  <a:lnTo>
                    <a:pt x="50800" y="4854321"/>
                  </a:lnTo>
                  <a:lnTo>
                    <a:pt x="25400" y="4854321"/>
                  </a:lnTo>
                  <a:lnTo>
                    <a:pt x="25400" y="4828921"/>
                  </a:lnTo>
                  <a:lnTo>
                    <a:pt x="5975350" y="4828921"/>
                  </a:lnTo>
                  <a:lnTo>
                    <a:pt x="5975350" y="4854321"/>
                  </a:lnTo>
                  <a:lnTo>
                    <a:pt x="5949950" y="4854321"/>
                  </a:lnTo>
                  <a:lnTo>
                    <a:pt x="5949950" y="25400"/>
                  </a:lnTo>
                  <a:lnTo>
                    <a:pt x="5975350" y="25400"/>
                  </a:lnTo>
                  <a:lnTo>
                    <a:pt x="5975350" y="50800"/>
                  </a:lnTo>
                  <a:lnTo>
                    <a:pt x="25400" y="50800"/>
                  </a:lnTo>
                  <a:close/>
                </a:path>
              </a:pathLst>
            </a:custGeom>
            <a:solidFill>
              <a:srgbClr val="FF0000"/>
            </a:solidFill>
          </p:spPr>
        </p:sp>
      </p:grpSp>
      <p:grpSp>
        <p:nvGrpSpPr>
          <p:cNvPr name="Group 24" id="24"/>
          <p:cNvGrpSpPr/>
          <p:nvPr/>
        </p:nvGrpSpPr>
        <p:grpSpPr>
          <a:xfrm rot="0">
            <a:off x="1538271" y="6883756"/>
            <a:ext cx="4500580" cy="686739"/>
            <a:chOff x="0" y="0"/>
            <a:chExt cx="6000773" cy="915652"/>
          </a:xfrm>
        </p:grpSpPr>
        <p:sp>
          <p:nvSpPr>
            <p:cNvPr name="Freeform 25" id="25"/>
            <p:cNvSpPr/>
            <p:nvPr/>
          </p:nvSpPr>
          <p:spPr>
            <a:xfrm flipH="false" flipV="false" rot="0">
              <a:off x="0" y="0"/>
              <a:ext cx="6000750" cy="915670"/>
            </a:xfrm>
            <a:custGeom>
              <a:avLst/>
              <a:gdLst/>
              <a:ahLst/>
              <a:cxnLst/>
              <a:rect r="r" b="b" t="t" l="l"/>
              <a:pathLst>
                <a:path h="915670" w="6000750">
                  <a:moveTo>
                    <a:pt x="25400" y="0"/>
                  </a:moveTo>
                  <a:lnTo>
                    <a:pt x="5975350" y="0"/>
                  </a:lnTo>
                  <a:cubicBezTo>
                    <a:pt x="5989320" y="0"/>
                    <a:pt x="6000750" y="11430"/>
                    <a:pt x="6000750" y="25400"/>
                  </a:cubicBezTo>
                  <a:lnTo>
                    <a:pt x="6000750" y="890270"/>
                  </a:lnTo>
                  <a:cubicBezTo>
                    <a:pt x="6000750" y="904240"/>
                    <a:pt x="5989320" y="915670"/>
                    <a:pt x="5975350" y="915670"/>
                  </a:cubicBezTo>
                  <a:lnTo>
                    <a:pt x="25400" y="915670"/>
                  </a:lnTo>
                  <a:cubicBezTo>
                    <a:pt x="11430" y="915670"/>
                    <a:pt x="0" y="904240"/>
                    <a:pt x="0" y="890270"/>
                  </a:cubicBezTo>
                  <a:lnTo>
                    <a:pt x="0" y="25400"/>
                  </a:lnTo>
                  <a:cubicBezTo>
                    <a:pt x="0" y="11430"/>
                    <a:pt x="11430" y="0"/>
                    <a:pt x="25400" y="0"/>
                  </a:cubicBezTo>
                  <a:moveTo>
                    <a:pt x="25400" y="50800"/>
                  </a:moveTo>
                  <a:lnTo>
                    <a:pt x="25400" y="25400"/>
                  </a:lnTo>
                  <a:lnTo>
                    <a:pt x="50800" y="25400"/>
                  </a:lnTo>
                  <a:lnTo>
                    <a:pt x="50800" y="890270"/>
                  </a:lnTo>
                  <a:lnTo>
                    <a:pt x="25400" y="890270"/>
                  </a:lnTo>
                  <a:lnTo>
                    <a:pt x="25400" y="864870"/>
                  </a:lnTo>
                  <a:lnTo>
                    <a:pt x="5975350" y="864870"/>
                  </a:lnTo>
                  <a:lnTo>
                    <a:pt x="5975350" y="890270"/>
                  </a:lnTo>
                  <a:lnTo>
                    <a:pt x="5949950" y="890270"/>
                  </a:lnTo>
                  <a:lnTo>
                    <a:pt x="5949950" y="25400"/>
                  </a:lnTo>
                  <a:lnTo>
                    <a:pt x="5975350" y="25400"/>
                  </a:lnTo>
                  <a:lnTo>
                    <a:pt x="5975350" y="50800"/>
                  </a:lnTo>
                  <a:lnTo>
                    <a:pt x="25400" y="50800"/>
                  </a:lnTo>
                  <a:close/>
                </a:path>
              </a:pathLst>
            </a:custGeom>
            <a:solidFill>
              <a:srgbClr val="FF0000"/>
            </a:solidFill>
          </p:spPr>
        </p:sp>
      </p:grpSp>
      <p:grpSp>
        <p:nvGrpSpPr>
          <p:cNvPr name="Group 26" id="26"/>
          <p:cNvGrpSpPr/>
          <p:nvPr/>
        </p:nvGrpSpPr>
        <p:grpSpPr>
          <a:xfrm rot="0">
            <a:off x="1559710" y="7665734"/>
            <a:ext cx="4500580" cy="686739"/>
            <a:chOff x="0" y="0"/>
            <a:chExt cx="6000773" cy="915652"/>
          </a:xfrm>
        </p:grpSpPr>
        <p:sp>
          <p:nvSpPr>
            <p:cNvPr name="Freeform 27" id="27"/>
            <p:cNvSpPr/>
            <p:nvPr/>
          </p:nvSpPr>
          <p:spPr>
            <a:xfrm flipH="false" flipV="false" rot="0">
              <a:off x="0" y="0"/>
              <a:ext cx="6000750" cy="915670"/>
            </a:xfrm>
            <a:custGeom>
              <a:avLst/>
              <a:gdLst/>
              <a:ahLst/>
              <a:cxnLst/>
              <a:rect r="r" b="b" t="t" l="l"/>
              <a:pathLst>
                <a:path h="915670" w="6000750">
                  <a:moveTo>
                    <a:pt x="25400" y="0"/>
                  </a:moveTo>
                  <a:lnTo>
                    <a:pt x="5975350" y="0"/>
                  </a:lnTo>
                  <a:cubicBezTo>
                    <a:pt x="5989320" y="0"/>
                    <a:pt x="6000750" y="11430"/>
                    <a:pt x="6000750" y="25400"/>
                  </a:cubicBezTo>
                  <a:lnTo>
                    <a:pt x="6000750" y="890270"/>
                  </a:lnTo>
                  <a:cubicBezTo>
                    <a:pt x="6000750" y="904240"/>
                    <a:pt x="5989320" y="915670"/>
                    <a:pt x="5975350" y="915670"/>
                  </a:cubicBezTo>
                  <a:lnTo>
                    <a:pt x="25400" y="915670"/>
                  </a:lnTo>
                  <a:cubicBezTo>
                    <a:pt x="11430" y="915670"/>
                    <a:pt x="0" y="904240"/>
                    <a:pt x="0" y="890270"/>
                  </a:cubicBezTo>
                  <a:lnTo>
                    <a:pt x="0" y="25400"/>
                  </a:lnTo>
                  <a:cubicBezTo>
                    <a:pt x="0" y="11430"/>
                    <a:pt x="11430" y="0"/>
                    <a:pt x="25400" y="0"/>
                  </a:cubicBezTo>
                  <a:moveTo>
                    <a:pt x="25400" y="50800"/>
                  </a:moveTo>
                  <a:lnTo>
                    <a:pt x="25400" y="25400"/>
                  </a:lnTo>
                  <a:lnTo>
                    <a:pt x="50800" y="25400"/>
                  </a:lnTo>
                  <a:lnTo>
                    <a:pt x="50800" y="890270"/>
                  </a:lnTo>
                  <a:lnTo>
                    <a:pt x="25400" y="890270"/>
                  </a:lnTo>
                  <a:lnTo>
                    <a:pt x="25400" y="864870"/>
                  </a:lnTo>
                  <a:lnTo>
                    <a:pt x="5975350" y="864870"/>
                  </a:lnTo>
                  <a:lnTo>
                    <a:pt x="5975350" y="890270"/>
                  </a:lnTo>
                  <a:lnTo>
                    <a:pt x="5949950" y="890270"/>
                  </a:lnTo>
                  <a:lnTo>
                    <a:pt x="5949950" y="25400"/>
                  </a:lnTo>
                  <a:lnTo>
                    <a:pt x="5975350" y="25400"/>
                  </a:lnTo>
                  <a:lnTo>
                    <a:pt x="5975350" y="50800"/>
                  </a:lnTo>
                  <a:lnTo>
                    <a:pt x="25400" y="50800"/>
                  </a:lnTo>
                  <a:close/>
                </a:path>
              </a:pathLst>
            </a:custGeom>
            <a:solidFill>
              <a:srgbClr val="FF0000"/>
            </a:solidFill>
          </p:spPr>
        </p:sp>
      </p:grpSp>
      <p:grpSp>
        <p:nvGrpSpPr>
          <p:cNvPr name="Group 28" id="28"/>
          <p:cNvGrpSpPr/>
          <p:nvPr/>
        </p:nvGrpSpPr>
        <p:grpSpPr>
          <a:xfrm rot="0">
            <a:off x="1547746" y="8439077"/>
            <a:ext cx="4500580" cy="362419"/>
            <a:chOff x="0" y="0"/>
            <a:chExt cx="6000773" cy="483225"/>
          </a:xfrm>
        </p:grpSpPr>
        <p:sp>
          <p:nvSpPr>
            <p:cNvPr name="Freeform 29" id="29"/>
            <p:cNvSpPr/>
            <p:nvPr/>
          </p:nvSpPr>
          <p:spPr>
            <a:xfrm flipH="false" flipV="false" rot="0">
              <a:off x="0" y="0"/>
              <a:ext cx="6000750" cy="483235"/>
            </a:xfrm>
            <a:custGeom>
              <a:avLst/>
              <a:gdLst/>
              <a:ahLst/>
              <a:cxnLst/>
              <a:rect r="r" b="b" t="t" l="l"/>
              <a:pathLst>
                <a:path h="483235" w="6000750">
                  <a:moveTo>
                    <a:pt x="25400" y="0"/>
                  </a:moveTo>
                  <a:lnTo>
                    <a:pt x="5975350" y="0"/>
                  </a:lnTo>
                  <a:cubicBezTo>
                    <a:pt x="5989320" y="0"/>
                    <a:pt x="6000750" y="11430"/>
                    <a:pt x="6000750" y="25400"/>
                  </a:cubicBezTo>
                  <a:lnTo>
                    <a:pt x="6000750" y="457835"/>
                  </a:lnTo>
                  <a:cubicBezTo>
                    <a:pt x="6000750" y="471805"/>
                    <a:pt x="5989320" y="483235"/>
                    <a:pt x="5975350" y="483235"/>
                  </a:cubicBezTo>
                  <a:lnTo>
                    <a:pt x="25400" y="483235"/>
                  </a:lnTo>
                  <a:cubicBezTo>
                    <a:pt x="11430" y="483235"/>
                    <a:pt x="0" y="471805"/>
                    <a:pt x="0" y="457835"/>
                  </a:cubicBezTo>
                  <a:lnTo>
                    <a:pt x="0" y="25400"/>
                  </a:lnTo>
                  <a:cubicBezTo>
                    <a:pt x="0" y="11430"/>
                    <a:pt x="11430" y="0"/>
                    <a:pt x="25400" y="0"/>
                  </a:cubicBezTo>
                  <a:moveTo>
                    <a:pt x="25400" y="50800"/>
                  </a:moveTo>
                  <a:lnTo>
                    <a:pt x="25400" y="25400"/>
                  </a:lnTo>
                  <a:lnTo>
                    <a:pt x="50800" y="25400"/>
                  </a:lnTo>
                  <a:lnTo>
                    <a:pt x="50800" y="457835"/>
                  </a:lnTo>
                  <a:lnTo>
                    <a:pt x="25400" y="457835"/>
                  </a:lnTo>
                  <a:lnTo>
                    <a:pt x="25400" y="432435"/>
                  </a:lnTo>
                  <a:lnTo>
                    <a:pt x="5975350" y="432435"/>
                  </a:lnTo>
                  <a:lnTo>
                    <a:pt x="5975350" y="457835"/>
                  </a:lnTo>
                  <a:lnTo>
                    <a:pt x="5949950" y="457835"/>
                  </a:lnTo>
                  <a:lnTo>
                    <a:pt x="5949950" y="25400"/>
                  </a:lnTo>
                  <a:lnTo>
                    <a:pt x="5975350" y="25400"/>
                  </a:lnTo>
                  <a:lnTo>
                    <a:pt x="5975350" y="50800"/>
                  </a:lnTo>
                  <a:lnTo>
                    <a:pt x="25400" y="50800"/>
                  </a:lnTo>
                  <a:close/>
                </a:path>
              </a:pathLst>
            </a:custGeom>
            <a:solidFill>
              <a:srgbClr val="FF0000"/>
            </a:solidFill>
          </p:spPr>
        </p:sp>
      </p:grpSp>
      <p:grpSp>
        <p:nvGrpSpPr>
          <p:cNvPr name="Group 30" id="30"/>
          <p:cNvGrpSpPr/>
          <p:nvPr/>
        </p:nvGrpSpPr>
        <p:grpSpPr>
          <a:xfrm rot="0">
            <a:off x="1800852" y="9010925"/>
            <a:ext cx="732798" cy="264214"/>
            <a:chOff x="0" y="0"/>
            <a:chExt cx="977064" cy="352285"/>
          </a:xfrm>
        </p:grpSpPr>
        <p:sp>
          <p:nvSpPr>
            <p:cNvPr name="Freeform 31" id="31"/>
            <p:cNvSpPr/>
            <p:nvPr/>
          </p:nvSpPr>
          <p:spPr>
            <a:xfrm flipH="false" flipV="false" rot="0">
              <a:off x="0" y="0"/>
              <a:ext cx="977011" cy="352298"/>
            </a:xfrm>
            <a:custGeom>
              <a:avLst/>
              <a:gdLst/>
              <a:ahLst/>
              <a:cxnLst/>
              <a:rect r="r" b="b" t="t" l="l"/>
              <a:pathLst>
                <a:path h="352298" w="977011">
                  <a:moveTo>
                    <a:pt x="25400" y="0"/>
                  </a:moveTo>
                  <a:lnTo>
                    <a:pt x="951611" y="0"/>
                  </a:lnTo>
                  <a:cubicBezTo>
                    <a:pt x="965581" y="0"/>
                    <a:pt x="977011" y="11430"/>
                    <a:pt x="977011" y="25400"/>
                  </a:cubicBezTo>
                  <a:lnTo>
                    <a:pt x="977011" y="326898"/>
                  </a:lnTo>
                  <a:cubicBezTo>
                    <a:pt x="977011" y="340868"/>
                    <a:pt x="965581" y="352298"/>
                    <a:pt x="951611" y="352298"/>
                  </a:cubicBezTo>
                  <a:lnTo>
                    <a:pt x="25400" y="352298"/>
                  </a:lnTo>
                  <a:cubicBezTo>
                    <a:pt x="11430" y="352298"/>
                    <a:pt x="0" y="340868"/>
                    <a:pt x="0" y="326898"/>
                  </a:cubicBezTo>
                  <a:lnTo>
                    <a:pt x="0" y="25400"/>
                  </a:lnTo>
                  <a:cubicBezTo>
                    <a:pt x="0" y="11430"/>
                    <a:pt x="11430" y="0"/>
                    <a:pt x="25400" y="0"/>
                  </a:cubicBezTo>
                  <a:moveTo>
                    <a:pt x="25400" y="50800"/>
                  </a:moveTo>
                  <a:lnTo>
                    <a:pt x="25400" y="25400"/>
                  </a:lnTo>
                  <a:lnTo>
                    <a:pt x="50800" y="25400"/>
                  </a:lnTo>
                  <a:lnTo>
                    <a:pt x="50800" y="326898"/>
                  </a:lnTo>
                  <a:lnTo>
                    <a:pt x="25400" y="326898"/>
                  </a:lnTo>
                  <a:lnTo>
                    <a:pt x="25400" y="301498"/>
                  </a:lnTo>
                  <a:lnTo>
                    <a:pt x="951611" y="301498"/>
                  </a:lnTo>
                  <a:lnTo>
                    <a:pt x="951611" y="326898"/>
                  </a:lnTo>
                  <a:lnTo>
                    <a:pt x="926211" y="326898"/>
                  </a:lnTo>
                  <a:lnTo>
                    <a:pt x="926211" y="25400"/>
                  </a:lnTo>
                  <a:lnTo>
                    <a:pt x="951611" y="25400"/>
                  </a:lnTo>
                  <a:lnTo>
                    <a:pt x="951611" y="50800"/>
                  </a:lnTo>
                  <a:lnTo>
                    <a:pt x="25400" y="50800"/>
                  </a:lnTo>
                  <a:close/>
                </a:path>
              </a:pathLst>
            </a:custGeom>
            <a:solidFill>
              <a:srgbClr val="FF0000"/>
            </a:solidFill>
          </p:spPr>
        </p:sp>
      </p:grpSp>
      <p:grpSp>
        <p:nvGrpSpPr>
          <p:cNvPr name="Group 32" id="32"/>
          <p:cNvGrpSpPr/>
          <p:nvPr/>
        </p:nvGrpSpPr>
        <p:grpSpPr>
          <a:xfrm rot="0">
            <a:off x="2823625" y="9009740"/>
            <a:ext cx="732798" cy="264214"/>
            <a:chOff x="0" y="0"/>
            <a:chExt cx="977064" cy="352285"/>
          </a:xfrm>
        </p:grpSpPr>
        <p:sp>
          <p:nvSpPr>
            <p:cNvPr name="Freeform 33" id="33"/>
            <p:cNvSpPr/>
            <p:nvPr/>
          </p:nvSpPr>
          <p:spPr>
            <a:xfrm flipH="false" flipV="false" rot="0">
              <a:off x="0" y="0"/>
              <a:ext cx="977011" cy="352298"/>
            </a:xfrm>
            <a:custGeom>
              <a:avLst/>
              <a:gdLst/>
              <a:ahLst/>
              <a:cxnLst/>
              <a:rect r="r" b="b" t="t" l="l"/>
              <a:pathLst>
                <a:path h="352298" w="977011">
                  <a:moveTo>
                    <a:pt x="25400" y="0"/>
                  </a:moveTo>
                  <a:lnTo>
                    <a:pt x="951611" y="0"/>
                  </a:lnTo>
                  <a:cubicBezTo>
                    <a:pt x="965581" y="0"/>
                    <a:pt x="977011" y="11430"/>
                    <a:pt x="977011" y="25400"/>
                  </a:cubicBezTo>
                  <a:lnTo>
                    <a:pt x="977011" y="326898"/>
                  </a:lnTo>
                  <a:cubicBezTo>
                    <a:pt x="977011" y="340868"/>
                    <a:pt x="965581" y="352298"/>
                    <a:pt x="951611" y="352298"/>
                  </a:cubicBezTo>
                  <a:lnTo>
                    <a:pt x="25400" y="352298"/>
                  </a:lnTo>
                  <a:cubicBezTo>
                    <a:pt x="11430" y="352298"/>
                    <a:pt x="0" y="340868"/>
                    <a:pt x="0" y="326898"/>
                  </a:cubicBezTo>
                  <a:lnTo>
                    <a:pt x="0" y="25400"/>
                  </a:lnTo>
                  <a:cubicBezTo>
                    <a:pt x="0" y="11430"/>
                    <a:pt x="11430" y="0"/>
                    <a:pt x="25400" y="0"/>
                  </a:cubicBezTo>
                  <a:moveTo>
                    <a:pt x="25400" y="50800"/>
                  </a:moveTo>
                  <a:lnTo>
                    <a:pt x="25400" y="25400"/>
                  </a:lnTo>
                  <a:lnTo>
                    <a:pt x="50800" y="25400"/>
                  </a:lnTo>
                  <a:lnTo>
                    <a:pt x="50800" y="326898"/>
                  </a:lnTo>
                  <a:lnTo>
                    <a:pt x="25400" y="326898"/>
                  </a:lnTo>
                  <a:lnTo>
                    <a:pt x="25400" y="301498"/>
                  </a:lnTo>
                  <a:lnTo>
                    <a:pt x="951611" y="301498"/>
                  </a:lnTo>
                  <a:lnTo>
                    <a:pt x="951611" y="326898"/>
                  </a:lnTo>
                  <a:lnTo>
                    <a:pt x="926211" y="326898"/>
                  </a:lnTo>
                  <a:lnTo>
                    <a:pt x="926211" y="25400"/>
                  </a:lnTo>
                  <a:lnTo>
                    <a:pt x="951611" y="25400"/>
                  </a:lnTo>
                  <a:lnTo>
                    <a:pt x="951611" y="50800"/>
                  </a:lnTo>
                  <a:lnTo>
                    <a:pt x="25400" y="50800"/>
                  </a:lnTo>
                  <a:close/>
                </a:path>
              </a:pathLst>
            </a:custGeom>
            <a:solidFill>
              <a:srgbClr val="FF0000"/>
            </a:solidFill>
          </p:spPr>
        </p:sp>
      </p:grpSp>
      <p:grpSp>
        <p:nvGrpSpPr>
          <p:cNvPr name="Group 34" id="34"/>
          <p:cNvGrpSpPr/>
          <p:nvPr/>
        </p:nvGrpSpPr>
        <p:grpSpPr>
          <a:xfrm rot="0">
            <a:off x="3931242" y="8994941"/>
            <a:ext cx="732798" cy="264214"/>
            <a:chOff x="0" y="0"/>
            <a:chExt cx="977064" cy="352285"/>
          </a:xfrm>
        </p:grpSpPr>
        <p:sp>
          <p:nvSpPr>
            <p:cNvPr name="Freeform 35" id="35"/>
            <p:cNvSpPr/>
            <p:nvPr/>
          </p:nvSpPr>
          <p:spPr>
            <a:xfrm flipH="false" flipV="false" rot="0">
              <a:off x="0" y="0"/>
              <a:ext cx="977011" cy="352298"/>
            </a:xfrm>
            <a:custGeom>
              <a:avLst/>
              <a:gdLst/>
              <a:ahLst/>
              <a:cxnLst/>
              <a:rect r="r" b="b" t="t" l="l"/>
              <a:pathLst>
                <a:path h="352298" w="977011">
                  <a:moveTo>
                    <a:pt x="25400" y="0"/>
                  </a:moveTo>
                  <a:lnTo>
                    <a:pt x="951611" y="0"/>
                  </a:lnTo>
                  <a:cubicBezTo>
                    <a:pt x="965581" y="0"/>
                    <a:pt x="977011" y="11430"/>
                    <a:pt x="977011" y="25400"/>
                  </a:cubicBezTo>
                  <a:lnTo>
                    <a:pt x="977011" y="326898"/>
                  </a:lnTo>
                  <a:cubicBezTo>
                    <a:pt x="977011" y="340868"/>
                    <a:pt x="965581" y="352298"/>
                    <a:pt x="951611" y="352298"/>
                  </a:cubicBezTo>
                  <a:lnTo>
                    <a:pt x="25400" y="352298"/>
                  </a:lnTo>
                  <a:cubicBezTo>
                    <a:pt x="11430" y="352298"/>
                    <a:pt x="0" y="340868"/>
                    <a:pt x="0" y="326898"/>
                  </a:cubicBezTo>
                  <a:lnTo>
                    <a:pt x="0" y="25400"/>
                  </a:lnTo>
                  <a:cubicBezTo>
                    <a:pt x="0" y="11430"/>
                    <a:pt x="11430" y="0"/>
                    <a:pt x="25400" y="0"/>
                  </a:cubicBezTo>
                  <a:moveTo>
                    <a:pt x="25400" y="50800"/>
                  </a:moveTo>
                  <a:lnTo>
                    <a:pt x="25400" y="25400"/>
                  </a:lnTo>
                  <a:lnTo>
                    <a:pt x="50800" y="25400"/>
                  </a:lnTo>
                  <a:lnTo>
                    <a:pt x="50800" y="326898"/>
                  </a:lnTo>
                  <a:lnTo>
                    <a:pt x="25400" y="326898"/>
                  </a:lnTo>
                  <a:lnTo>
                    <a:pt x="25400" y="301498"/>
                  </a:lnTo>
                  <a:lnTo>
                    <a:pt x="951611" y="301498"/>
                  </a:lnTo>
                  <a:lnTo>
                    <a:pt x="951611" y="326898"/>
                  </a:lnTo>
                  <a:lnTo>
                    <a:pt x="926211" y="326898"/>
                  </a:lnTo>
                  <a:lnTo>
                    <a:pt x="926211" y="25400"/>
                  </a:lnTo>
                  <a:lnTo>
                    <a:pt x="951611" y="25400"/>
                  </a:lnTo>
                  <a:lnTo>
                    <a:pt x="951611" y="50800"/>
                  </a:lnTo>
                  <a:lnTo>
                    <a:pt x="25400" y="50800"/>
                  </a:lnTo>
                  <a:close/>
                </a:path>
              </a:pathLst>
            </a:custGeom>
            <a:solidFill>
              <a:srgbClr val="FF0000"/>
            </a:solidFill>
          </p:spPr>
        </p:sp>
      </p:grpSp>
      <p:grpSp>
        <p:nvGrpSpPr>
          <p:cNvPr name="Group 36" id="36"/>
          <p:cNvGrpSpPr/>
          <p:nvPr/>
        </p:nvGrpSpPr>
        <p:grpSpPr>
          <a:xfrm rot="0">
            <a:off x="4995073" y="9009740"/>
            <a:ext cx="732798" cy="264214"/>
            <a:chOff x="0" y="0"/>
            <a:chExt cx="977064" cy="352285"/>
          </a:xfrm>
        </p:grpSpPr>
        <p:sp>
          <p:nvSpPr>
            <p:cNvPr name="Freeform 37" id="37"/>
            <p:cNvSpPr/>
            <p:nvPr/>
          </p:nvSpPr>
          <p:spPr>
            <a:xfrm flipH="false" flipV="false" rot="0">
              <a:off x="0" y="0"/>
              <a:ext cx="977011" cy="352298"/>
            </a:xfrm>
            <a:custGeom>
              <a:avLst/>
              <a:gdLst/>
              <a:ahLst/>
              <a:cxnLst/>
              <a:rect r="r" b="b" t="t" l="l"/>
              <a:pathLst>
                <a:path h="352298" w="977011">
                  <a:moveTo>
                    <a:pt x="25400" y="0"/>
                  </a:moveTo>
                  <a:lnTo>
                    <a:pt x="951611" y="0"/>
                  </a:lnTo>
                  <a:cubicBezTo>
                    <a:pt x="965581" y="0"/>
                    <a:pt x="977011" y="11430"/>
                    <a:pt x="977011" y="25400"/>
                  </a:cubicBezTo>
                  <a:lnTo>
                    <a:pt x="977011" y="326898"/>
                  </a:lnTo>
                  <a:cubicBezTo>
                    <a:pt x="977011" y="340868"/>
                    <a:pt x="965581" y="352298"/>
                    <a:pt x="951611" y="352298"/>
                  </a:cubicBezTo>
                  <a:lnTo>
                    <a:pt x="25400" y="352298"/>
                  </a:lnTo>
                  <a:cubicBezTo>
                    <a:pt x="11430" y="352298"/>
                    <a:pt x="0" y="340868"/>
                    <a:pt x="0" y="326898"/>
                  </a:cubicBezTo>
                  <a:lnTo>
                    <a:pt x="0" y="25400"/>
                  </a:lnTo>
                  <a:cubicBezTo>
                    <a:pt x="0" y="11430"/>
                    <a:pt x="11430" y="0"/>
                    <a:pt x="25400" y="0"/>
                  </a:cubicBezTo>
                  <a:moveTo>
                    <a:pt x="25400" y="50800"/>
                  </a:moveTo>
                  <a:lnTo>
                    <a:pt x="25400" y="25400"/>
                  </a:lnTo>
                  <a:lnTo>
                    <a:pt x="50800" y="25400"/>
                  </a:lnTo>
                  <a:lnTo>
                    <a:pt x="50800" y="326898"/>
                  </a:lnTo>
                  <a:lnTo>
                    <a:pt x="25400" y="326898"/>
                  </a:lnTo>
                  <a:lnTo>
                    <a:pt x="25400" y="301498"/>
                  </a:lnTo>
                  <a:lnTo>
                    <a:pt x="951611" y="301498"/>
                  </a:lnTo>
                  <a:lnTo>
                    <a:pt x="951611" y="326898"/>
                  </a:lnTo>
                  <a:lnTo>
                    <a:pt x="926211" y="326898"/>
                  </a:lnTo>
                  <a:lnTo>
                    <a:pt x="926211" y="25400"/>
                  </a:lnTo>
                  <a:lnTo>
                    <a:pt x="951611" y="25400"/>
                  </a:lnTo>
                  <a:lnTo>
                    <a:pt x="951611" y="50800"/>
                  </a:lnTo>
                  <a:lnTo>
                    <a:pt x="25400" y="50800"/>
                  </a:lnTo>
                  <a:close/>
                </a:path>
              </a:pathLst>
            </a:custGeom>
            <a:solidFill>
              <a:srgbClr val="FF0000"/>
            </a:solidFill>
          </p:spPr>
        </p:sp>
      </p:grpSp>
      <p:grpSp>
        <p:nvGrpSpPr>
          <p:cNvPr name="Group 38" id="38"/>
          <p:cNvGrpSpPr/>
          <p:nvPr/>
        </p:nvGrpSpPr>
        <p:grpSpPr>
          <a:xfrm rot="0">
            <a:off x="1321634" y="2994824"/>
            <a:ext cx="515922" cy="406794"/>
            <a:chOff x="0" y="0"/>
            <a:chExt cx="687896" cy="542392"/>
          </a:xfrm>
        </p:grpSpPr>
        <p:sp>
          <p:nvSpPr>
            <p:cNvPr name="Freeform 39" id="3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0" id="4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1" id="4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42" id="42"/>
          <p:cNvGrpSpPr/>
          <p:nvPr/>
        </p:nvGrpSpPr>
        <p:grpSpPr>
          <a:xfrm rot="0">
            <a:off x="1308835" y="6765402"/>
            <a:ext cx="515922" cy="406794"/>
            <a:chOff x="0" y="0"/>
            <a:chExt cx="687896" cy="542392"/>
          </a:xfrm>
        </p:grpSpPr>
        <p:sp>
          <p:nvSpPr>
            <p:cNvPr name="Freeform 43" id="4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4" id="4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5" id="4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46" id="46"/>
          <p:cNvGrpSpPr/>
          <p:nvPr/>
        </p:nvGrpSpPr>
        <p:grpSpPr>
          <a:xfrm rot="0">
            <a:off x="1292092" y="7582055"/>
            <a:ext cx="515922" cy="406794"/>
            <a:chOff x="0" y="0"/>
            <a:chExt cx="687896" cy="542392"/>
          </a:xfrm>
        </p:grpSpPr>
        <p:sp>
          <p:nvSpPr>
            <p:cNvPr name="Freeform 47" id="47"/>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8" id="48"/>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9" id="49"/>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50" id="50"/>
          <p:cNvGrpSpPr/>
          <p:nvPr/>
        </p:nvGrpSpPr>
        <p:grpSpPr>
          <a:xfrm rot="0">
            <a:off x="1292092" y="8248966"/>
            <a:ext cx="515922" cy="406794"/>
            <a:chOff x="0" y="0"/>
            <a:chExt cx="687896" cy="542392"/>
          </a:xfrm>
        </p:grpSpPr>
        <p:sp>
          <p:nvSpPr>
            <p:cNvPr name="Freeform 51" id="51"/>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52" id="52"/>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53" id="53"/>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grpSp>
        <p:nvGrpSpPr>
          <p:cNvPr name="Group 54" id="54"/>
          <p:cNvGrpSpPr/>
          <p:nvPr/>
        </p:nvGrpSpPr>
        <p:grpSpPr>
          <a:xfrm rot="0">
            <a:off x="1480118" y="8764225"/>
            <a:ext cx="515922" cy="406794"/>
            <a:chOff x="0" y="0"/>
            <a:chExt cx="687896" cy="542392"/>
          </a:xfrm>
        </p:grpSpPr>
        <p:sp>
          <p:nvSpPr>
            <p:cNvPr name="Freeform 55" id="55"/>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56" id="56"/>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57" id="57"/>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5</a:t>
              </a:r>
            </a:p>
          </p:txBody>
        </p:sp>
      </p:grpSp>
      <p:grpSp>
        <p:nvGrpSpPr>
          <p:cNvPr name="Group 58" id="58"/>
          <p:cNvGrpSpPr/>
          <p:nvPr/>
        </p:nvGrpSpPr>
        <p:grpSpPr>
          <a:xfrm rot="0">
            <a:off x="2514156" y="8749974"/>
            <a:ext cx="515922" cy="406794"/>
            <a:chOff x="0" y="0"/>
            <a:chExt cx="687896" cy="542392"/>
          </a:xfrm>
        </p:grpSpPr>
        <p:sp>
          <p:nvSpPr>
            <p:cNvPr name="Freeform 59" id="5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60" id="6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61" id="6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6</a:t>
              </a:r>
            </a:p>
          </p:txBody>
        </p:sp>
      </p:grpSp>
      <p:grpSp>
        <p:nvGrpSpPr>
          <p:cNvPr name="Group 62" id="62"/>
          <p:cNvGrpSpPr/>
          <p:nvPr/>
        </p:nvGrpSpPr>
        <p:grpSpPr>
          <a:xfrm rot="0">
            <a:off x="3663259" y="8735175"/>
            <a:ext cx="515922" cy="406794"/>
            <a:chOff x="0" y="0"/>
            <a:chExt cx="687896" cy="542392"/>
          </a:xfrm>
        </p:grpSpPr>
        <p:sp>
          <p:nvSpPr>
            <p:cNvPr name="Freeform 63" id="6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64" id="6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65" id="6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7</a:t>
              </a:r>
            </a:p>
          </p:txBody>
        </p:sp>
      </p:grpSp>
      <p:grpSp>
        <p:nvGrpSpPr>
          <p:cNvPr name="Group 66" id="66"/>
          <p:cNvGrpSpPr/>
          <p:nvPr/>
        </p:nvGrpSpPr>
        <p:grpSpPr>
          <a:xfrm rot="0">
            <a:off x="4719173" y="8732954"/>
            <a:ext cx="515922" cy="406794"/>
            <a:chOff x="0" y="0"/>
            <a:chExt cx="687896" cy="542392"/>
          </a:xfrm>
        </p:grpSpPr>
        <p:sp>
          <p:nvSpPr>
            <p:cNvPr name="Freeform 67" id="67"/>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68" id="68"/>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69" id="69"/>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8</a:t>
              </a:r>
            </a:p>
          </p:txBody>
        </p:sp>
      </p:gr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448800" y="2933700"/>
            <a:ext cx="440801" cy="5300914"/>
          </a:xfrm>
          <a:custGeom>
            <a:avLst/>
            <a:gdLst/>
            <a:ahLst/>
            <a:cxnLst/>
            <a:rect r="r" b="b" t="t" l="l"/>
            <a:pathLst>
              <a:path h="5300914" w="440801">
                <a:moveTo>
                  <a:pt x="440801" y="0"/>
                </a:moveTo>
                <a:lnTo>
                  <a:pt x="0" y="0"/>
                </a:lnTo>
                <a:lnTo>
                  <a:pt x="0" y="5300914"/>
                </a:lnTo>
                <a:lnTo>
                  <a:pt x="440801" y="5300914"/>
                </a:lnTo>
                <a:lnTo>
                  <a:pt x="440801" y="0"/>
                </a:lnTo>
                <a:close/>
              </a:path>
            </a:pathLst>
          </a:custGeom>
          <a:blipFill>
            <a:blip r:embed="rId2"/>
            <a:stretch>
              <a:fillRect l="0" t="0" r="0" b="0"/>
            </a:stretch>
          </a:blipFill>
        </p:spPr>
      </p:sp>
      <p:sp>
        <p:nvSpPr>
          <p:cNvPr name="Freeform 3" id="3"/>
          <p:cNvSpPr/>
          <p:nvPr/>
        </p:nvSpPr>
        <p:spPr>
          <a:xfrm flipH="false" flipV="false" rot="0">
            <a:off x="5560407" y="2918909"/>
            <a:ext cx="3888393" cy="5340954"/>
          </a:xfrm>
          <a:custGeom>
            <a:avLst/>
            <a:gdLst/>
            <a:ahLst/>
            <a:cxnLst/>
            <a:rect r="r" b="b" t="t" l="l"/>
            <a:pathLst>
              <a:path h="5340954" w="3888393">
                <a:moveTo>
                  <a:pt x="0" y="0"/>
                </a:moveTo>
                <a:lnTo>
                  <a:pt x="3888393" y="0"/>
                </a:lnTo>
                <a:lnTo>
                  <a:pt x="3888393" y="5340954"/>
                </a:lnTo>
                <a:lnTo>
                  <a:pt x="0" y="5340954"/>
                </a:lnTo>
                <a:lnTo>
                  <a:pt x="0" y="0"/>
                </a:lnTo>
                <a:close/>
              </a:path>
            </a:pathLst>
          </a:custGeom>
          <a:blipFill>
            <a:blip r:embed="rId3"/>
            <a:stretch>
              <a:fillRect l="0" t="0" r="0" b="0"/>
            </a:stretch>
          </a:blipFill>
        </p:spPr>
      </p:sp>
      <p:sp>
        <p:nvSpPr>
          <p:cNvPr name="Freeform 4" id="4"/>
          <p:cNvSpPr/>
          <p:nvPr/>
        </p:nvSpPr>
        <p:spPr>
          <a:xfrm flipH="false" flipV="false" rot="0">
            <a:off x="4899873" y="2908020"/>
            <a:ext cx="389471" cy="5326594"/>
          </a:xfrm>
          <a:custGeom>
            <a:avLst/>
            <a:gdLst/>
            <a:ahLst/>
            <a:cxnLst/>
            <a:rect r="r" b="b" t="t" l="l"/>
            <a:pathLst>
              <a:path h="5326594" w="389471">
                <a:moveTo>
                  <a:pt x="0" y="0"/>
                </a:moveTo>
                <a:lnTo>
                  <a:pt x="389471" y="0"/>
                </a:lnTo>
                <a:lnTo>
                  <a:pt x="389471" y="5326594"/>
                </a:lnTo>
                <a:lnTo>
                  <a:pt x="0" y="5326594"/>
                </a:lnTo>
                <a:lnTo>
                  <a:pt x="0" y="0"/>
                </a:lnTo>
                <a:close/>
              </a:path>
            </a:pathLst>
          </a:custGeom>
          <a:blipFill>
            <a:blip r:embed="rId4"/>
            <a:stretch>
              <a:fillRect l="0" t="0" r="0" b="0"/>
            </a:stretch>
          </a:blipFill>
        </p:spPr>
      </p:sp>
      <p:sp>
        <p:nvSpPr>
          <p:cNvPr name="Freeform 5" id="5"/>
          <p:cNvSpPr/>
          <p:nvPr/>
        </p:nvSpPr>
        <p:spPr>
          <a:xfrm flipH="false" flipV="false" rot="0">
            <a:off x="784575" y="2918636"/>
            <a:ext cx="4085906" cy="5316321"/>
          </a:xfrm>
          <a:custGeom>
            <a:avLst/>
            <a:gdLst/>
            <a:ahLst/>
            <a:cxnLst/>
            <a:rect r="r" b="b" t="t" l="l"/>
            <a:pathLst>
              <a:path h="5316321" w="4085906">
                <a:moveTo>
                  <a:pt x="0" y="0"/>
                </a:moveTo>
                <a:lnTo>
                  <a:pt x="4085906" y="0"/>
                </a:lnTo>
                <a:lnTo>
                  <a:pt x="4085906" y="5316321"/>
                </a:lnTo>
                <a:lnTo>
                  <a:pt x="0" y="5316321"/>
                </a:lnTo>
                <a:lnTo>
                  <a:pt x="0" y="0"/>
                </a:lnTo>
                <a:close/>
              </a:path>
            </a:pathLst>
          </a:custGeom>
          <a:blipFill>
            <a:blip r:embed="rId5"/>
            <a:stretch>
              <a:fillRect l="0" t="0" r="0" b="0"/>
            </a:stretch>
          </a:blipFill>
        </p:spPr>
      </p:sp>
      <p:grpSp>
        <p:nvGrpSpPr>
          <p:cNvPr name="Group 6" id="6"/>
          <p:cNvGrpSpPr/>
          <p:nvPr/>
        </p:nvGrpSpPr>
        <p:grpSpPr>
          <a:xfrm rot="0">
            <a:off x="4046379" y="1062820"/>
            <a:ext cx="13329373" cy="9525"/>
            <a:chOff x="0" y="0"/>
            <a:chExt cx="17772497" cy="12700"/>
          </a:xfrm>
        </p:grpSpPr>
        <p:sp>
          <p:nvSpPr>
            <p:cNvPr name="Freeform 7" id="7"/>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8" id="8"/>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Home main 기능</a:t>
            </a:r>
          </a:p>
        </p:txBody>
      </p:sp>
      <p:grpSp>
        <p:nvGrpSpPr>
          <p:cNvPr name="Group 9" id="9"/>
          <p:cNvGrpSpPr/>
          <p:nvPr/>
        </p:nvGrpSpPr>
        <p:grpSpPr>
          <a:xfrm rot="0">
            <a:off x="795044" y="2930727"/>
            <a:ext cx="4530722" cy="5348185"/>
            <a:chOff x="0" y="0"/>
            <a:chExt cx="6040963" cy="7130913"/>
          </a:xfrm>
        </p:grpSpPr>
        <p:sp>
          <p:nvSpPr>
            <p:cNvPr name="Freeform 10" id="10"/>
            <p:cNvSpPr/>
            <p:nvPr/>
          </p:nvSpPr>
          <p:spPr>
            <a:xfrm flipH="false" flipV="false" rot="0">
              <a:off x="0" y="0"/>
              <a:ext cx="6041009" cy="7130923"/>
            </a:xfrm>
            <a:custGeom>
              <a:avLst/>
              <a:gdLst/>
              <a:ahLst/>
              <a:cxnLst/>
              <a:rect r="r" b="b" t="t" l="l"/>
              <a:pathLst>
                <a:path h="7130923" w="6041009">
                  <a:moveTo>
                    <a:pt x="25400" y="0"/>
                  </a:moveTo>
                  <a:lnTo>
                    <a:pt x="6015609" y="0"/>
                  </a:lnTo>
                  <a:cubicBezTo>
                    <a:pt x="6029579" y="0"/>
                    <a:pt x="6041009" y="11430"/>
                    <a:pt x="6041009" y="25400"/>
                  </a:cubicBezTo>
                  <a:lnTo>
                    <a:pt x="6041009" y="7105523"/>
                  </a:lnTo>
                  <a:cubicBezTo>
                    <a:pt x="6041009" y="7119493"/>
                    <a:pt x="6029579" y="7130923"/>
                    <a:pt x="6015609" y="7130923"/>
                  </a:cubicBezTo>
                  <a:lnTo>
                    <a:pt x="25400" y="7130923"/>
                  </a:lnTo>
                  <a:cubicBezTo>
                    <a:pt x="11430" y="7130923"/>
                    <a:pt x="0" y="7119493"/>
                    <a:pt x="0" y="7105523"/>
                  </a:cubicBezTo>
                  <a:lnTo>
                    <a:pt x="0" y="25400"/>
                  </a:lnTo>
                  <a:cubicBezTo>
                    <a:pt x="0" y="11430"/>
                    <a:pt x="11430" y="0"/>
                    <a:pt x="25400" y="0"/>
                  </a:cubicBezTo>
                  <a:moveTo>
                    <a:pt x="25400" y="50800"/>
                  </a:moveTo>
                  <a:lnTo>
                    <a:pt x="25400" y="25400"/>
                  </a:lnTo>
                  <a:lnTo>
                    <a:pt x="50800" y="25400"/>
                  </a:lnTo>
                  <a:lnTo>
                    <a:pt x="50800" y="7105523"/>
                  </a:lnTo>
                  <a:lnTo>
                    <a:pt x="25400" y="7105523"/>
                  </a:lnTo>
                  <a:lnTo>
                    <a:pt x="25400" y="7080123"/>
                  </a:lnTo>
                  <a:lnTo>
                    <a:pt x="6015609" y="7080123"/>
                  </a:lnTo>
                  <a:lnTo>
                    <a:pt x="6015609" y="7105523"/>
                  </a:lnTo>
                  <a:lnTo>
                    <a:pt x="5990209" y="7105523"/>
                  </a:lnTo>
                  <a:lnTo>
                    <a:pt x="5990209" y="25400"/>
                  </a:lnTo>
                  <a:lnTo>
                    <a:pt x="6015609" y="25400"/>
                  </a:lnTo>
                  <a:lnTo>
                    <a:pt x="6015609" y="50800"/>
                  </a:lnTo>
                  <a:lnTo>
                    <a:pt x="25400" y="50800"/>
                  </a:lnTo>
                  <a:close/>
                </a:path>
              </a:pathLst>
            </a:custGeom>
            <a:solidFill>
              <a:srgbClr val="FF0000"/>
            </a:solidFill>
          </p:spPr>
        </p:sp>
      </p:grpSp>
      <p:sp>
        <p:nvSpPr>
          <p:cNvPr name="Freeform 11" id="11"/>
          <p:cNvSpPr/>
          <p:nvPr/>
        </p:nvSpPr>
        <p:spPr>
          <a:xfrm flipH="false" flipV="false" rot="0">
            <a:off x="10292843" y="4036241"/>
            <a:ext cx="7599688" cy="2520016"/>
          </a:xfrm>
          <a:custGeom>
            <a:avLst/>
            <a:gdLst/>
            <a:ahLst/>
            <a:cxnLst/>
            <a:rect r="r" b="b" t="t" l="l"/>
            <a:pathLst>
              <a:path h="2520016" w="7599688">
                <a:moveTo>
                  <a:pt x="0" y="0"/>
                </a:moveTo>
                <a:lnTo>
                  <a:pt x="7599688" y="0"/>
                </a:lnTo>
                <a:lnTo>
                  <a:pt x="7599688" y="2520016"/>
                </a:lnTo>
                <a:lnTo>
                  <a:pt x="0" y="25200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007089" y="5040159"/>
            <a:ext cx="6258515" cy="875333"/>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스크롤 바가 밑으로 있을 경우 </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맨 밑을 감지하여</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사용자가 입력한 바에 의한 데이터를 10개 가져와서 추가함</a:t>
            </a:r>
          </a:p>
        </p:txBody>
      </p:sp>
      <p:sp>
        <p:nvSpPr>
          <p:cNvPr name="TextBox 13" id="13"/>
          <p:cNvSpPr txBox="true"/>
          <p:nvPr/>
        </p:nvSpPr>
        <p:spPr>
          <a:xfrm rot="0">
            <a:off x="11020944" y="4458483"/>
            <a:ext cx="3598240" cy="426120"/>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페이징 처리 </a:t>
            </a:r>
          </a:p>
        </p:txBody>
      </p:sp>
      <p:grpSp>
        <p:nvGrpSpPr>
          <p:cNvPr name="Group 14" id="14"/>
          <p:cNvGrpSpPr/>
          <p:nvPr/>
        </p:nvGrpSpPr>
        <p:grpSpPr>
          <a:xfrm rot="0">
            <a:off x="6155658" y="2952772"/>
            <a:ext cx="2622266" cy="865409"/>
            <a:chOff x="0" y="0"/>
            <a:chExt cx="3496355" cy="1153879"/>
          </a:xfrm>
        </p:grpSpPr>
        <p:sp>
          <p:nvSpPr>
            <p:cNvPr name="Freeform 15" id="15"/>
            <p:cNvSpPr/>
            <p:nvPr/>
          </p:nvSpPr>
          <p:spPr>
            <a:xfrm flipH="false" flipV="false" rot="0">
              <a:off x="0" y="0"/>
              <a:ext cx="3496310" cy="1153922"/>
            </a:xfrm>
            <a:custGeom>
              <a:avLst/>
              <a:gdLst/>
              <a:ahLst/>
              <a:cxnLst/>
              <a:rect r="r" b="b" t="t" l="l"/>
              <a:pathLst>
                <a:path h="1153922" w="3496310">
                  <a:moveTo>
                    <a:pt x="25400" y="0"/>
                  </a:moveTo>
                  <a:lnTo>
                    <a:pt x="3470910" y="0"/>
                  </a:lnTo>
                  <a:cubicBezTo>
                    <a:pt x="3484880" y="0"/>
                    <a:pt x="3496310" y="11430"/>
                    <a:pt x="3496310" y="25400"/>
                  </a:cubicBezTo>
                  <a:lnTo>
                    <a:pt x="3496310" y="1128522"/>
                  </a:lnTo>
                  <a:cubicBezTo>
                    <a:pt x="3496310" y="1142492"/>
                    <a:pt x="3484880" y="1153922"/>
                    <a:pt x="3470910" y="1153922"/>
                  </a:cubicBezTo>
                  <a:lnTo>
                    <a:pt x="25400" y="1153922"/>
                  </a:lnTo>
                  <a:cubicBezTo>
                    <a:pt x="11430" y="1153922"/>
                    <a:pt x="0" y="1142492"/>
                    <a:pt x="0" y="1128522"/>
                  </a:cubicBezTo>
                  <a:lnTo>
                    <a:pt x="0" y="25400"/>
                  </a:lnTo>
                  <a:cubicBezTo>
                    <a:pt x="0" y="11430"/>
                    <a:pt x="11430" y="0"/>
                    <a:pt x="25400" y="0"/>
                  </a:cubicBezTo>
                  <a:moveTo>
                    <a:pt x="25400" y="50800"/>
                  </a:moveTo>
                  <a:lnTo>
                    <a:pt x="25400" y="25400"/>
                  </a:lnTo>
                  <a:lnTo>
                    <a:pt x="50800" y="25400"/>
                  </a:lnTo>
                  <a:lnTo>
                    <a:pt x="50800" y="1128522"/>
                  </a:lnTo>
                  <a:lnTo>
                    <a:pt x="25400" y="1128522"/>
                  </a:lnTo>
                  <a:lnTo>
                    <a:pt x="25400" y="1103122"/>
                  </a:lnTo>
                  <a:lnTo>
                    <a:pt x="3470910" y="1103122"/>
                  </a:lnTo>
                  <a:lnTo>
                    <a:pt x="3470910" y="1128522"/>
                  </a:lnTo>
                  <a:lnTo>
                    <a:pt x="3445510" y="1128522"/>
                  </a:lnTo>
                  <a:lnTo>
                    <a:pt x="3445510" y="25400"/>
                  </a:lnTo>
                  <a:lnTo>
                    <a:pt x="3470910" y="25400"/>
                  </a:lnTo>
                  <a:lnTo>
                    <a:pt x="3470910" y="50800"/>
                  </a:lnTo>
                  <a:lnTo>
                    <a:pt x="25400" y="50800"/>
                  </a:lnTo>
                  <a:close/>
                </a:path>
              </a:pathLst>
            </a:custGeom>
            <a:solidFill>
              <a:srgbClr val="FF0000"/>
            </a:solidFill>
          </p:spPr>
        </p:sp>
      </p:grpSp>
      <p:grpSp>
        <p:nvGrpSpPr>
          <p:cNvPr name="Group 16" id="16"/>
          <p:cNvGrpSpPr/>
          <p:nvPr/>
        </p:nvGrpSpPr>
        <p:grpSpPr>
          <a:xfrm rot="0">
            <a:off x="9184489" y="5190321"/>
            <a:ext cx="554424" cy="3088591"/>
            <a:chOff x="0" y="0"/>
            <a:chExt cx="739232" cy="4118121"/>
          </a:xfrm>
        </p:grpSpPr>
        <p:sp>
          <p:nvSpPr>
            <p:cNvPr name="Freeform 17" id="17"/>
            <p:cNvSpPr/>
            <p:nvPr/>
          </p:nvSpPr>
          <p:spPr>
            <a:xfrm flipH="false" flipV="false" rot="0">
              <a:off x="0" y="0"/>
              <a:ext cx="739267" cy="4118102"/>
            </a:xfrm>
            <a:custGeom>
              <a:avLst/>
              <a:gdLst/>
              <a:ahLst/>
              <a:cxnLst/>
              <a:rect r="r" b="b" t="t" l="l"/>
              <a:pathLst>
                <a:path h="4118102" w="739267">
                  <a:moveTo>
                    <a:pt x="25400" y="0"/>
                  </a:moveTo>
                  <a:lnTo>
                    <a:pt x="713867" y="0"/>
                  </a:lnTo>
                  <a:cubicBezTo>
                    <a:pt x="727837" y="0"/>
                    <a:pt x="739267" y="11430"/>
                    <a:pt x="739267" y="25400"/>
                  </a:cubicBezTo>
                  <a:lnTo>
                    <a:pt x="739267" y="4092702"/>
                  </a:lnTo>
                  <a:cubicBezTo>
                    <a:pt x="739267" y="4106672"/>
                    <a:pt x="727837" y="4118102"/>
                    <a:pt x="713867" y="4118102"/>
                  </a:cubicBezTo>
                  <a:lnTo>
                    <a:pt x="25400" y="4118102"/>
                  </a:lnTo>
                  <a:cubicBezTo>
                    <a:pt x="11430" y="4118102"/>
                    <a:pt x="0" y="4106672"/>
                    <a:pt x="0" y="4092702"/>
                  </a:cubicBezTo>
                  <a:lnTo>
                    <a:pt x="0" y="25400"/>
                  </a:lnTo>
                  <a:cubicBezTo>
                    <a:pt x="0" y="11430"/>
                    <a:pt x="11430" y="0"/>
                    <a:pt x="25400" y="0"/>
                  </a:cubicBezTo>
                  <a:moveTo>
                    <a:pt x="25400" y="50800"/>
                  </a:moveTo>
                  <a:lnTo>
                    <a:pt x="25400" y="25400"/>
                  </a:lnTo>
                  <a:lnTo>
                    <a:pt x="50800" y="25400"/>
                  </a:lnTo>
                  <a:lnTo>
                    <a:pt x="50800" y="4092702"/>
                  </a:lnTo>
                  <a:lnTo>
                    <a:pt x="25400" y="4092702"/>
                  </a:lnTo>
                  <a:lnTo>
                    <a:pt x="25400" y="4067302"/>
                  </a:lnTo>
                  <a:lnTo>
                    <a:pt x="713867" y="4067302"/>
                  </a:lnTo>
                  <a:lnTo>
                    <a:pt x="713867" y="4092702"/>
                  </a:lnTo>
                  <a:lnTo>
                    <a:pt x="688467" y="4092702"/>
                  </a:lnTo>
                  <a:lnTo>
                    <a:pt x="688467" y="25400"/>
                  </a:lnTo>
                  <a:lnTo>
                    <a:pt x="713867" y="25400"/>
                  </a:lnTo>
                  <a:lnTo>
                    <a:pt x="713867" y="50800"/>
                  </a:lnTo>
                  <a:lnTo>
                    <a:pt x="25400" y="50800"/>
                  </a:lnTo>
                  <a:close/>
                </a:path>
              </a:pathLst>
            </a:custGeom>
            <a:solidFill>
              <a:srgbClr val="FF0000"/>
            </a:solidFill>
          </p:spPr>
        </p:sp>
      </p:grpSp>
      <p:grpSp>
        <p:nvGrpSpPr>
          <p:cNvPr name="Group 18" id="18"/>
          <p:cNvGrpSpPr/>
          <p:nvPr/>
        </p:nvGrpSpPr>
        <p:grpSpPr>
          <a:xfrm rot="0">
            <a:off x="556133" y="2745169"/>
            <a:ext cx="515922" cy="406794"/>
            <a:chOff x="0" y="0"/>
            <a:chExt cx="687896" cy="542392"/>
          </a:xfrm>
        </p:grpSpPr>
        <p:sp>
          <p:nvSpPr>
            <p:cNvPr name="Freeform 19" id="1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0" id="2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1" id="2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22" id="22"/>
          <p:cNvGrpSpPr/>
          <p:nvPr/>
        </p:nvGrpSpPr>
        <p:grpSpPr>
          <a:xfrm rot="0">
            <a:off x="5916747" y="2768425"/>
            <a:ext cx="515922" cy="406794"/>
            <a:chOff x="0" y="0"/>
            <a:chExt cx="687896" cy="542392"/>
          </a:xfrm>
        </p:grpSpPr>
        <p:sp>
          <p:nvSpPr>
            <p:cNvPr name="Freeform 23" id="2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4" id="2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5" id="2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6" id="26"/>
          <p:cNvGrpSpPr/>
          <p:nvPr/>
        </p:nvGrpSpPr>
        <p:grpSpPr>
          <a:xfrm rot="0">
            <a:off x="8928206" y="4962592"/>
            <a:ext cx="515922" cy="406794"/>
            <a:chOff x="0" y="0"/>
            <a:chExt cx="687896" cy="542392"/>
          </a:xfrm>
        </p:grpSpPr>
        <p:sp>
          <p:nvSpPr>
            <p:cNvPr name="Freeform 27" id="27"/>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8" id="28"/>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9" id="29"/>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30" id="30"/>
          <p:cNvGrpSpPr/>
          <p:nvPr/>
        </p:nvGrpSpPr>
        <p:grpSpPr>
          <a:xfrm rot="0">
            <a:off x="5204226" y="5036883"/>
            <a:ext cx="549185" cy="702421"/>
            <a:chOff x="0" y="0"/>
            <a:chExt cx="732247" cy="936561"/>
          </a:xfrm>
        </p:grpSpPr>
        <p:sp>
          <p:nvSpPr>
            <p:cNvPr name="Freeform 31" id="31"/>
            <p:cNvSpPr/>
            <p:nvPr/>
          </p:nvSpPr>
          <p:spPr>
            <a:xfrm flipH="false" flipV="false" rot="0">
              <a:off x="16891" y="16891"/>
              <a:ext cx="698500" cy="902716"/>
            </a:xfrm>
            <a:custGeom>
              <a:avLst/>
              <a:gdLst/>
              <a:ahLst/>
              <a:cxnLst/>
              <a:rect r="r" b="b" t="t" l="l"/>
              <a:pathLst>
                <a:path h="902716" w="698500">
                  <a:moveTo>
                    <a:pt x="0" y="225679"/>
                  </a:moveTo>
                  <a:lnTo>
                    <a:pt x="349250" y="225679"/>
                  </a:lnTo>
                  <a:lnTo>
                    <a:pt x="349250" y="0"/>
                  </a:lnTo>
                  <a:lnTo>
                    <a:pt x="698500" y="451358"/>
                  </a:lnTo>
                  <a:lnTo>
                    <a:pt x="349250" y="902716"/>
                  </a:lnTo>
                  <a:lnTo>
                    <a:pt x="349250" y="677037"/>
                  </a:lnTo>
                  <a:lnTo>
                    <a:pt x="0" y="677037"/>
                  </a:lnTo>
                  <a:close/>
                </a:path>
              </a:pathLst>
            </a:custGeom>
            <a:solidFill>
              <a:srgbClr val="FF0000"/>
            </a:solidFill>
          </p:spPr>
        </p:sp>
        <p:sp>
          <p:nvSpPr>
            <p:cNvPr name="Freeform 32" id="32"/>
            <p:cNvSpPr/>
            <p:nvPr/>
          </p:nvSpPr>
          <p:spPr>
            <a:xfrm flipH="false" flipV="false" rot="0">
              <a:off x="0" y="-1397"/>
              <a:ext cx="733552" cy="939419"/>
            </a:xfrm>
            <a:custGeom>
              <a:avLst/>
              <a:gdLst/>
              <a:ahLst/>
              <a:cxnLst/>
              <a:rect r="r" b="b" t="t" l="l"/>
              <a:pathLst>
                <a:path h="939419" w="733552">
                  <a:moveTo>
                    <a:pt x="16891" y="227076"/>
                  </a:moveTo>
                  <a:lnTo>
                    <a:pt x="366141" y="227076"/>
                  </a:lnTo>
                  <a:lnTo>
                    <a:pt x="366141" y="243967"/>
                  </a:lnTo>
                  <a:lnTo>
                    <a:pt x="349250" y="243967"/>
                  </a:lnTo>
                  <a:lnTo>
                    <a:pt x="349250" y="18288"/>
                  </a:lnTo>
                  <a:cubicBezTo>
                    <a:pt x="349250" y="11049"/>
                    <a:pt x="353822" y="4572"/>
                    <a:pt x="360680" y="2286"/>
                  </a:cubicBezTo>
                  <a:cubicBezTo>
                    <a:pt x="367538" y="0"/>
                    <a:pt x="375158" y="2159"/>
                    <a:pt x="379603" y="8001"/>
                  </a:cubicBezTo>
                  <a:lnTo>
                    <a:pt x="728853" y="459359"/>
                  </a:lnTo>
                  <a:cubicBezTo>
                    <a:pt x="733552" y="465455"/>
                    <a:pt x="733552" y="473964"/>
                    <a:pt x="728853" y="480060"/>
                  </a:cubicBezTo>
                  <a:lnTo>
                    <a:pt x="379476" y="931418"/>
                  </a:lnTo>
                  <a:cubicBezTo>
                    <a:pt x="375031" y="937133"/>
                    <a:pt x="367411" y="939419"/>
                    <a:pt x="360553" y="937133"/>
                  </a:cubicBezTo>
                  <a:cubicBezTo>
                    <a:pt x="353695" y="934847"/>
                    <a:pt x="349123" y="928370"/>
                    <a:pt x="349123" y="921131"/>
                  </a:cubicBezTo>
                  <a:lnTo>
                    <a:pt x="349123" y="695325"/>
                  </a:lnTo>
                  <a:lnTo>
                    <a:pt x="366014" y="695325"/>
                  </a:lnTo>
                  <a:lnTo>
                    <a:pt x="366014" y="712216"/>
                  </a:lnTo>
                  <a:lnTo>
                    <a:pt x="16891" y="712216"/>
                  </a:lnTo>
                  <a:cubicBezTo>
                    <a:pt x="7620" y="712343"/>
                    <a:pt x="0" y="704723"/>
                    <a:pt x="0" y="695325"/>
                  </a:cubicBezTo>
                  <a:lnTo>
                    <a:pt x="0" y="243967"/>
                  </a:lnTo>
                  <a:cubicBezTo>
                    <a:pt x="0" y="234569"/>
                    <a:pt x="7620" y="227076"/>
                    <a:pt x="16891" y="227076"/>
                  </a:cubicBezTo>
                  <a:moveTo>
                    <a:pt x="16891" y="260985"/>
                  </a:moveTo>
                  <a:lnTo>
                    <a:pt x="16891" y="243967"/>
                  </a:lnTo>
                  <a:lnTo>
                    <a:pt x="33909" y="243967"/>
                  </a:lnTo>
                  <a:lnTo>
                    <a:pt x="33909" y="695325"/>
                  </a:lnTo>
                  <a:lnTo>
                    <a:pt x="16891" y="695325"/>
                  </a:lnTo>
                  <a:lnTo>
                    <a:pt x="16891" y="678434"/>
                  </a:lnTo>
                  <a:lnTo>
                    <a:pt x="366141" y="678434"/>
                  </a:lnTo>
                  <a:cubicBezTo>
                    <a:pt x="375539" y="678434"/>
                    <a:pt x="383032" y="686054"/>
                    <a:pt x="383032" y="695325"/>
                  </a:cubicBezTo>
                  <a:lnTo>
                    <a:pt x="383032" y="921004"/>
                  </a:lnTo>
                  <a:lnTo>
                    <a:pt x="366141" y="921004"/>
                  </a:lnTo>
                  <a:lnTo>
                    <a:pt x="352806" y="910590"/>
                  </a:lnTo>
                  <a:lnTo>
                    <a:pt x="702056" y="459232"/>
                  </a:lnTo>
                  <a:lnTo>
                    <a:pt x="715391" y="469646"/>
                  </a:lnTo>
                  <a:lnTo>
                    <a:pt x="702056" y="480060"/>
                  </a:lnTo>
                  <a:lnTo>
                    <a:pt x="352679" y="28702"/>
                  </a:lnTo>
                  <a:lnTo>
                    <a:pt x="366014" y="18288"/>
                  </a:lnTo>
                  <a:lnTo>
                    <a:pt x="382905" y="18288"/>
                  </a:lnTo>
                  <a:lnTo>
                    <a:pt x="382905" y="243967"/>
                  </a:lnTo>
                  <a:cubicBezTo>
                    <a:pt x="382905" y="253365"/>
                    <a:pt x="375285" y="260858"/>
                    <a:pt x="366014" y="260858"/>
                  </a:cubicBezTo>
                  <a:lnTo>
                    <a:pt x="16891" y="260858"/>
                  </a:lnTo>
                  <a:close/>
                </a:path>
              </a:pathLst>
            </a:custGeom>
            <a:solidFill>
              <a:srgbClr val="FF0000"/>
            </a:solidFill>
          </p:spPr>
        </p:sp>
      </p:gr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03994" y="5227411"/>
            <a:ext cx="3492593" cy="4706330"/>
          </a:xfrm>
          <a:custGeom>
            <a:avLst/>
            <a:gdLst/>
            <a:ahLst/>
            <a:cxnLst/>
            <a:rect r="r" b="b" t="t" l="l"/>
            <a:pathLst>
              <a:path h="4706330" w="3492593">
                <a:moveTo>
                  <a:pt x="0" y="0"/>
                </a:moveTo>
                <a:lnTo>
                  <a:pt x="3492593" y="0"/>
                </a:lnTo>
                <a:lnTo>
                  <a:pt x="3492593" y="4706330"/>
                </a:lnTo>
                <a:lnTo>
                  <a:pt x="0" y="4706330"/>
                </a:lnTo>
                <a:lnTo>
                  <a:pt x="0" y="0"/>
                </a:lnTo>
                <a:close/>
              </a:path>
            </a:pathLst>
          </a:custGeom>
          <a:blipFill>
            <a:blip r:embed="rId2"/>
            <a:stretch>
              <a:fillRect l="0" t="0" r="0" b="0"/>
            </a:stretch>
          </a:blipFill>
        </p:spPr>
      </p:sp>
      <p:sp>
        <p:nvSpPr>
          <p:cNvPr name="Freeform 3" id="3"/>
          <p:cNvSpPr/>
          <p:nvPr/>
        </p:nvSpPr>
        <p:spPr>
          <a:xfrm flipH="false" flipV="false" rot="0">
            <a:off x="1507339" y="5229626"/>
            <a:ext cx="3146297" cy="4825026"/>
          </a:xfrm>
          <a:custGeom>
            <a:avLst/>
            <a:gdLst/>
            <a:ahLst/>
            <a:cxnLst/>
            <a:rect r="r" b="b" t="t" l="l"/>
            <a:pathLst>
              <a:path h="4825026" w="3146297">
                <a:moveTo>
                  <a:pt x="0" y="0"/>
                </a:moveTo>
                <a:lnTo>
                  <a:pt x="3146297" y="0"/>
                </a:lnTo>
                <a:lnTo>
                  <a:pt x="3146297" y="4825026"/>
                </a:lnTo>
                <a:lnTo>
                  <a:pt x="0" y="4825026"/>
                </a:lnTo>
                <a:lnTo>
                  <a:pt x="0" y="0"/>
                </a:lnTo>
                <a:close/>
              </a:path>
            </a:pathLst>
          </a:custGeom>
          <a:blipFill>
            <a:blip r:embed="rId3"/>
            <a:stretch>
              <a:fillRect l="0" t="0" r="0" b="0"/>
            </a:stretch>
          </a:blipFill>
        </p:spPr>
      </p:sp>
      <p:sp>
        <p:nvSpPr>
          <p:cNvPr name="Freeform 4" id="4"/>
          <p:cNvSpPr/>
          <p:nvPr/>
        </p:nvSpPr>
        <p:spPr>
          <a:xfrm flipH="false" flipV="false" rot="0">
            <a:off x="1875231" y="1699495"/>
            <a:ext cx="6744641" cy="2896004"/>
          </a:xfrm>
          <a:custGeom>
            <a:avLst/>
            <a:gdLst/>
            <a:ahLst/>
            <a:cxnLst/>
            <a:rect r="r" b="b" t="t" l="l"/>
            <a:pathLst>
              <a:path h="2896004" w="6744641">
                <a:moveTo>
                  <a:pt x="0" y="0"/>
                </a:moveTo>
                <a:lnTo>
                  <a:pt x="6744641" y="0"/>
                </a:lnTo>
                <a:lnTo>
                  <a:pt x="6744641" y="2896004"/>
                </a:lnTo>
                <a:lnTo>
                  <a:pt x="0" y="2896004"/>
                </a:lnTo>
                <a:lnTo>
                  <a:pt x="0" y="0"/>
                </a:lnTo>
                <a:close/>
              </a:path>
            </a:pathLst>
          </a:custGeom>
          <a:blipFill>
            <a:blip r:embed="rId4"/>
            <a:stretch>
              <a:fillRect l="0" t="0" r="0" b="0"/>
            </a:stretch>
          </a:blipFill>
        </p:spPr>
      </p:sp>
      <p:grpSp>
        <p:nvGrpSpPr>
          <p:cNvPr name="Group 5" id="5"/>
          <p:cNvGrpSpPr/>
          <p:nvPr/>
        </p:nvGrpSpPr>
        <p:grpSpPr>
          <a:xfrm rot="0">
            <a:off x="4046379" y="1062820"/>
            <a:ext cx="13329373" cy="9525"/>
            <a:chOff x="0" y="0"/>
            <a:chExt cx="17772497" cy="12700"/>
          </a:xfrm>
        </p:grpSpPr>
        <p:sp>
          <p:nvSpPr>
            <p:cNvPr name="Freeform 6" id="6"/>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7" id="7"/>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Home main 기능</a:t>
            </a:r>
          </a:p>
        </p:txBody>
      </p:sp>
      <p:grpSp>
        <p:nvGrpSpPr>
          <p:cNvPr name="Group 8" id="8"/>
          <p:cNvGrpSpPr/>
          <p:nvPr/>
        </p:nvGrpSpPr>
        <p:grpSpPr>
          <a:xfrm rot="0">
            <a:off x="3203131" y="2051564"/>
            <a:ext cx="4000500" cy="702881"/>
            <a:chOff x="0" y="0"/>
            <a:chExt cx="5334000" cy="937175"/>
          </a:xfrm>
        </p:grpSpPr>
        <p:sp>
          <p:nvSpPr>
            <p:cNvPr name="Freeform 9" id="9"/>
            <p:cNvSpPr/>
            <p:nvPr/>
          </p:nvSpPr>
          <p:spPr>
            <a:xfrm flipH="false" flipV="false" rot="0">
              <a:off x="0" y="0"/>
              <a:ext cx="5334000" cy="937133"/>
            </a:xfrm>
            <a:custGeom>
              <a:avLst/>
              <a:gdLst/>
              <a:ahLst/>
              <a:cxnLst/>
              <a:rect r="r" b="b" t="t" l="l"/>
              <a:pathLst>
                <a:path h="937133" w="5334000">
                  <a:moveTo>
                    <a:pt x="25400" y="0"/>
                  </a:moveTo>
                  <a:lnTo>
                    <a:pt x="5308600" y="0"/>
                  </a:lnTo>
                  <a:cubicBezTo>
                    <a:pt x="5322570" y="0"/>
                    <a:pt x="5334000" y="11430"/>
                    <a:pt x="5334000" y="25400"/>
                  </a:cubicBezTo>
                  <a:lnTo>
                    <a:pt x="5334000" y="911733"/>
                  </a:lnTo>
                  <a:cubicBezTo>
                    <a:pt x="5334000" y="925703"/>
                    <a:pt x="5322570" y="937133"/>
                    <a:pt x="5308600" y="937133"/>
                  </a:cubicBezTo>
                  <a:lnTo>
                    <a:pt x="25400" y="937133"/>
                  </a:lnTo>
                  <a:cubicBezTo>
                    <a:pt x="11430" y="937133"/>
                    <a:pt x="0" y="925703"/>
                    <a:pt x="0" y="911733"/>
                  </a:cubicBezTo>
                  <a:lnTo>
                    <a:pt x="0" y="25400"/>
                  </a:lnTo>
                  <a:cubicBezTo>
                    <a:pt x="0" y="11430"/>
                    <a:pt x="11430" y="0"/>
                    <a:pt x="25400" y="0"/>
                  </a:cubicBezTo>
                  <a:moveTo>
                    <a:pt x="25400" y="50800"/>
                  </a:moveTo>
                  <a:lnTo>
                    <a:pt x="25400" y="25400"/>
                  </a:lnTo>
                  <a:lnTo>
                    <a:pt x="50800" y="25400"/>
                  </a:lnTo>
                  <a:lnTo>
                    <a:pt x="50800" y="911733"/>
                  </a:lnTo>
                  <a:lnTo>
                    <a:pt x="25400" y="911733"/>
                  </a:lnTo>
                  <a:lnTo>
                    <a:pt x="25400" y="886333"/>
                  </a:lnTo>
                  <a:lnTo>
                    <a:pt x="5308600" y="886333"/>
                  </a:lnTo>
                  <a:lnTo>
                    <a:pt x="5308600" y="911733"/>
                  </a:lnTo>
                  <a:lnTo>
                    <a:pt x="5283200" y="911733"/>
                  </a:lnTo>
                  <a:lnTo>
                    <a:pt x="5283200" y="25400"/>
                  </a:lnTo>
                  <a:lnTo>
                    <a:pt x="5308600" y="25400"/>
                  </a:lnTo>
                  <a:lnTo>
                    <a:pt x="5308600" y="50800"/>
                  </a:lnTo>
                  <a:lnTo>
                    <a:pt x="25400" y="50800"/>
                  </a:lnTo>
                  <a:close/>
                </a:path>
              </a:pathLst>
            </a:custGeom>
            <a:solidFill>
              <a:srgbClr val="FF0000"/>
            </a:solidFill>
          </p:spPr>
        </p:sp>
      </p:grpSp>
      <p:sp>
        <p:nvSpPr>
          <p:cNvPr name="Freeform 10" id="10"/>
          <p:cNvSpPr/>
          <p:nvPr/>
        </p:nvSpPr>
        <p:spPr>
          <a:xfrm flipH="false" flipV="false" rot="0">
            <a:off x="9762396" y="3733325"/>
            <a:ext cx="7599688" cy="2520016"/>
          </a:xfrm>
          <a:custGeom>
            <a:avLst/>
            <a:gdLst/>
            <a:ahLst/>
            <a:cxnLst/>
            <a:rect r="r" b="b" t="t" l="l"/>
            <a:pathLst>
              <a:path h="2520016" w="7599688">
                <a:moveTo>
                  <a:pt x="0" y="0"/>
                </a:moveTo>
                <a:lnTo>
                  <a:pt x="7599688" y="0"/>
                </a:lnTo>
                <a:lnTo>
                  <a:pt x="7599688" y="2520016"/>
                </a:lnTo>
                <a:lnTo>
                  <a:pt x="0" y="2520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476642" y="4737243"/>
            <a:ext cx="6258515" cy="1170285"/>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필터를 통해 사용자가 원하는 타입을 입력 받고 입력 창에 입력을 받습니다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검색버튼을 클릭하면</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밸류로 입력한 ‘배고픈’이 같이 입력된 게시 글을 찾아 출력</a:t>
            </a:r>
          </a:p>
        </p:txBody>
      </p:sp>
      <p:sp>
        <p:nvSpPr>
          <p:cNvPr name="TextBox 12" id="12"/>
          <p:cNvSpPr txBox="true"/>
          <p:nvPr/>
        </p:nvSpPr>
        <p:spPr>
          <a:xfrm rot="0">
            <a:off x="10490497" y="4155567"/>
            <a:ext cx="3598240" cy="426120"/>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검색 처리 </a:t>
            </a:r>
          </a:p>
        </p:txBody>
      </p:sp>
      <p:grpSp>
        <p:nvGrpSpPr>
          <p:cNvPr name="Group 13" id="13"/>
          <p:cNvGrpSpPr/>
          <p:nvPr/>
        </p:nvGrpSpPr>
        <p:grpSpPr>
          <a:xfrm rot="0">
            <a:off x="6446428" y="2140324"/>
            <a:ext cx="757203" cy="497979"/>
            <a:chOff x="0" y="0"/>
            <a:chExt cx="1009604" cy="663972"/>
          </a:xfrm>
        </p:grpSpPr>
        <p:sp>
          <p:nvSpPr>
            <p:cNvPr name="Freeform 14" id="14"/>
            <p:cNvSpPr/>
            <p:nvPr/>
          </p:nvSpPr>
          <p:spPr>
            <a:xfrm flipH="false" flipV="false" rot="0">
              <a:off x="0" y="0"/>
              <a:ext cx="1009650" cy="663956"/>
            </a:xfrm>
            <a:custGeom>
              <a:avLst/>
              <a:gdLst/>
              <a:ahLst/>
              <a:cxnLst/>
              <a:rect r="r" b="b" t="t" l="l"/>
              <a:pathLst>
                <a:path h="663956" w="1009650">
                  <a:moveTo>
                    <a:pt x="25400" y="0"/>
                  </a:moveTo>
                  <a:lnTo>
                    <a:pt x="984250" y="0"/>
                  </a:lnTo>
                  <a:cubicBezTo>
                    <a:pt x="998220" y="0"/>
                    <a:pt x="1009650" y="11430"/>
                    <a:pt x="1009650" y="25400"/>
                  </a:cubicBezTo>
                  <a:lnTo>
                    <a:pt x="1009650" y="638556"/>
                  </a:lnTo>
                  <a:cubicBezTo>
                    <a:pt x="1009650" y="652526"/>
                    <a:pt x="998220" y="663956"/>
                    <a:pt x="984250" y="663956"/>
                  </a:cubicBezTo>
                  <a:lnTo>
                    <a:pt x="25400" y="663956"/>
                  </a:lnTo>
                  <a:cubicBezTo>
                    <a:pt x="11430" y="663956"/>
                    <a:pt x="0" y="652526"/>
                    <a:pt x="0" y="638556"/>
                  </a:cubicBezTo>
                  <a:lnTo>
                    <a:pt x="0" y="25400"/>
                  </a:lnTo>
                  <a:cubicBezTo>
                    <a:pt x="0" y="11430"/>
                    <a:pt x="11430" y="0"/>
                    <a:pt x="25400" y="0"/>
                  </a:cubicBezTo>
                  <a:moveTo>
                    <a:pt x="25400" y="50800"/>
                  </a:moveTo>
                  <a:lnTo>
                    <a:pt x="25400" y="25400"/>
                  </a:lnTo>
                  <a:lnTo>
                    <a:pt x="50800" y="25400"/>
                  </a:lnTo>
                  <a:lnTo>
                    <a:pt x="50800" y="638556"/>
                  </a:lnTo>
                  <a:lnTo>
                    <a:pt x="25400" y="638556"/>
                  </a:lnTo>
                  <a:lnTo>
                    <a:pt x="25400" y="613156"/>
                  </a:lnTo>
                  <a:lnTo>
                    <a:pt x="984250" y="613156"/>
                  </a:lnTo>
                  <a:lnTo>
                    <a:pt x="984250" y="638556"/>
                  </a:lnTo>
                  <a:lnTo>
                    <a:pt x="958850" y="638556"/>
                  </a:lnTo>
                  <a:lnTo>
                    <a:pt x="958850" y="25400"/>
                  </a:lnTo>
                  <a:lnTo>
                    <a:pt x="984250" y="25400"/>
                  </a:lnTo>
                  <a:lnTo>
                    <a:pt x="984250" y="50800"/>
                  </a:lnTo>
                  <a:lnTo>
                    <a:pt x="25400" y="50800"/>
                  </a:lnTo>
                  <a:close/>
                </a:path>
              </a:pathLst>
            </a:custGeom>
            <a:solidFill>
              <a:srgbClr val="FF0000"/>
            </a:solidFill>
          </p:spPr>
        </p:sp>
      </p:grpSp>
      <p:grpSp>
        <p:nvGrpSpPr>
          <p:cNvPr name="Group 15" id="15"/>
          <p:cNvGrpSpPr/>
          <p:nvPr/>
        </p:nvGrpSpPr>
        <p:grpSpPr>
          <a:xfrm rot="0">
            <a:off x="1733550" y="9583896"/>
            <a:ext cx="571500" cy="229345"/>
            <a:chOff x="0" y="0"/>
            <a:chExt cx="762000" cy="305793"/>
          </a:xfrm>
        </p:grpSpPr>
        <p:sp>
          <p:nvSpPr>
            <p:cNvPr name="Freeform 16" id="16"/>
            <p:cNvSpPr/>
            <p:nvPr/>
          </p:nvSpPr>
          <p:spPr>
            <a:xfrm flipH="false" flipV="false" rot="0">
              <a:off x="0" y="0"/>
              <a:ext cx="762000" cy="305816"/>
            </a:xfrm>
            <a:custGeom>
              <a:avLst/>
              <a:gdLst/>
              <a:ahLst/>
              <a:cxnLst/>
              <a:rect r="r" b="b" t="t" l="l"/>
              <a:pathLst>
                <a:path h="305816" w="762000">
                  <a:moveTo>
                    <a:pt x="25400" y="0"/>
                  </a:moveTo>
                  <a:lnTo>
                    <a:pt x="736600" y="0"/>
                  </a:lnTo>
                  <a:cubicBezTo>
                    <a:pt x="750570" y="0"/>
                    <a:pt x="762000" y="11430"/>
                    <a:pt x="762000" y="25400"/>
                  </a:cubicBezTo>
                  <a:lnTo>
                    <a:pt x="762000" y="280416"/>
                  </a:lnTo>
                  <a:cubicBezTo>
                    <a:pt x="762000" y="294386"/>
                    <a:pt x="750570" y="305816"/>
                    <a:pt x="736600" y="305816"/>
                  </a:cubicBezTo>
                  <a:lnTo>
                    <a:pt x="25400" y="305816"/>
                  </a:lnTo>
                  <a:cubicBezTo>
                    <a:pt x="11430" y="305816"/>
                    <a:pt x="0" y="294386"/>
                    <a:pt x="0" y="280416"/>
                  </a:cubicBezTo>
                  <a:lnTo>
                    <a:pt x="0" y="25400"/>
                  </a:lnTo>
                  <a:cubicBezTo>
                    <a:pt x="0" y="11430"/>
                    <a:pt x="11430" y="0"/>
                    <a:pt x="25400" y="0"/>
                  </a:cubicBezTo>
                  <a:moveTo>
                    <a:pt x="25400" y="50800"/>
                  </a:moveTo>
                  <a:lnTo>
                    <a:pt x="25400" y="25400"/>
                  </a:lnTo>
                  <a:lnTo>
                    <a:pt x="50800" y="25400"/>
                  </a:lnTo>
                  <a:lnTo>
                    <a:pt x="50800" y="280416"/>
                  </a:lnTo>
                  <a:lnTo>
                    <a:pt x="25400" y="280416"/>
                  </a:lnTo>
                  <a:lnTo>
                    <a:pt x="25400" y="255016"/>
                  </a:lnTo>
                  <a:lnTo>
                    <a:pt x="736600" y="255016"/>
                  </a:lnTo>
                  <a:lnTo>
                    <a:pt x="736600" y="280416"/>
                  </a:lnTo>
                  <a:lnTo>
                    <a:pt x="711200" y="280416"/>
                  </a:lnTo>
                  <a:lnTo>
                    <a:pt x="711200" y="25400"/>
                  </a:lnTo>
                  <a:lnTo>
                    <a:pt x="736600" y="25400"/>
                  </a:lnTo>
                  <a:lnTo>
                    <a:pt x="736600" y="50800"/>
                  </a:lnTo>
                  <a:lnTo>
                    <a:pt x="25400" y="50800"/>
                  </a:lnTo>
                  <a:close/>
                </a:path>
              </a:pathLst>
            </a:custGeom>
            <a:solidFill>
              <a:srgbClr val="FF0000"/>
            </a:solidFill>
          </p:spPr>
        </p:sp>
      </p:grpSp>
      <p:grpSp>
        <p:nvGrpSpPr>
          <p:cNvPr name="Group 17" id="17"/>
          <p:cNvGrpSpPr/>
          <p:nvPr/>
        </p:nvGrpSpPr>
        <p:grpSpPr>
          <a:xfrm rot="0">
            <a:off x="2964220" y="1860438"/>
            <a:ext cx="515922" cy="406794"/>
            <a:chOff x="0" y="0"/>
            <a:chExt cx="687896" cy="542392"/>
          </a:xfrm>
        </p:grpSpPr>
        <p:sp>
          <p:nvSpPr>
            <p:cNvPr name="Freeform 18" id="18"/>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9" id="19"/>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0" id="20"/>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21" id="21"/>
          <p:cNvGrpSpPr/>
          <p:nvPr/>
        </p:nvGrpSpPr>
        <p:grpSpPr>
          <a:xfrm rot="0">
            <a:off x="6207517" y="1955977"/>
            <a:ext cx="515922" cy="406794"/>
            <a:chOff x="0" y="0"/>
            <a:chExt cx="687896" cy="542392"/>
          </a:xfrm>
        </p:grpSpPr>
        <p:sp>
          <p:nvSpPr>
            <p:cNvPr name="Freeform 22" id="2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3" id="2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4" id="2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5" id="25"/>
          <p:cNvGrpSpPr/>
          <p:nvPr/>
        </p:nvGrpSpPr>
        <p:grpSpPr>
          <a:xfrm rot="0">
            <a:off x="1372009" y="9379392"/>
            <a:ext cx="515922" cy="406794"/>
            <a:chOff x="0" y="0"/>
            <a:chExt cx="687896" cy="542392"/>
          </a:xfrm>
        </p:grpSpPr>
        <p:sp>
          <p:nvSpPr>
            <p:cNvPr name="Freeform 26" id="26"/>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7" id="27"/>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8" id="28"/>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29" id="29"/>
          <p:cNvGrpSpPr/>
          <p:nvPr/>
        </p:nvGrpSpPr>
        <p:grpSpPr>
          <a:xfrm rot="0">
            <a:off x="5619750" y="9322345"/>
            <a:ext cx="571500" cy="229345"/>
            <a:chOff x="0" y="0"/>
            <a:chExt cx="762000" cy="305793"/>
          </a:xfrm>
        </p:grpSpPr>
        <p:sp>
          <p:nvSpPr>
            <p:cNvPr name="Freeform 30" id="30"/>
            <p:cNvSpPr/>
            <p:nvPr/>
          </p:nvSpPr>
          <p:spPr>
            <a:xfrm flipH="false" flipV="false" rot="0">
              <a:off x="0" y="0"/>
              <a:ext cx="762000" cy="305816"/>
            </a:xfrm>
            <a:custGeom>
              <a:avLst/>
              <a:gdLst/>
              <a:ahLst/>
              <a:cxnLst/>
              <a:rect r="r" b="b" t="t" l="l"/>
              <a:pathLst>
                <a:path h="305816" w="762000">
                  <a:moveTo>
                    <a:pt x="25400" y="0"/>
                  </a:moveTo>
                  <a:lnTo>
                    <a:pt x="736600" y="0"/>
                  </a:lnTo>
                  <a:cubicBezTo>
                    <a:pt x="750570" y="0"/>
                    <a:pt x="762000" y="11430"/>
                    <a:pt x="762000" y="25400"/>
                  </a:cubicBezTo>
                  <a:lnTo>
                    <a:pt x="762000" y="280416"/>
                  </a:lnTo>
                  <a:cubicBezTo>
                    <a:pt x="762000" y="294386"/>
                    <a:pt x="750570" y="305816"/>
                    <a:pt x="736600" y="305816"/>
                  </a:cubicBezTo>
                  <a:lnTo>
                    <a:pt x="25400" y="305816"/>
                  </a:lnTo>
                  <a:cubicBezTo>
                    <a:pt x="11430" y="305816"/>
                    <a:pt x="0" y="294386"/>
                    <a:pt x="0" y="280416"/>
                  </a:cubicBezTo>
                  <a:lnTo>
                    <a:pt x="0" y="25400"/>
                  </a:lnTo>
                  <a:cubicBezTo>
                    <a:pt x="0" y="11430"/>
                    <a:pt x="11430" y="0"/>
                    <a:pt x="25400" y="0"/>
                  </a:cubicBezTo>
                  <a:moveTo>
                    <a:pt x="25400" y="50800"/>
                  </a:moveTo>
                  <a:lnTo>
                    <a:pt x="25400" y="25400"/>
                  </a:lnTo>
                  <a:lnTo>
                    <a:pt x="50800" y="25400"/>
                  </a:lnTo>
                  <a:lnTo>
                    <a:pt x="50800" y="280416"/>
                  </a:lnTo>
                  <a:lnTo>
                    <a:pt x="25400" y="280416"/>
                  </a:lnTo>
                  <a:lnTo>
                    <a:pt x="25400" y="255016"/>
                  </a:lnTo>
                  <a:lnTo>
                    <a:pt x="736600" y="255016"/>
                  </a:lnTo>
                  <a:lnTo>
                    <a:pt x="736600" y="280416"/>
                  </a:lnTo>
                  <a:lnTo>
                    <a:pt x="711200" y="280416"/>
                  </a:lnTo>
                  <a:lnTo>
                    <a:pt x="711200" y="25400"/>
                  </a:lnTo>
                  <a:lnTo>
                    <a:pt x="736600" y="25400"/>
                  </a:lnTo>
                  <a:lnTo>
                    <a:pt x="736600" y="50800"/>
                  </a:lnTo>
                  <a:lnTo>
                    <a:pt x="25400" y="50800"/>
                  </a:lnTo>
                  <a:close/>
                </a:path>
              </a:pathLst>
            </a:custGeom>
            <a:solidFill>
              <a:srgbClr val="FF0000"/>
            </a:solidFill>
          </p:spPr>
        </p:sp>
      </p:grpSp>
      <p:grpSp>
        <p:nvGrpSpPr>
          <p:cNvPr name="Group 31" id="31"/>
          <p:cNvGrpSpPr/>
          <p:nvPr/>
        </p:nvGrpSpPr>
        <p:grpSpPr>
          <a:xfrm rot="0">
            <a:off x="5263436" y="9099912"/>
            <a:ext cx="515922" cy="406794"/>
            <a:chOff x="0" y="0"/>
            <a:chExt cx="687896" cy="542392"/>
          </a:xfrm>
        </p:grpSpPr>
        <p:sp>
          <p:nvSpPr>
            <p:cNvPr name="Freeform 32" id="3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3" id="3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4" id="3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36572" y="1843383"/>
            <a:ext cx="4744112" cy="6411220"/>
          </a:xfrm>
          <a:custGeom>
            <a:avLst/>
            <a:gdLst/>
            <a:ahLst/>
            <a:cxnLst/>
            <a:rect r="r" b="b" t="t" l="l"/>
            <a:pathLst>
              <a:path h="6411220" w="4744112">
                <a:moveTo>
                  <a:pt x="0" y="0"/>
                </a:moveTo>
                <a:lnTo>
                  <a:pt x="4744112" y="0"/>
                </a:lnTo>
                <a:lnTo>
                  <a:pt x="4744112" y="6411220"/>
                </a:lnTo>
                <a:lnTo>
                  <a:pt x="0" y="6411220"/>
                </a:lnTo>
                <a:lnTo>
                  <a:pt x="0" y="0"/>
                </a:lnTo>
                <a:close/>
              </a:path>
            </a:pathLst>
          </a:custGeom>
          <a:blipFill>
            <a:blip r:embed="rId2"/>
            <a:stretch>
              <a:fillRect l="0" t="0" r="0" b="0"/>
            </a:stretch>
          </a:blipFill>
        </p:spPr>
      </p:sp>
      <p:sp>
        <p:nvSpPr>
          <p:cNvPr name="Freeform 3" id="3"/>
          <p:cNvSpPr/>
          <p:nvPr/>
        </p:nvSpPr>
        <p:spPr>
          <a:xfrm flipH="false" flipV="false" rot="0">
            <a:off x="488092" y="1810231"/>
            <a:ext cx="4744112" cy="6449325"/>
          </a:xfrm>
          <a:custGeom>
            <a:avLst/>
            <a:gdLst/>
            <a:ahLst/>
            <a:cxnLst/>
            <a:rect r="r" b="b" t="t" l="l"/>
            <a:pathLst>
              <a:path h="6449325" w="4744112">
                <a:moveTo>
                  <a:pt x="0" y="0"/>
                </a:moveTo>
                <a:lnTo>
                  <a:pt x="4744112" y="0"/>
                </a:lnTo>
                <a:lnTo>
                  <a:pt x="4744112" y="6449325"/>
                </a:lnTo>
                <a:lnTo>
                  <a:pt x="0" y="6449325"/>
                </a:lnTo>
                <a:lnTo>
                  <a:pt x="0" y="0"/>
                </a:lnTo>
                <a:close/>
              </a:path>
            </a:pathLst>
          </a:custGeom>
          <a:blipFill>
            <a:blip r:embed="rId3"/>
            <a:stretch>
              <a:fillRect l="0" t="0" r="0" b="0"/>
            </a:stretch>
          </a:blipFill>
        </p:spPr>
      </p:sp>
      <p:grpSp>
        <p:nvGrpSpPr>
          <p:cNvPr name="Group 4" id="4"/>
          <p:cNvGrpSpPr/>
          <p:nvPr/>
        </p:nvGrpSpPr>
        <p:grpSpPr>
          <a:xfrm rot="0">
            <a:off x="4046379" y="1062820"/>
            <a:ext cx="13329373" cy="9525"/>
            <a:chOff x="0" y="0"/>
            <a:chExt cx="17772497" cy="12700"/>
          </a:xfrm>
        </p:grpSpPr>
        <p:sp>
          <p:nvSpPr>
            <p:cNvPr name="Freeform 5" id="5"/>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6" id="6"/>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컨텐츠 기능</a:t>
            </a:r>
          </a:p>
        </p:txBody>
      </p:sp>
      <p:sp>
        <p:nvSpPr>
          <p:cNvPr name="Freeform 7" id="7"/>
          <p:cNvSpPr/>
          <p:nvPr/>
        </p:nvSpPr>
        <p:spPr>
          <a:xfrm flipH="false" flipV="false" rot="0">
            <a:off x="10834854" y="3613802"/>
            <a:ext cx="6965054" cy="2901298"/>
          </a:xfrm>
          <a:custGeom>
            <a:avLst/>
            <a:gdLst/>
            <a:ahLst/>
            <a:cxnLst/>
            <a:rect r="r" b="b" t="t" l="l"/>
            <a:pathLst>
              <a:path h="2901298" w="6965054">
                <a:moveTo>
                  <a:pt x="0" y="0"/>
                </a:moveTo>
                <a:lnTo>
                  <a:pt x="6965054" y="0"/>
                </a:lnTo>
                <a:lnTo>
                  <a:pt x="6965054" y="2901298"/>
                </a:lnTo>
                <a:lnTo>
                  <a:pt x="0" y="2901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1265281" y="4749467"/>
            <a:ext cx="6258515" cy="1170285"/>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양 사이드를  클릭 시 그림이 여러 개 있다면 다음 그림을 출력함</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1번에서 네모를 제외한 버튼을 클릭하면  디테일창을 모달창으로 출력함</a:t>
            </a:r>
          </a:p>
        </p:txBody>
      </p:sp>
      <p:sp>
        <p:nvSpPr>
          <p:cNvPr name="TextBox 9" id="9"/>
          <p:cNvSpPr txBox="true"/>
          <p:nvPr/>
        </p:nvSpPr>
        <p:spPr>
          <a:xfrm rot="0">
            <a:off x="11279136" y="4167791"/>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컨텐츠설명</a:t>
            </a:r>
          </a:p>
        </p:txBody>
      </p:sp>
      <p:grpSp>
        <p:nvGrpSpPr>
          <p:cNvPr name="Group 10" id="10"/>
          <p:cNvGrpSpPr/>
          <p:nvPr/>
        </p:nvGrpSpPr>
        <p:grpSpPr>
          <a:xfrm rot="0">
            <a:off x="698085" y="2077661"/>
            <a:ext cx="528623" cy="3465890"/>
            <a:chOff x="0" y="0"/>
            <a:chExt cx="704831" cy="4621187"/>
          </a:xfrm>
        </p:grpSpPr>
        <p:sp>
          <p:nvSpPr>
            <p:cNvPr name="Freeform 11" id="11"/>
            <p:cNvSpPr/>
            <p:nvPr/>
          </p:nvSpPr>
          <p:spPr>
            <a:xfrm flipH="false" flipV="false" rot="0">
              <a:off x="0" y="0"/>
              <a:ext cx="704850" cy="4621149"/>
            </a:xfrm>
            <a:custGeom>
              <a:avLst/>
              <a:gdLst/>
              <a:ahLst/>
              <a:cxnLst/>
              <a:rect r="r" b="b" t="t" l="l"/>
              <a:pathLst>
                <a:path h="4621149" w="704850">
                  <a:moveTo>
                    <a:pt x="25400" y="0"/>
                  </a:moveTo>
                  <a:lnTo>
                    <a:pt x="679450" y="0"/>
                  </a:lnTo>
                  <a:cubicBezTo>
                    <a:pt x="693420" y="0"/>
                    <a:pt x="704850" y="11430"/>
                    <a:pt x="704850" y="25400"/>
                  </a:cubicBezTo>
                  <a:lnTo>
                    <a:pt x="704850" y="4595749"/>
                  </a:lnTo>
                  <a:cubicBezTo>
                    <a:pt x="704850" y="4609719"/>
                    <a:pt x="693420" y="4621149"/>
                    <a:pt x="679450" y="4621149"/>
                  </a:cubicBezTo>
                  <a:lnTo>
                    <a:pt x="25400" y="4621149"/>
                  </a:lnTo>
                  <a:cubicBezTo>
                    <a:pt x="11430" y="4621149"/>
                    <a:pt x="0" y="4609719"/>
                    <a:pt x="0" y="4595749"/>
                  </a:cubicBezTo>
                  <a:lnTo>
                    <a:pt x="0" y="25400"/>
                  </a:lnTo>
                  <a:cubicBezTo>
                    <a:pt x="0" y="11430"/>
                    <a:pt x="11430" y="0"/>
                    <a:pt x="25400" y="0"/>
                  </a:cubicBezTo>
                  <a:moveTo>
                    <a:pt x="25400" y="50800"/>
                  </a:moveTo>
                  <a:lnTo>
                    <a:pt x="25400" y="25400"/>
                  </a:lnTo>
                  <a:lnTo>
                    <a:pt x="50800" y="25400"/>
                  </a:lnTo>
                  <a:lnTo>
                    <a:pt x="50800" y="4595749"/>
                  </a:lnTo>
                  <a:lnTo>
                    <a:pt x="25400" y="4595749"/>
                  </a:lnTo>
                  <a:lnTo>
                    <a:pt x="25400" y="4570349"/>
                  </a:lnTo>
                  <a:lnTo>
                    <a:pt x="679450" y="4570349"/>
                  </a:lnTo>
                  <a:lnTo>
                    <a:pt x="679450" y="4595749"/>
                  </a:lnTo>
                  <a:lnTo>
                    <a:pt x="654050" y="4595749"/>
                  </a:lnTo>
                  <a:lnTo>
                    <a:pt x="654050" y="25400"/>
                  </a:lnTo>
                  <a:lnTo>
                    <a:pt x="679450" y="25400"/>
                  </a:lnTo>
                  <a:lnTo>
                    <a:pt x="679450" y="50800"/>
                  </a:lnTo>
                  <a:lnTo>
                    <a:pt x="25400" y="50800"/>
                  </a:lnTo>
                  <a:close/>
                </a:path>
              </a:pathLst>
            </a:custGeom>
            <a:solidFill>
              <a:srgbClr val="FF0000"/>
            </a:solidFill>
          </p:spPr>
        </p:sp>
      </p:grpSp>
      <p:grpSp>
        <p:nvGrpSpPr>
          <p:cNvPr name="Group 12" id="12"/>
          <p:cNvGrpSpPr/>
          <p:nvPr/>
        </p:nvGrpSpPr>
        <p:grpSpPr>
          <a:xfrm rot="0">
            <a:off x="5919271" y="2017081"/>
            <a:ext cx="4310579" cy="3445823"/>
            <a:chOff x="0" y="0"/>
            <a:chExt cx="5747439" cy="4594431"/>
          </a:xfrm>
        </p:grpSpPr>
        <p:sp>
          <p:nvSpPr>
            <p:cNvPr name="Freeform 13" id="13"/>
            <p:cNvSpPr/>
            <p:nvPr/>
          </p:nvSpPr>
          <p:spPr>
            <a:xfrm flipH="false" flipV="false" rot="0">
              <a:off x="0" y="0"/>
              <a:ext cx="5747385" cy="4594479"/>
            </a:xfrm>
            <a:custGeom>
              <a:avLst/>
              <a:gdLst/>
              <a:ahLst/>
              <a:cxnLst/>
              <a:rect r="r" b="b" t="t" l="l"/>
              <a:pathLst>
                <a:path h="4594479" w="5747385">
                  <a:moveTo>
                    <a:pt x="25400" y="0"/>
                  </a:moveTo>
                  <a:lnTo>
                    <a:pt x="5721985" y="0"/>
                  </a:lnTo>
                  <a:cubicBezTo>
                    <a:pt x="5735955" y="0"/>
                    <a:pt x="5747385" y="11430"/>
                    <a:pt x="5747385" y="25400"/>
                  </a:cubicBezTo>
                  <a:lnTo>
                    <a:pt x="5747385" y="4569079"/>
                  </a:lnTo>
                  <a:cubicBezTo>
                    <a:pt x="5747385" y="4583049"/>
                    <a:pt x="5735955" y="4594479"/>
                    <a:pt x="5721985" y="4594479"/>
                  </a:cubicBezTo>
                  <a:lnTo>
                    <a:pt x="25400" y="4594479"/>
                  </a:lnTo>
                  <a:cubicBezTo>
                    <a:pt x="11430" y="4594479"/>
                    <a:pt x="0" y="4583049"/>
                    <a:pt x="0" y="4569079"/>
                  </a:cubicBezTo>
                  <a:lnTo>
                    <a:pt x="0" y="25400"/>
                  </a:lnTo>
                  <a:cubicBezTo>
                    <a:pt x="0" y="11430"/>
                    <a:pt x="11430" y="0"/>
                    <a:pt x="25400" y="0"/>
                  </a:cubicBezTo>
                  <a:moveTo>
                    <a:pt x="25400" y="50800"/>
                  </a:moveTo>
                  <a:lnTo>
                    <a:pt x="25400" y="25400"/>
                  </a:lnTo>
                  <a:lnTo>
                    <a:pt x="50800" y="25400"/>
                  </a:lnTo>
                  <a:lnTo>
                    <a:pt x="50800" y="4569079"/>
                  </a:lnTo>
                  <a:lnTo>
                    <a:pt x="25400" y="4569079"/>
                  </a:lnTo>
                  <a:lnTo>
                    <a:pt x="25400" y="4543679"/>
                  </a:lnTo>
                  <a:lnTo>
                    <a:pt x="5721985" y="4543679"/>
                  </a:lnTo>
                  <a:lnTo>
                    <a:pt x="5721985" y="4569079"/>
                  </a:lnTo>
                  <a:lnTo>
                    <a:pt x="5696585" y="4569079"/>
                  </a:lnTo>
                  <a:lnTo>
                    <a:pt x="5696585" y="25400"/>
                  </a:lnTo>
                  <a:lnTo>
                    <a:pt x="5721985" y="25400"/>
                  </a:lnTo>
                  <a:lnTo>
                    <a:pt x="5721985" y="50800"/>
                  </a:lnTo>
                  <a:lnTo>
                    <a:pt x="25400" y="50800"/>
                  </a:lnTo>
                  <a:close/>
                </a:path>
              </a:pathLst>
            </a:custGeom>
            <a:solidFill>
              <a:srgbClr val="FF0000"/>
            </a:solidFill>
          </p:spPr>
        </p:sp>
      </p:grpSp>
      <p:grpSp>
        <p:nvGrpSpPr>
          <p:cNvPr name="Group 14" id="14"/>
          <p:cNvGrpSpPr/>
          <p:nvPr/>
        </p:nvGrpSpPr>
        <p:grpSpPr>
          <a:xfrm rot="0">
            <a:off x="500346" y="1955860"/>
            <a:ext cx="515922" cy="406794"/>
            <a:chOff x="0" y="0"/>
            <a:chExt cx="687896" cy="542392"/>
          </a:xfrm>
        </p:grpSpPr>
        <p:sp>
          <p:nvSpPr>
            <p:cNvPr name="Freeform 15" id="15"/>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6" id="16"/>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7" id="17"/>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8" id="18"/>
          <p:cNvGrpSpPr/>
          <p:nvPr/>
        </p:nvGrpSpPr>
        <p:grpSpPr>
          <a:xfrm rot="0">
            <a:off x="5723872" y="1893314"/>
            <a:ext cx="515922" cy="406794"/>
            <a:chOff x="0" y="0"/>
            <a:chExt cx="687896" cy="542392"/>
          </a:xfrm>
        </p:grpSpPr>
        <p:sp>
          <p:nvSpPr>
            <p:cNvPr name="Freeform 19" id="1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0" id="2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1" id="2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2" id="22"/>
          <p:cNvGrpSpPr/>
          <p:nvPr/>
        </p:nvGrpSpPr>
        <p:grpSpPr>
          <a:xfrm rot="0">
            <a:off x="5186654" y="3797906"/>
            <a:ext cx="549185" cy="702421"/>
            <a:chOff x="0" y="0"/>
            <a:chExt cx="732247" cy="936561"/>
          </a:xfrm>
        </p:grpSpPr>
        <p:sp>
          <p:nvSpPr>
            <p:cNvPr name="Freeform 23" id="23"/>
            <p:cNvSpPr/>
            <p:nvPr/>
          </p:nvSpPr>
          <p:spPr>
            <a:xfrm flipH="false" flipV="false" rot="0">
              <a:off x="16891" y="16891"/>
              <a:ext cx="698500" cy="902716"/>
            </a:xfrm>
            <a:custGeom>
              <a:avLst/>
              <a:gdLst/>
              <a:ahLst/>
              <a:cxnLst/>
              <a:rect r="r" b="b" t="t" l="l"/>
              <a:pathLst>
                <a:path h="902716" w="698500">
                  <a:moveTo>
                    <a:pt x="0" y="225679"/>
                  </a:moveTo>
                  <a:lnTo>
                    <a:pt x="349250" y="225679"/>
                  </a:lnTo>
                  <a:lnTo>
                    <a:pt x="349250" y="0"/>
                  </a:lnTo>
                  <a:lnTo>
                    <a:pt x="698500" y="451358"/>
                  </a:lnTo>
                  <a:lnTo>
                    <a:pt x="349250" y="902716"/>
                  </a:lnTo>
                  <a:lnTo>
                    <a:pt x="349250" y="677037"/>
                  </a:lnTo>
                  <a:lnTo>
                    <a:pt x="0" y="677037"/>
                  </a:lnTo>
                  <a:close/>
                </a:path>
              </a:pathLst>
            </a:custGeom>
            <a:solidFill>
              <a:srgbClr val="FF0000"/>
            </a:solidFill>
          </p:spPr>
        </p:sp>
        <p:sp>
          <p:nvSpPr>
            <p:cNvPr name="Freeform 24" id="24"/>
            <p:cNvSpPr/>
            <p:nvPr/>
          </p:nvSpPr>
          <p:spPr>
            <a:xfrm flipH="false" flipV="false" rot="0">
              <a:off x="0" y="-1397"/>
              <a:ext cx="733552" cy="939419"/>
            </a:xfrm>
            <a:custGeom>
              <a:avLst/>
              <a:gdLst/>
              <a:ahLst/>
              <a:cxnLst/>
              <a:rect r="r" b="b" t="t" l="l"/>
              <a:pathLst>
                <a:path h="939419" w="733552">
                  <a:moveTo>
                    <a:pt x="16891" y="227076"/>
                  </a:moveTo>
                  <a:lnTo>
                    <a:pt x="366141" y="227076"/>
                  </a:lnTo>
                  <a:lnTo>
                    <a:pt x="366141" y="243967"/>
                  </a:lnTo>
                  <a:lnTo>
                    <a:pt x="349250" y="243967"/>
                  </a:lnTo>
                  <a:lnTo>
                    <a:pt x="349250" y="18288"/>
                  </a:lnTo>
                  <a:cubicBezTo>
                    <a:pt x="349250" y="11049"/>
                    <a:pt x="353822" y="4572"/>
                    <a:pt x="360680" y="2286"/>
                  </a:cubicBezTo>
                  <a:cubicBezTo>
                    <a:pt x="367538" y="0"/>
                    <a:pt x="375158" y="2159"/>
                    <a:pt x="379603" y="8001"/>
                  </a:cubicBezTo>
                  <a:lnTo>
                    <a:pt x="728853" y="459359"/>
                  </a:lnTo>
                  <a:cubicBezTo>
                    <a:pt x="733552" y="465455"/>
                    <a:pt x="733552" y="473964"/>
                    <a:pt x="728853" y="480060"/>
                  </a:cubicBezTo>
                  <a:lnTo>
                    <a:pt x="379476" y="931418"/>
                  </a:lnTo>
                  <a:cubicBezTo>
                    <a:pt x="375031" y="937133"/>
                    <a:pt x="367411" y="939419"/>
                    <a:pt x="360553" y="937133"/>
                  </a:cubicBezTo>
                  <a:cubicBezTo>
                    <a:pt x="353695" y="934847"/>
                    <a:pt x="349123" y="928370"/>
                    <a:pt x="349123" y="921131"/>
                  </a:cubicBezTo>
                  <a:lnTo>
                    <a:pt x="349123" y="695325"/>
                  </a:lnTo>
                  <a:lnTo>
                    <a:pt x="366014" y="695325"/>
                  </a:lnTo>
                  <a:lnTo>
                    <a:pt x="366014" y="712216"/>
                  </a:lnTo>
                  <a:lnTo>
                    <a:pt x="16891" y="712216"/>
                  </a:lnTo>
                  <a:cubicBezTo>
                    <a:pt x="7620" y="712343"/>
                    <a:pt x="0" y="704723"/>
                    <a:pt x="0" y="695325"/>
                  </a:cubicBezTo>
                  <a:lnTo>
                    <a:pt x="0" y="243967"/>
                  </a:lnTo>
                  <a:cubicBezTo>
                    <a:pt x="0" y="234569"/>
                    <a:pt x="7620" y="227076"/>
                    <a:pt x="16891" y="227076"/>
                  </a:cubicBezTo>
                  <a:moveTo>
                    <a:pt x="16891" y="260985"/>
                  </a:moveTo>
                  <a:lnTo>
                    <a:pt x="16891" y="243967"/>
                  </a:lnTo>
                  <a:lnTo>
                    <a:pt x="33909" y="243967"/>
                  </a:lnTo>
                  <a:lnTo>
                    <a:pt x="33909" y="695325"/>
                  </a:lnTo>
                  <a:lnTo>
                    <a:pt x="16891" y="695325"/>
                  </a:lnTo>
                  <a:lnTo>
                    <a:pt x="16891" y="678434"/>
                  </a:lnTo>
                  <a:lnTo>
                    <a:pt x="366141" y="678434"/>
                  </a:lnTo>
                  <a:cubicBezTo>
                    <a:pt x="375539" y="678434"/>
                    <a:pt x="383032" y="686054"/>
                    <a:pt x="383032" y="695325"/>
                  </a:cubicBezTo>
                  <a:lnTo>
                    <a:pt x="383032" y="921004"/>
                  </a:lnTo>
                  <a:lnTo>
                    <a:pt x="366141" y="921004"/>
                  </a:lnTo>
                  <a:lnTo>
                    <a:pt x="352806" y="910590"/>
                  </a:lnTo>
                  <a:lnTo>
                    <a:pt x="702056" y="459232"/>
                  </a:lnTo>
                  <a:lnTo>
                    <a:pt x="715391" y="469646"/>
                  </a:lnTo>
                  <a:lnTo>
                    <a:pt x="702056" y="480060"/>
                  </a:lnTo>
                  <a:lnTo>
                    <a:pt x="352679" y="28702"/>
                  </a:lnTo>
                  <a:lnTo>
                    <a:pt x="366014" y="18288"/>
                  </a:lnTo>
                  <a:lnTo>
                    <a:pt x="382905" y="18288"/>
                  </a:lnTo>
                  <a:lnTo>
                    <a:pt x="382905" y="243967"/>
                  </a:lnTo>
                  <a:cubicBezTo>
                    <a:pt x="382905" y="253365"/>
                    <a:pt x="375285" y="260858"/>
                    <a:pt x="366014" y="260858"/>
                  </a:cubicBezTo>
                  <a:lnTo>
                    <a:pt x="16891" y="260858"/>
                  </a:lnTo>
                  <a:close/>
                </a:path>
              </a:pathLst>
            </a:custGeom>
            <a:solidFill>
              <a:srgbClr val="FF0000"/>
            </a:solidFill>
          </p:spPr>
        </p:sp>
      </p:grpSp>
      <p:grpSp>
        <p:nvGrpSpPr>
          <p:cNvPr name="Group 25" id="25"/>
          <p:cNvGrpSpPr/>
          <p:nvPr/>
        </p:nvGrpSpPr>
        <p:grpSpPr>
          <a:xfrm rot="0">
            <a:off x="4423879" y="1997014"/>
            <a:ext cx="528623" cy="3465890"/>
            <a:chOff x="0" y="0"/>
            <a:chExt cx="704831" cy="4621187"/>
          </a:xfrm>
        </p:grpSpPr>
        <p:sp>
          <p:nvSpPr>
            <p:cNvPr name="Freeform 26" id="26"/>
            <p:cNvSpPr/>
            <p:nvPr/>
          </p:nvSpPr>
          <p:spPr>
            <a:xfrm flipH="false" flipV="false" rot="0">
              <a:off x="0" y="0"/>
              <a:ext cx="704850" cy="4621149"/>
            </a:xfrm>
            <a:custGeom>
              <a:avLst/>
              <a:gdLst/>
              <a:ahLst/>
              <a:cxnLst/>
              <a:rect r="r" b="b" t="t" l="l"/>
              <a:pathLst>
                <a:path h="4621149" w="704850">
                  <a:moveTo>
                    <a:pt x="25400" y="0"/>
                  </a:moveTo>
                  <a:lnTo>
                    <a:pt x="679450" y="0"/>
                  </a:lnTo>
                  <a:cubicBezTo>
                    <a:pt x="693420" y="0"/>
                    <a:pt x="704850" y="11430"/>
                    <a:pt x="704850" y="25400"/>
                  </a:cubicBezTo>
                  <a:lnTo>
                    <a:pt x="704850" y="4595749"/>
                  </a:lnTo>
                  <a:cubicBezTo>
                    <a:pt x="704850" y="4609719"/>
                    <a:pt x="693420" y="4621149"/>
                    <a:pt x="679450" y="4621149"/>
                  </a:cubicBezTo>
                  <a:lnTo>
                    <a:pt x="25400" y="4621149"/>
                  </a:lnTo>
                  <a:cubicBezTo>
                    <a:pt x="11430" y="4621149"/>
                    <a:pt x="0" y="4609719"/>
                    <a:pt x="0" y="4595749"/>
                  </a:cubicBezTo>
                  <a:lnTo>
                    <a:pt x="0" y="25400"/>
                  </a:lnTo>
                  <a:cubicBezTo>
                    <a:pt x="0" y="11430"/>
                    <a:pt x="11430" y="0"/>
                    <a:pt x="25400" y="0"/>
                  </a:cubicBezTo>
                  <a:moveTo>
                    <a:pt x="25400" y="50800"/>
                  </a:moveTo>
                  <a:lnTo>
                    <a:pt x="25400" y="25400"/>
                  </a:lnTo>
                  <a:lnTo>
                    <a:pt x="50800" y="25400"/>
                  </a:lnTo>
                  <a:lnTo>
                    <a:pt x="50800" y="4595749"/>
                  </a:lnTo>
                  <a:lnTo>
                    <a:pt x="25400" y="4595749"/>
                  </a:lnTo>
                  <a:lnTo>
                    <a:pt x="25400" y="4570349"/>
                  </a:lnTo>
                  <a:lnTo>
                    <a:pt x="679450" y="4570349"/>
                  </a:lnTo>
                  <a:lnTo>
                    <a:pt x="679450" y="4595749"/>
                  </a:lnTo>
                  <a:lnTo>
                    <a:pt x="654050" y="4595749"/>
                  </a:lnTo>
                  <a:lnTo>
                    <a:pt x="654050" y="25400"/>
                  </a:lnTo>
                  <a:lnTo>
                    <a:pt x="679450" y="25400"/>
                  </a:lnTo>
                  <a:lnTo>
                    <a:pt x="679450" y="50800"/>
                  </a:lnTo>
                  <a:lnTo>
                    <a:pt x="25400" y="50800"/>
                  </a:lnTo>
                  <a:close/>
                </a:path>
              </a:pathLst>
            </a:custGeom>
            <a:solidFill>
              <a:srgbClr val="FF0000"/>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3312" y="1341409"/>
            <a:ext cx="3332581" cy="8597951"/>
            <a:chOff x="0" y="0"/>
            <a:chExt cx="784633" cy="2024327"/>
          </a:xfrm>
        </p:grpSpPr>
        <p:sp>
          <p:nvSpPr>
            <p:cNvPr name="Freeform 3" id="3"/>
            <p:cNvSpPr/>
            <p:nvPr/>
          </p:nvSpPr>
          <p:spPr>
            <a:xfrm flipH="false" flipV="false" rot="0">
              <a:off x="0" y="0"/>
              <a:ext cx="784633" cy="2024327"/>
            </a:xfrm>
            <a:custGeom>
              <a:avLst/>
              <a:gdLst/>
              <a:ahLst/>
              <a:cxnLst/>
              <a:rect r="r" b="b" t="t" l="l"/>
              <a:pathLst>
                <a:path h="2024327" w="784633">
                  <a:moveTo>
                    <a:pt x="0" y="0"/>
                  </a:moveTo>
                  <a:lnTo>
                    <a:pt x="784633" y="0"/>
                  </a:lnTo>
                  <a:lnTo>
                    <a:pt x="784633" y="2024327"/>
                  </a:lnTo>
                  <a:lnTo>
                    <a:pt x="0" y="2024327"/>
                  </a:lnTo>
                  <a:close/>
                </a:path>
              </a:pathLst>
            </a:custGeom>
            <a:solidFill>
              <a:srgbClr val="FFFFFF"/>
            </a:solidFill>
            <a:ln w="19050" cap="sq">
              <a:solidFill>
                <a:srgbClr val="000000"/>
              </a:solidFill>
              <a:prstDash val="solid"/>
              <a:miter/>
            </a:ln>
          </p:spPr>
        </p:sp>
        <p:sp>
          <p:nvSpPr>
            <p:cNvPr name="TextBox 4" id="4"/>
            <p:cNvSpPr txBox="true"/>
            <p:nvPr/>
          </p:nvSpPr>
          <p:spPr>
            <a:xfrm>
              <a:off x="0" y="-28575"/>
              <a:ext cx="784633" cy="20529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508525" y="1360645"/>
            <a:ext cx="3332581" cy="8597951"/>
            <a:chOff x="0" y="0"/>
            <a:chExt cx="784633" cy="2024327"/>
          </a:xfrm>
        </p:grpSpPr>
        <p:sp>
          <p:nvSpPr>
            <p:cNvPr name="Freeform 6" id="6"/>
            <p:cNvSpPr/>
            <p:nvPr/>
          </p:nvSpPr>
          <p:spPr>
            <a:xfrm flipH="false" flipV="false" rot="0">
              <a:off x="0" y="0"/>
              <a:ext cx="784633" cy="2024327"/>
            </a:xfrm>
            <a:custGeom>
              <a:avLst/>
              <a:gdLst/>
              <a:ahLst/>
              <a:cxnLst/>
              <a:rect r="r" b="b" t="t" l="l"/>
              <a:pathLst>
                <a:path h="2024327" w="784633">
                  <a:moveTo>
                    <a:pt x="0" y="0"/>
                  </a:moveTo>
                  <a:lnTo>
                    <a:pt x="784633" y="0"/>
                  </a:lnTo>
                  <a:lnTo>
                    <a:pt x="784633" y="2024327"/>
                  </a:lnTo>
                  <a:lnTo>
                    <a:pt x="0" y="2024327"/>
                  </a:lnTo>
                  <a:close/>
                </a:path>
              </a:pathLst>
            </a:custGeom>
            <a:solidFill>
              <a:srgbClr val="FFFFFF"/>
            </a:solidFill>
            <a:ln w="19050" cap="sq">
              <a:solidFill>
                <a:srgbClr val="000000"/>
              </a:solidFill>
              <a:prstDash val="solid"/>
              <a:miter/>
            </a:ln>
          </p:spPr>
        </p:sp>
        <p:sp>
          <p:nvSpPr>
            <p:cNvPr name="TextBox 7" id="7"/>
            <p:cNvSpPr txBox="true"/>
            <p:nvPr/>
          </p:nvSpPr>
          <p:spPr>
            <a:xfrm>
              <a:off x="0" y="-28575"/>
              <a:ext cx="784633" cy="205290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014019" y="1360645"/>
            <a:ext cx="3332581" cy="8597951"/>
            <a:chOff x="0" y="0"/>
            <a:chExt cx="784633" cy="2024327"/>
          </a:xfrm>
        </p:grpSpPr>
        <p:sp>
          <p:nvSpPr>
            <p:cNvPr name="Freeform 9" id="9"/>
            <p:cNvSpPr/>
            <p:nvPr/>
          </p:nvSpPr>
          <p:spPr>
            <a:xfrm flipH="false" flipV="false" rot="0">
              <a:off x="0" y="0"/>
              <a:ext cx="784633" cy="2024327"/>
            </a:xfrm>
            <a:custGeom>
              <a:avLst/>
              <a:gdLst/>
              <a:ahLst/>
              <a:cxnLst/>
              <a:rect r="r" b="b" t="t" l="l"/>
              <a:pathLst>
                <a:path h="2024327" w="784633">
                  <a:moveTo>
                    <a:pt x="0" y="0"/>
                  </a:moveTo>
                  <a:lnTo>
                    <a:pt x="784633" y="0"/>
                  </a:lnTo>
                  <a:lnTo>
                    <a:pt x="784633" y="2024327"/>
                  </a:lnTo>
                  <a:lnTo>
                    <a:pt x="0" y="2024327"/>
                  </a:lnTo>
                  <a:close/>
                </a:path>
              </a:pathLst>
            </a:custGeom>
            <a:solidFill>
              <a:srgbClr val="FFFFFF"/>
            </a:solidFill>
            <a:ln w="19050" cap="sq">
              <a:solidFill>
                <a:srgbClr val="000000"/>
              </a:solidFill>
              <a:prstDash val="solid"/>
              <a:miter/>
            </a:ln>
          </p:spPr>
        </p:sp>
        <p:sp>
          <p:nvSpPr>
            <p:cNvPr name="TextBox 10" id="10"/>
            <p:cNvSpPr txBox="true"/>
            <p:nvPr/>
          </p:nvSpPr>
          <p:spPr>
            <a:xfrm>
              <a:off x="0" y="-28575"/>
              <a:ext cx="784633" cy="205290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046933" y="1360645"/>
            <a:ext cx="3332581" cy="8597951"/>
            <a:chOff x="0" y="0"/>
            <a:chExt cx="784633" cy="2024327"/>
          </a:xfrm>
        </p:grpSpPr>
        <p:sp>
          <p:nvSpPr>
            <p:cNvPr name="Freeform 12" id="12"/>
            <p:cNvSpPr/>
            <p:nvPr/>
          </p:nvSpPr>
          <p:spPr>
            <a:xfrm flipH="false" flipV="false" rot="0">
              <a:off x="0" y="0"/>
              <a:ext cx="784633" cy="2024327"/>
            </a:xfrm>
            <a:custGeom>
              <a:avLst/>
              <a:gdLst/>
              <a:ahLst/>
              <a:cxnLst/>
              <a:rect r="r" b="b" t="t" l="l"/>
              <a:pathLst>
                <a:path h="2024327" w="784633">
                  <a:moveTo>
                    <a:pt x="0" y="0"/>
                  </a:moveTo>
                  <a:lnTo>
                    <a:pt x="784633" y="0"/>
                  </a:lnTo>
                  <a:lnTo>
                    <a:pt x="784633" y="2024327"/>
                  </a:lnTo>
                  <a:lnTo>
                    <a:pt x="0" y="2024327"/>
                  </a:lnTo>
                  <a:close/>
                </a:path>
              </a:pathLst>
            </a:custGeom>
            <a:solidFill>
              <a:srgbClr val="FFFFFF"/>
            </a:solidFill>
            <a:ln w="19050" cap="sq">
              <a:solidFill>
                <a:srgbClr val="000000"/>
              </a:solidFill>
              <a:prstDash val="solid"/>
              <a:miter/>
            </a:ln>
          </p:spPr>
        </p:sp>
        <p:sp>
          <p:nvSpPr>
            <p:cNvPr name="TextBox 13" id="13"/>
            <p:cNvSpPr txBox="true"/>
            <p:nvPr/>
          </p:nvSpPr>
          <p:spPr>
            <a:xfrm>
              <a:off x="0" y="-28575"/>
              <a:ext cx="784633" cy="2052902"/>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596915" y="1539997"/>
            <a:ext cx="2972726" cy="2408400"/>
            <a:chOff x="0" y="0"/>
            <a:chExt cx="462588" cy="374773"/>
          </a:xfrm>
        </p:grpSpPr>
        <p:sp>
          <p:nvSpPr>
            <p:cNvPr name="Freeform 15" id="15"/>
            <p:cNvSpPr/>
            <p:nvPr/>
          </p:nvSpPr>
          <p:spPr>
            <a:xfrm flipH="false" flipV="false" rot="0">
              <a:off x="0" y="0"/>
              <a:ext cx="462588" cy="374772"/>
            </a:xfrm>
            <a:custGeom>
              <a:avLst/>
              <a:gdLst/>
              <a:ahLst/>
              <a:cxnLst/>
              <a:rect r="r" b="b" t="t" l="l"/>
              <a:pathLst>
                <a:path h="374772" w="462588">
                  <a:moveTo>
                    <a:pt x="0" y="0"/>
                  </a:moveTo>
                  <a:lnTo>
                    <a:pt x="462588" y="0"/>
                  </a:lnTo>
                  <a:lnTo>
                    <a:pt x="462588" y="374772"/>
                  </a:lnTo>
                  <a:lnTo>
                    <a:pt x="0" y="374772"/>
                  </a:lnTo>
                  <a:close/>
                </a:path>
              </a:pathLst>
            </a:custGeom>
            <a:blipFill>
              <a:blip r:embed="rId2"/>
              <a:stretch>
                <a:fillRect l="-10686" t="0" r="-37502" b="-22094"/>
              </a:stretch>
            </a:blipFill>
          </p:spPr>
        </p:sp>
      </p:grpSp>
      <p:grpSp>
        <p:nvGrpSpPr>
          <p:cNvPr name="Group 16" id="16"/>
          <p:cNvGrpSpPr/>
          <p:nvPr/>
        </p:nvGrpSpPr>
        <p:grpSpPr>
          <a:xfrm rot="0">
            <a:off x="4162695" y="1539997"/>
            <a:ext cx="2972726" cy="2408400"/>
            <a:chOff x="0" y="0"/>
            <a:chExt cx="462588" cy="374773"/>
          </a:xfrm>
        </p:grpSpPr>
        <p:sp>
          <p:nvSpPr>
            <p:cNvPr name="Freeform 17" id="17"/>
            <p:cNvSpPr/>
            <p:nvPr/>
          </p:nvSpPr>
          <p:spPr>
            <a:xfrm flipH="false" flipV="false" rot="0">
              <a:off x="0" y="0"/>
              <a:ext cx="462588" cy="374772"/>
            </a:xfrm>
            <a:custGeom>
              <a:avLst/>
              <a:gdLst/>
              <a:ahLst/>
              <a:cxnLst/>
              <a:rect r="r" b="b" t="t" l="l"/>
              <a:pathLst>
                <a:path h="374772" w="462588">
                  <a:moveTo>
                    <a:pt x="0" y="0"/>
                  </a:moveTo>
                  <a:lnTo>
                    <a:pt x="462588" y="0"/>
                  </a:lnTo>
                  <a:lnTo>
                    <a:pt x="462588" y="374772"/>
                  </a:lnTo>
                  <a:lnTo>
                    <a:pt x="0" y="374772"/>
                  </a:lnTo>
                  <a:close/>
                </a:path>
              </a:pathLst>
            </a:custGeom>
            <a:blipFill>
              <a:blip r:embed="rId3"/>
              <a:stretch>
                <a:fillRect l="-10800" t="0" r="-10800" b="0"/>
              </a:stretch>
            </a:blipFill>
          </p:spPr>
        </p:sp>
      </p:grpSp>
      <p:grpSp>
        <p:nvGrpSpPr>
          <p:cNvPr name="Group 18" id="18"/>
          <p:cNvGrpSpPr/>
          <p:nvPr/>
        </p:nvGrpSpPr>
        <p:grpSpPr>
          <a:xfrm rot="0">
            <a:off x="7732354" y="1539997"/>
            <a:ext cx="2972726" cy="2408400"/>
            <a:chOff x="0" y="0"/>
            <a:chExt cx="462588" cy="374773"/>
          </a:xfrm>
        </p:grpSpPr>
        <p:sp>
          <p:nvSpPr>
            <p:cNvPr name="Freeform 19" id="19"/>
            <p:cNvSpPr/>
            <p:nvPr/>
          </p:nvSpPr>
          <p:spPr>
            <a:xfrm flipH="false" flipV="false" rot="0">
              <a:off x="0" y="0"/>
              <a:ext cx="462588" cy="374772"/>
            </a:xfrm>
            <a:custGeom>
              <a:avLst/>
              <a:gdLst/>
              <a:ahLst/>
              <a:cxnLst/>
              <a:rect r="r" b="b" t="t" l="l"/>
              <a:pathLst>
                <a:path h="374772" w="462588">
                  <a:moveTo>
                    <a:pt x="0" y="0"/>
                  </a:moveTo>
                  <a:lnTo>
                    <a:pt x="462588" y="0"/>
                  </a:lnTo>
                  <a:lnTo>
                    <a:pt x="462588" y="374772"/>
                  </a:lnTo>
                  <a:lnTo>
                    <a:pt x="0" y="374772"/>
                  </a:lnTo>
                  <a:close/>
                </a:path>
              </a:pathLst>
            </a:custGeom>
            <a:blipFill>
              <a:blip r:embed="rId4"/>
              <a:stretch>
                <a:fillRect l="0" t="-32287" r="0" b="-32287"/>
              </a:stretch>
            </a:blipFill>
          </p:spPr>
        </p:sp>
      </p:grpSp>
      <p:grpSp>
        <p:nvGrpSpPr>
          <p:cNvPr name="Group 20" id="20"/>
          <p:cNvGrpSpPr/>
          <p:nvPr/>
        </p:nvGrpSpPr>
        <p:grpSpPr>
          <a:xfrm rot="0">
            <a:off x="11302013" y="1539997"/>
            <a:ext cx="2972726" cy="2408400"/>
            <a:chOff x="0" y="0"/>
            <a:chExt cx="462588" cy="374773"/>
          </a:xfrm>
        </p:grpSpPr>
        <p:sp>
          <p:nvSpPr>
            <p:cNvPr name="Freeform 21" id="21"/>
            <p:cNvSpPr/>
            <p:nvPr/>
          </p:nvSpPr>
          <p:spPr>
            <a:xfrm flipH="false" flipV="false" rot="0">
              <a:off x="0" y="0"/>
              <a:ext cx="462588" cy="374772"/>
            </a:xfrm>
            <a:custGeom>
              <a:avLst/>
              <a:gdLst/>
              <a:ahLst/>
              <a:cxnLst/>
              <a:rect r="r" b="b" t="t" l="l"/>
              <a:pathLst>
                <a:path h="374772" w="462588">
                  <a:moveTo>
                    <a:pt x="0" y="0"/>
                  </a:moveTo>
                  <a:lnTo>
                    <a:pt x="462588" y="0"/>
                  </a:lnTo>
                  <a:lnTo>
                    <a:pt x="462588" y="374772"/>
                  </a:lnTo>
                  <a:lnTo>
                    <a:pt x="0" y="374772"/>
                  </a:lnTo>
                  <a:close/>
                </a:path>
              </a:pathLst>
            </a:custGeom>
            <a:blipFill>
              <a:blip r:embed="rId5"/>
              <a:stretch>
                <a:fillRect l="-10800" t="0" r="-10800" b="0"/>
              </a:stretch>
            </a:blipFill>
          </p:spPr>
        </p:sp>
      </p:grpSp>
      <p:sp>
        <p:nvSpPr>
          <p:cNvPr name="AutoShape 22" id="22"/>
          <p:cNvSpPr/>
          <p:nvPr/>
        </p:nvSpPr>
        <p:spPr>
          <a:xfrm>
            <a:off x="1965671" y="4425864"/>
            <a:ext cx="0" cy="381980"/>
          </a:xfrm>
          <a:prstGeom prst="line">
            <a:avLst/>
          </a:prstGeom>
          <a:ln cap="flat" w="47625">
            <a:solidFill>
              <a:srgbClr val="3F7F5F"/>
            </a:solidFill>
            <a:prstDash val="solid"/>
            <a:headEnd type="none" len="sm" w="sm"/>
            <a:tailEnd type="none" len="sm" w="sm"/>
          </a:ln>
        </p:spPr>
      </p:sp>
      <p:sp>
        <p:nvSpPr>
          <p:cNvPr name="AutoShape 23" id="23"/>
          <p:cNvSpPr/>
          <p:nvPr/>
        </p:nvSpPr>
        <p:spPr>
          <a:xfrm>
            <a:off x="5479459" y="4425843"/>
            <a:ext cx="0" cy="381980"/>
          </a:xfrm>
          <a:prstGeom prst="line">
            <a:avLst/>
          </a:prstGeom>
          <a:ln cap="flat" w="47625">
            <a:solidFill>
              <a:srgbClr val="3F7F5F"/>
            </a:solidFill>
            <a:prstDash val="solid"/>
            <a:headEnd type="none" len="sm" w="sm"/>
            <a:tailEnd type="none" len="sm" w="sm"/>
          </a:ln>
        </p:spPr>
      </p:sp>
      <p:sp>
        <p:nvSpPr>
          <p:cNvPr name="AutoShape 24" id="24"/>
          <p:cNvSpPr/>
          <p:nvPr/>
        </p:nvSpPr>
        <p:spPr>
          <a:xfrm>
            <a:off x="9049118" y="4333666"/>
            <a:ext cx="0" cy="381980"/>
          </a:xfrm>
          <a:prstGeom prst="line">
            <a:avLst/>
          </a:prstGeom>
          <a:ln cap="flat" w="47625">
            <a:solidFill>
              <a:srgbClr val="3F7F5F"/>
            </a:solidFill>
            <a:prstDash val="solid"/>
            <a:headEnd type="none" len="sm" w="sm"/>
            <a:tailEnd type="none" len="sm" w="sm"/>
          </a:ln>
        </p:spPr>
      </p:sp>
      <p:sp>
        <p:nvSpPr>
          <p:cNvPr name="AutoShape 25" id="25"/>
          <p:cNvSpPr/>
          <p:nvPr/>
        </p:nvSpPr>
        <p:spPr>
          <a:xfrm>
            <a:off x="12644236" y="4276787"/>
            <a:ext cx="0" cy="381980"/>
          </a:xfrm>
          <a:prstGeom prst="line">
            <a:avLst/>
          </a:prstGeom>
          <a:ln cap="flat" w="47625">
            <a:solidFill>
              <a:srgbClr val="3F7F5F"/>
            </a:solidFill>
            <a:prstDash val="solid"/>
            <a:headEnd type="none" len="sm" w="sm"/>
            <a:tailEnd type="none" len="sm" w="sm"/>
          </a:ln>
        </p:spPr>
      </p:sp>
      <p:sp>
        <p:nvSpPr>
          <p:cNvPr name="TextBox 26" id="26"/>
          <p:cNvSpPr txBox="true"/>
          <p:nvPr/>
        </p:nvSpPr>
        <p:spPr>
          <a:xfrm rot="0">
            <a:off x="762409" y="4319276"/>
            <a:ext cx="1098200" cy="509431"/>
          </a:xfrm>
          <a:prstGeom prst="rect">
            <a:avLst/>
          </a:prstGeom>
        </p:spPr>
        <p:txBody>
          <a:bodyPr anchor="t" rtlCol="false" tIns="0" lIns="0" bIns="0" rIns="0">
            <a:spAutoFit/>
          </a:bodyPr>
          <a:lstStyle/>
          <a:p>
            <a:pPr algn="l">
              <a:lnSpc>
                <a:spcPts val="4265"/>
              </a:lnSpc>
              <a:spcBef>
                <a:spcPct val="0"/>
              </a:spcBef>
            </a:pPr>
            <a:r>
              <a:rPr lang="en-US" sz="2787">
                <a:solidFill>
                  <a:srgbClr val="34332C"/>
                </a:solidFill>
                <a:latin typeface="Source Han Sans KR"/>
                <a:ea typeface="Source Han Sans KR"/>
                <a:cs typeface="Source Han Sans KR"/>
                <a:sym typeface="Source Han Sans KR"/>
              </a:rPr>
              <a:t>고지환</a:t>
            </a:r>
          </a:p>
        </p:txBody>
      </p:sp>
      <p:sp>
        <p:nvSpPr>
          <p:cNvPr name="TextBox 27" id="27"/>
          <p:cNvSpPr txBox="true"/>
          <p:nvPr/>
        </p:nvSpPr>
        <p:spPr>
          <a:xfrm rot="0">
            <a:off x="7845855" y="4227078"/>
            <a:ext cx="1098200" cy="509431"/>
          </a:xfrm>
          <a:prstGeom prst="rect">
            <a:avLst/>
          </a:prstGeom>
        </p:spPr>
        <p:txBody>
          <a:bodyPr anchor="t" rtlCol="false" tIns="0" lIns="0" bIns="0" rIns="0">
            <a:spAutoFit/>
          </a:bodyPr>
          <a:lstStyle/>
          <a:p>
            <a:pPr algn="l">
              <a:lnSpc>
                <a:spcPts val="4265"/>
              </a:lnSpc>
              <a:spcBef>
                <a:spcPct val="0"/>
              </a:spcBef>
            </a:pPr>
            <a:r>
              <a:rPr lang="en-US" sz="2787">
                <a:solidFill>
                  <a:srgbClr val="34332C"/>
                </a:solidFill>
                <a:latin typeface="Source Han Sans KR"/>
                <a:ea typeface="Source Han Sans KR"/>
                <a:cs typeface="Source Han Sans KR"/>
                <a:sym typeface="Source Han Sans KR"/>
              </a:rPr>
              <a:t>김효철</a:t>
            </a:r>
          </a:p>
        </p:txBody>
      </p:sp>
      <p:sp>
        <p:nvSpPr>
          <p:cNvPr name="TextBox 28" id="28"/>
          <p:cNvSpPr txBox="true"/>
          <p:nvPr/>
        </p:nvSpPr>
        <p:spPr>
          <a:xfrm rot="0">
            <a:off x="11440973" y="4170199"/>
            <a:ext cx="1098200" cy="509431"/>
          </a:xfrm>
          <a:prstGeom prst="rect">
            <a:avLst/>
          </a:prstGeom>
        </p:spPr>
        <p:txBody>
          <a:bodyPr anchor="t" rtlCol="false" tIns="0" lIns="0" bIns="0" rIns="0">
            <a:spAutoFit/>
          </a:bodyPr>
          <a:lstStyle/>
          <a:p>
            <a:pPr algn="l">
              <a:lnSpc>
                <a:spcPts val="4265"/>
              </a:lnSpc>
              <a:spcBef>
                <a:spcPct val="0"/>
              </a:spcBef>
            </a:pPr>
            <a:r>
              <a:rPr lang="en-US" sz="2787">
                <a:solidFill>
                  <a:srgbClr val="34332C"/>
                </a:solidFill>
                <a:latin typeface="Source Han Sans KR"/>
                <a:ea typeface="Source Han Sans KR"/>
                <a:cs typeface="Source Han Sans KR"/>
                <a:sym typeface="Source Han Sans KR"/>
              </a:rPr>
              <a:t>이규림</a:t>
            </a:r>
          </a:p>
        </p:txBody>
      </p:sp>
      <p:sp>
        <p:nvSpPr>
          <p:cNvPr name="TextBox 29" id="29"/>
          <p:cNvSpPr txBox="true"/>
          <p:nvPr/>
        </p:nvSpPr>
        <p:spPr>
          <a:xfrm rot="0">
            <a:off x="2148315" y="4440027"/>
            <a:ext cx="1313254" cy="338229"/>
          </a:xfrm>
          <a:prstGeom prst="rect">
            <a:avLst/>
          </a:prstGeom>
        </p:spPr>
        <p:txBody>
          <a:bodyPr anchor="t" rtlCol="false" tIns="0" lIns="0" bIns="0" rIns="0">
            <a:spAutoFit/>
          </a:bodyPr>
          <a:lstStyle/>
          <a:p>
            <a:pPr algn="l">
              <a:lnSpc>
                <a:spcPts val="2894"/>
              </a:lnSpc>
              <a:spcBef>
                <a:spcPct val="0"/>
              </a:spcBef>
            </a:pPr>
            <a:r>
              <a:rPr lang="en-US" sz="1891">
                <a:solidFill>
                  <a:srgbClr val="34332C"/>
                </a:solidFill>
                <a:latin typeface="Source Han Sans KR Light"/>
                <a:ea typeface="Source Han Sans KR Light"/>
                <a:cs typeface="Source Han Sans KR Light"/>
                <a:sym typeface="Source Han Sans KR Light"/>
              </a:rPr>
              <a:t>상품몰</a:t>
            </a:r>
          </a:p>
        </p:txBody>
      </p:sp>
      <p:sp>
        <p:nvSpPr>
          <p:cNvPr name="TextBox 30" id="30"/>
          <p:cNvSpPr txBox="true"/>
          <p:nvPr/>
        </p:nvSpPr>
        <p:spPr>
          <a:xfrm rot="0">
            <a:off x="5662102" y="4440006"/>
            <a:ext cx="1313254" cy="338229"/>
          </a:xfrm>
          <a:prstGeom prst="rect">
            <a:avLst/>
          </a:prstGeom>
        </p:spPr>
        <p:txBody>
          <a:bodyPr anchor="t" rtlCol="false" tIns="0" lIns="0" bIns="0" rIns="0">
            <a:spAutoFit/>
          </a:bodyPr>
          <a:lstStyle/>
          <a:p>
            <a:pPr algn="l">
              <a:lnSpc>
                <a:spcPts val="2894"/>
              </a:lnSpc>
              <a:spcBef>
                <a:spcPct val="0"/>
              </a:spcBef>
            </a:pPr>
            <a:r>
              <a:rPr lang="en-US" sz="1891">
                <a:solidFill>
                  <a:srgbClr val="34332C"/>
                </a:solidFill>
                <a:latin typeface="Source Han Sans KR Light"/>
                <a:ea typeface="Source Han Sans KR Light"/>
                <a:cs typeface="Source Han Sans KR Light"/>
                <a:sym typeface="Source Han Sans KR Light"/>
              </a:rPr>
              <a:t>커뮤니티</a:t>
            </a:r>
          </a:p>
        </p:txBody>
      </p:sp>
      <p:sp>
        <p:nvSpPr>
          <p:cNvPr name="TextBox 31" id="31"/>
          <p:cNvSpPr txBox="true"/>
          <p:nvPr/>
        </p:nvSpPr>
        <p:spPr>
          <a:xfrm rot="0">
            <a:off x="9231761" y="4347830"/>
            <a:ext cx="1313254" cy="338229"/>
          </a:xfrm>
          <a:prstGeom prst="rect">
            <a:avLst/>
          </a:prstGeom>
        </p:spPr>
        <p:txBody>
          <a:bodyPr anchor="t" rtlCol="false" tIns="0" lIns="0" bIns="0" rIns="0">
            <a:spAutoFit/>
          </a:bodyPr>
          <a:lstStyle/>
          <a:p>
            <a:pPr algn="l" marL="0" indent="0" lvl="0">
              <a:lnSpc>
                <a:spcPts val="2894"/>
              </a:lnSpc>
              <a:spcBef>
                <a:spcPct val="0"/>
              </a:spcBef>
            </a:pPr>
            <a:r>
              <a:rPr lang="en-US" sz="1891">
                <a:solidFill>
                  <a:srgbClr val="34332C"/>
                </a:solidFill>
                <a:latin typeface="Source Han Sans KR Light"/>
                <a:ea typeface="Source Han Sans KR Light"/>
                <a:cs typeface="Source Han Sans KR Light"/>
                <a:sym typeface="Source Han Sans KR Light"/>
              </a:rPr>
              <a:t>블로그</a:t>
            </a:r>
          </a:p>
        </p:txBody>
      </p:sp>
      <p:sp>
        <p:nvSpPr>
          <p:cNvPr name="TextBox 32" id="32"/>
          <p:cNvSpPr txBox="true"/>
          <p:nvPr/>
        </p:nvSpPr>
        <p:spPr>
          <a:xfrm rot="0">
            <a:off x="12829973" y="4259848"/>
            <a:ext cx="1445583" cy="698587"/>
          </a:xfrm>
          <a:prstGeom prst="rect">
            <a:avLst/>
          </a:prstGeom>
        </p:spPr>
        <p:txBody>
          <a:bodyPr anchor="t" rtlCol="false" tIns="0" lIns="0" bIns="0" rIns="0">
            <a:spAutoFit/>
          </a:bodyPr>
          <a:lstStyle/>
          <a:p>
            <a:pPr algn="l">
              <a:lnSpc>
                <a:spcPts val="2894"/>
              </a:lnSpc>
            </a:pPr>
            <a:r>
              <a:rPr lang="en-US" sz="1891">
                <a:solidFill>
                  <a:srgbClr val="34332C"/>
                </a:solidFill>
                <a:latin typeface="Source Han Sans KR Light"/>
                <a:ea typeface="Source Han Sans KR Light"/>
                <a:cs typeface="Source Han Sans KR Light"/>
                <a:sym typeface="Source Han Sans KR Light"/>
              </a:rPr>
              <a:t>관리자 &amp; </a:t>
            </a:r>
            <a:r>
              <a:rPr lang="en-US" sz="1891">
                <a:solidFill>
                  <a:srgbClr val="34332C"/>
                </a:solidFill>
                <a:latin typeface="Source Han Sans KR"/>
                <a:ea typeface="Source Han Sans KR"/>
                <a:cs typeface="Source Han Sans KR"/>
                <a:sym typeface="Source Han Sans KR"/>
              </a:rPr>
              <a:t>주문</a:t>
            </a:r>
          </a:p>
          <a:p>
            <a:pPr algn="l" marL="0" indent="0" lvl="0">
              <a:lnSpc>
                <a:spcPts val="2894"/>
              </a:lnSpc>
              <a:spcBef>
                <a:spcPct val="0"/>
              </a:spcBef>
            </a:pPr>
          </a:p>
        </p:txBody>
      </p:sp>
      <p:sp>
        <p:nvSpPr>
          <p:cNvPr name="TextBox 33" id="33"/>
          <p:cNvSpPr txBox="true"/>
          <p:nvPr/>
        </p:nvSpPr>
        <p:spPr>
          <a:xfrm rot="0">
            <a:off x="522694" y="506570"/>
            <a:ext cx="4366821" cy="668912"/>
          </a:xfrm>
          <a:prstGeom prst="rect">
            <a:avLst/>
          </a:prstGeom>
        </p:spPr>
        <p:txBody>
          <a:bodyPr anchor="t" rtlCol="false" tIns="0" lIns="0" bIns="0" rIns="0">
            <a:spAutoFit/>
          </a:bodyPr>
          <a:lstStyle/>
          <a:p>
            <a:pPr algn="l">
              <a:lnSpc>
                <a:spcPts val="5174"/>
              </a:lnSpc>
            </a:pPr>
            <a:r>
              <a:rPr lang="en-US" b="true" sz="4927" spc="-329">
                <a:solidFill>
                  <a:srgbClr val="000000"/>
                </a:solidFill>
                <a:latin typeface="Source Han Sans KR Bold"/>
                <a:ea typeface="Source Han Sans KR Bold"/>
                <a:cs typeface="Source Han Sans KR Bold"/>
                <a:sym typeface="Source Han Sans KR Bold"/>
              </a:rPr>
              <a:t>팀원 별 업무 분담</a:t>
            </a:r>
          </a:p>
        </p:txBody>
      </p:sp>
      <p:grpSp>
        <p:nvGrpSpPr>
          <p:cNvPr name="Group 34" id="34"/>
          <p:cNvGrpSpPr/>
          <p:nvPr/>
        </p:nvGrpSpPr>
        <p:grpSpPr>
          <a:xfrm rot="0">
            <a:off x="14615880" y="1360645"/>
            <a:ext cx="3332581" cy="8597951"/>
            <a:chOff x="0" y="0"/>
            <a:chExt cx="784633" cy="2024327"/>
          </a:xfrm>
        </p:grpSpPr>
        <p:sp>
          <p:nvSpPr>
            <p:cNvPr name="Freeform 35" id="35"/>
            <p:cNvSpPr/>
            <p:nvPr/>
          </p:nvSpPr>
          <p:spPr>
            <a:xfrm flipH="false" flipV="false" rot="0">
              <a:off x="0" y="0"/>
              <a:ext cx="784633" cy="2024327"/>
            </a:xfrm>
            <a:custGeom>
              <a:avLst/>
              <a:gdLst/>
              <a:ahLst/>
              <a:cxnLst/>
              <a:rect r="r" b="b" t="t" l="l"/>
              <a:pathLst>
                <a:path h="2024327" w="784633">
                  <a:moveTo>
                    <a:pt x="0" y="0"/>
                  </a:moveTo>
                  <a:lnTo>
                    <a:pt x="784633" y="0"/>
                  </a:lnTo>
                  <a:lnTo>
                    <a:pt x="784633" y="2024327"/>
                  </a:lnTo>
                  <a:lnTo>
                    <a:pt x="0" y="2024327"/>
                  </a:lnTo>
                  <a:close/>
                </a:path>
              </a:pathLst>
            </a:custGeom>
            <a:solidFill>
              <a:srgbClr val="FFFFFF"/>
            </a:solidFill>
            <a:ln w="19050" cap="sq">
              <a:solidFill>
                <a:srgbClr val="000000"/>
              </a:solidFill>
              <a:prstDash val="solid"/>
              <a:miter/>
            </a:ln>
          </p:spPr>
        </p:sp>
        <p:sp>
          <p:nvSpPr>
            <p:cNvPr name="TextBox 36" id="36"/>
            <p:cNvSpPr txBox="true"/>
            <p:nvPr/>
          </p:nvSpPr>
          <p:spPr>
            <a:xfrm>
              <a:off x="0" y="-28575"/>
              <a:ext cx="784633" cy="2052902"/>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0">
            <a:off x="14795807" y="1539997"/>
            <a:ext cx="2972726" cy="2408400"/>
            <a:chOff x="0" y="0"/>
            <a:chExt cx="462588" cy="374773"/>
          </a:xfrm>
        </p:grpSpPr>
        <p:sp>
          <p:nvSpPr>
            <p:cNvPr name="Freeform 38" id="38"/>
            <p:cNvSpPr/>
            <p:nvPr/>
          </p:nvSpPr>
          <p:spPr>
            <a:xfrm flipH="false" flipV="false" rot="0">
              <a:off x="0" y="0"/>
              <a:ext cx="462588" cy="374772"/>
            </a:xfrm>
            <a:custGeom>
              <a:avLst/>
              <a:gdLst/>
              <a:ahLst/>
              <a:cxnLst/>
              <a:rect r="r" b="b" t="t" l="l"/>
              <a:pathLst>
                <a:path h="374772" w="462588">
                  <a:moveTo>
                    <a:pt x="0" y="0"/>
                  </a:moveTo>
                  <a:lnTo>
                    <a:pt x="462588" y="0"/>
                  </a:lnTo>
                  <a:lnTo>
                    <a:pt x="462588" y="374772"/>
                  </a:lnTo>
                  <a:lnTo>
                    <a:pt x="0" y="374772"/>
                  </a:lnTo>
                  <a:close/>
                </a:path>
              </a:pathLst>
            </a:custGeom>
            <a:blipFill>
              <a:blip r:embed="rId6"/>
              <a:stretch>
                <a:fillRect l="-10800" t="0" r="-10800" b="0"/>
              </a:stretch>
            </a:blipFill>
          </p:spPr>
        </p:sp>
      </p:grpSp>
      <p:sp>
        <p:nvSpPr>
          <p:cNvPr name="AutoShape 39" id="39"/>
          <p:cNvSpPr/>
          <p:nvPr/>
        </p:nvSpPr>
        <p:spPr>
          <a:xfrm>
            <a:off x="16258358" y="4374842"/>
            <a:ext cx="0" cy="381980"/>
          </a:xfrm>
          <a:prstGeom prst="line">
            <a:avLst/>
          </a:prstGeom>
          <a:ln cap="flat" w="47625">
            <a:solidFill>
              <a:srgbClr val="3F7F5F"/>
            </a:solidFill>
            <a:prstDash val="solid"/>
            <a:headEnd type="none" len="sm" w="sm"/>
            <a:tailEnd type="none" len="sm" w="sm"/>
          </a:ln>
        </p:spPr>
      </p:sp>
      <p:sp>
        <p:nvSpPr>
          <p:cNvPr name="TextBox 40" id="40"/>
          <p:cNvSpPr txBox="true"/>
          <p:nvPr/>
        </p:nvSpPr>
        <p:spPr>
          <a:xfrm rot="0">
            <a:off x="14945634" y="4170199"/>
            <a:ext cx="1098200" cy="509431"/>
          </a:xfrm>
          <a:prstGeom prst="rect">
            <a:avLst/>
          </a:prstGeom>
        </p:spPr>
        <p:txBody>
          <a:bodyPr anchor="t" rtlCol="false" tIns="0" lIns="0" bIns="0" rIns="0">
            <a:spAutoFit/>
          </a:bodyPr>
          <a:lstStyle/>
          <a:p>
            <a:pPr algn="l">
              <a:lnSpc>
                <a:spcPts val="4265"/>
              </a:lnSpc>
              <a:spcBef>
                <a:spcPct val="0"/>
              </a:spcBef>
            </a:pPr>
            <a:r>
              <a:rPr lang="en-US" sz="2787">
                <a:solidFill>
                  <a:srgbClr val="34332C"/>
                </a:solidFill>
                <a:latin typeface="Source Han Sans KR"/>
                <a:ea typeface="Source Han Sans KR"/>
                <a:cs typeface="Source Han Sans KR"/>
                <a:sym typeface="Source Han Sans KR"/>
              </a:rPr>
              <a:t>장한나</a:t>
            </a:r>
          </a:p>
        </p:txBody>
      </p:sp>
      <p:sp>
        <p:nvSpPr>
          <p:cNvPr name="TextBox 41" id="41"/>
          <p:cNvSpPr txBox="true"/>
          <p:nvPr/>
        </p:nvSpPr>
        <p:spPr>
          <a:xfrm rot="0">
            <a:off x="16567920" y="4121582"/>
            <a:ext cx="1313254" cy="1058945"/>
          </a:xfrm>
          <a:prstGeom prst="rect">
            <a:avLst/>
          </a:prstGeom>
        </p:spPr>
        <p:txBody>
          <a:bodyPr anchor="t" rtlCol="false" tIns="0" lIns="0" bIns="0" rIns="0">
            <a:spAutoFit/>
          </a:bodyPr>
          <a:lstStyle/>
          <a:p>
            <a:pPr algn="l">
              <a:lnSpc>
                <a:spcPts val="2894"/>
              </a:lnSpc>
            </a:pPr>
            <a:r>
              <a:rPr lang="en-US" sz="1891">
                <a:solidFill>
                  <a:srgbClr val="34332C"/>
                </a:solidFill>
                <a:latin typeface="Source Han Sans KR"/>
                <a:ea typeface="Source Han Sans KR"/>
                <a:cs typeface="Source Han Sans KR"/>
                <a:sym typeface="Source Han Sans KR"/>
              </a:rPr>
              <a:t>관리자 &amp;</a:t>
            </a:r>
          </a:p>
          <a:p>
            <a:pPr algn="l">
              <a:lnSpc>
                <a:spcPts val="2894"/>
              </a:lnSpc>
            </a:pPr>
            <a:r>
              <a:rPr lang="en-US" sz="1891">
                <a:solidFill>
                  <a:srgbClr val="34332C"/>
                </a:solidFill>
                <a:latin typeface="Source Han Sans KR"/>
                <a:ea typeface="Source Han Sans KR"/>
                <a:cs typeface="Source Han Sans KR"/>
                <a:sym typeface="Source Han Sans KR"/>
              </a:rPr>
              <a:t>마이페이지</a:t>
            </a:r>
          </a:p>
          <a:p>
            <a:pPr algn="l" marL="0" indent="0" lvl="0">
              <a:lnSpc>
                <a:spcPts val="2894"/>
              </a:lnSpc>
              <a:spcBef>
                <a:spcPct val="0"/>
              </a:spcBef>
            </a:pPr>
          </a:p>
        </p:txBody>
      </p:sp>
      <p:grpSp>
        <p:nvGrpSpPr>
          <p:cNvPr name="Group 42" id="42"/>
          <p:cNvGrpSpPr/>
          <p:nvPr/>
        </p:nvGrpSpPr>
        <p:grpSpPr>
          <a:xfrm rot="0">
            <a:off x="5426807" y="793401"/>
            <a:ext cx="13329373" cy="9525"/>
            <a:chOff x="0" y="0"/>
            <a:chExt cx="17772497" cy="12700"/>
          </a:xfrm>
        </p:grpSpPr>
        <p:sp>
          <p:nvSpPr>
            <p:cNvPr name="Freeform 43" id="4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4" id="44"/>
          <p:cNvSpPr txBox="true"/>
          <p:nvPr/>
        </p:nvSpPr>
        <p:spPr>
          <a:xfrm rot="0">
            <a:off x="4276196" y="4319255"/>
            <a:ext cx="1098200" cy="509431"/>
          </a:xfrm>
          <a:prstGeom prst="rect">
            <a:avLst/>
          </a:prstGeom>
        </p:spPr>
        <p:txBody>
          <a:bodyPr anchor="t" rtlCol="false" tIns="0" lIns="0" bIns="0" rIns="0">
            <a:spAutoFit/>
          </a:bodyPr>
          <a:lstStyle/>
          <a:p>
            <a:pPr algn="l">
              <a:lnSpc>
                <a:spcPts val="4265"/>
              </a:lnSpc>
              <a:spcBef>
                <a:spcPct val="0"/>
              </a:spcBef>
            </a:pPr>
            <a:r>
              <a:rPr lang="en-US" sz="2787">
                <a:solidFill>
                  <a:srgbClr val="34332C"/>
                </a:solidFill>
                <a:latin typeface="Source Han Sans KR"/>
                <a:ea typeface="Source Han Sans KR"/>
                <a:cs typeface="Source Han Sans KR"/>
                <a:sym typeface="Source Han Sans KR"/>
              </a:rPr>
              <a:t>김동석</a:t>
            </a:r>
          </a:p>
        </p:txBody>
      </p:sp>
      <p:sp>
        <p:nvSpPr>
          <p:cNvPr name="TextBox 45" id="45"/>
          <p:cNvSpPr txBox="true"/>
          <p:nvPr/>
        </p:nvSpPr>
        <p:spPr>
          <a:xfrm rot="0">
            <a:off x="14795807" y="5004471"/>
            <a:ext cx="2699160" cy="5147302"/>
          </a:xfrm>
          <a:prstGeom prst="rect">
            <a:avLst/>
          </a:prstGeom>
        </p:spPr>
        <p:txBody>
          <a:bodyPr anchor="t" rtlCol="false" tIns="0" lIns="0" bIns="0" rIns="0">
            <a:spAutoFit/>
          </a:bodyPr>
          <a:lstStyle/>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관리자 페이지</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 회원조회(등급변경)</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 관리자조회</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 공지사항 관리</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  문의사항 관리</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  자주하는 질문 관리</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  신고게시글 관리</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마이페이지</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  공지사항</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  문의사항</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(상품,등급문의)</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  자주하는 질문</a:t>
            </a:r>
          </a:p>
          <a:p>
            <a:pPr algn="just">
              <a:lnSpc>
                <a:spcPts val="3198"/>
              </a:lnSpc>
              <a:spcBef>
                <a:spcPct val="0"/>
              </a:spcBef>
            </a:pPr>
            <a:r>
              <a:rPr lang="en-US" sz="2090">
                <a:solidFill>
                  <a:srgbClr val="34332C"/>
                </a:solidFill>
                <a:latin typeface="Source Han Sans KR Light"/>
                <a:ea typeface="Source Han Sans KR Light"/>
                <a:cs typeface="Source Han Sans KR Light"/>
                <a:sym typeface="Source Han Sans KR Light"/>
              </a:rPr>
              <a:t>  </a:t>
            </a:r>
          </a:p>
        </p:txBody>
      </p:sp>
      <p:sp>
        <p:nvSpPr>
          <p:cNvPr name="TextBox 46" id="46"/>
          <p:cNvSpPr txBox="true"/>
          <p:nvPr/>
        </p:nvSpPr>
        <p:spPr>
          <a:xfrm rot="0">
            <a:off x="11363643" y="5123377"/>
            <a:ext cx="2699160" cy="2757559"/>
          </a:xfrm>
          <a:prstGeom prst="rect">
            <a:avLst/>
          </a:prstGeom>
        </p:spPr>
        <p:txBody>
          <a:bodyPr anchor="t" rtlCol="false" tIns="0" lIns="0" bIns="0" rIns="0">
            <a:spAutoFit/>
          </a:bodyPr>
          <a:lstStyle/>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장바구니</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주문하기</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결제기능</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배송관리(판매자)</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주문관리(관리자)</a:t>
            </a:r>
          </a:p>
          <a:p>
            <a:pPr algn="just">
              <a:lnSpc>
                <a:spcPts val="3198"/>
              </a:lnSpc>
            </a:pPr>
          </a:p>
          <a:p>
            <a:pPr algn="just">
              <a:lnSpc>
                <a:spcPts val="3198"/>
              </a:lnSpc>
              <a:spcBef>
                <a:spcPct val="0"/>
              </a:spcBef>
            </a:pPr>
          </a:p>
        </p:txBody>
      </p:sp>
      <p:sp>
        <p:nvSpPr>
          <p:cNvPr name="TextBox 47" id="47"/>
          <p:cNvSpPr txBox="true"/>
          <p:nvPr/>
        </p:nvSpPr>
        <p:spPr>
          <a:xfrm rot="0">
            <a:off x="7632350" y="5086350"/>
            <a:ext cx="3072730" cy="3554140"/>
          </a:xfrm>
          <a:prstGeom prst="rect">
            <a:avLst/>
          </a:prstGeom>
        </p:spPr>
        <p:txBody>
          <a:bodyPr anchor="t" rtlCol="false" tIns="0" lIns="0" bIns="0" rIns="0">
            <a:spAutoFit/>
          </a:bodyPr>
          <a:lstStyle/>
          <a:p>
            <a:pPr algn="just" marL="451397" indent="-225699" lvl="1">
              <a:lnSpc>
                <a:spcPts val="3198"/>
              </a:lnSpc>
              <a:buFont typeface="Arial"/>
              <a:buChar char="•"/>
            </a:pPr>
            <a:r>
              <a:rPr lang="en-US" sz="2090">
                <a:solidFill>
                  <a:srgbClr val="34332C"/>
                </a:solidFill>
                <a:latin typeface="Source Han Sans KR"/>
                <a:ea typeface="Source Han Sans KR"/>
                <a:cs typeface="Source Han Sans KR"/>
                <a:sym typeface="Source Han Sans KR"/>
              </a:rPr>
              <a:t>블로그 게시글 출력</a:t>
            </a:r>
          </a:p>
          <a:p>
            <a:pPr algn="just">
              <a:lnSpc>
                <a:spcPts val="3198"/>
              </a:lnSpc>
            </a:pPr>
            <a:r>
              <a:rPr lang="en-US" sz="2090">
                <a:solidFill>
                  <a:srgbClr val="34332C"/>
                </a:solidFill>
                <a:latin typeface="Source Han Sans KR"/>
                <a:ea typeface="Source Han Sans KR"/>
                <a:cs typeface="Source Han Sans KR"/>
                <a:sym typeface="Source Han Sans KR"/>
              </a:rPr>
              <a:t>      및 상세조회</a:t>
            </a:r>
          </a:p>
          <a:p>
            <a:pPr algn="just" marL="451397" indent="-225699" lvl="1">
              <a:lnSpc>
                <a:spcPts val="3198"/>
              </a:lnSpc>
              <a:buFont typeface="Arial"/>
              <a:buChar char="•"/>
            </a:pPr>
            <a:r>
              <a:rPr lang="en-US" sz="2090">
                <a:solidFill>
                  <a:srgbClr val="34332C"/>
                </a:solidFill>
                <a:latin typeface="Source Han Sans KR"/>
                <a:ea typeface="Source Han Sans KR"/>
                <a:cs typeface="Source Han Sans KR"/>
                <a:sym typeface="Source Han Sans KR"/>
              </a:rPr>
              <a:t>블로그 게시글 관리</a:t>
            </a:r>
          </a:p>
          <a:p>
            <a:pPr algn="just" marL="451397" indent="-225699" lvl="1">
              <a:lnSpc>
                <a:spcPts val="3198"/>
              </a:lnSpc>
              <a:buFont typeface="Arial"/>
              <a:buChar char="•"/>
            </a:pPr>
            <a:r>
              <a:rPr lang="en-US" sz="2090">
                <a:solidFill>
                  <a:srgbClr val="34332C"/>
                </a:solidFill>
                <a:latin typeface="Source Han Sans KR"/>
                <a:ea typeface="Source Han Sans KR"/>
                <a:cs typeface="Source Han Sans KR"/>
                <a:sym typeface="Source Han Sans KR"/>
              </a:rPr>
              <a:t>블로그 설정 추가/변경</a:t>
            </a:r>
          </a:p>
          <a:p>
            <a:pPr algn="just" marL="451397" indent="-225699" lvl="1">
              <a:lnSpc>
                <a:spcPts val="3198"/>
              </a:lnSpc>
              <a:buFont typeface="Arial"/>
              <a:buChar char="•"/>
            </a:pPr>
            <a:r>
              <a:rPr lang="en-US" sz="2090">
                <a:solidFill>
                  <a:srgbClr val="34332C"/>
                </a:solidFill>
                <a:latin typeface="Source Han Sans KR"/>
                <a:ea typeface="Source Han Sans KR"/>
                <a:cs typeface="Source Han Sans KR"/>
                <a:sym typeface="Source Han Sans KR"/>
              </a:rPr>
              <a:t>블로그 좋아요 및 </a:t>
            </a:r>
          </a:p>
          <a:p>
            <a:pPr algn="just">
              <a:lnSpc>
                <a:spcPts val="3198"/>
              </a:lnSpc>
            </a:pPr>
            <a:r>
              <a:rPr lang="en-US" sz="2090">
                <a:solidFill>
                  <a:srgbClr val="34332C"/>
                </a:solidFill>
                <a:latin typeface="Source Han Sans KR"/>
                <a:ea typeface="Source Han Sans KR"/>
                <a:cs typeface="Source Han Sans KR"/>
                <a:sym typeface="Source Han Sans KR"/>
              </a:rPr>
              <a:t>      댓글관리</a:t>
            </a:r>
          </a:p>
          <a:p>
            <a:pPr algn="just" marL="451397" indent="-225699" lvl="1">
              <a:lnSpc>
                <a:spcPts val="3198"/>
              </a:lnSpc>
              <a:buFont typeface="Arial"/>
              <a:buChar char="•"/>
            </a:pPr>
            <a:r>
              <a:rPr lang="en-US" sz="2090">
                <a:solidFill>
                  <a:srgbClr val="34332C"/>
                </a:solidFill>
                <a:latin typeface="Source Han Sans KR"/>
                <a:ea typeface="Source Han Sans KR"/>
                <a:cs typeface="Source Han Sans KR"/>
                <a:sym typeface="Source Han Sans KR"/>
              </a:rPr>
              <a:t>팔로우/언팔로우기능 및 팔로우 수 조회</a:t>
            </a:r>
          </a:p>
          <a:p>
            <a:pPr algn="just">
              <a:lnSpc>
                <a:spcPts val="3198"/>
              </a:lnSpc>
              <a:spcBef>
                <a:spcPct val="0"/>
              </a:spcBef>
            </a:pPr>
          </a:p>
        </p:txBody>
      </p:sp>
      <p:sp>
        <p:nvSpPr>
          <p:cNvPr name="TextBox 48" id="48"/>
          <p:cNvSpPr txBox="true"/>
          <p:nvPr/>
        </p:nvSpPr>
        <p:spPr>
          <a:xfrm rot="0">
            <a:off x="533809" y="5123377"/>
            <a:ext cx="2956335" cy="2359269"/>
          </a:xfrm>
          <a:prstGeom prst="rect">
            <a:avLst/>
          </a:prstGeom>
        </p:spPr>
        <p:txBody>
          <a:bodyPr anchor="t" rtlCol="false" tIns="0" lIns="0" bIns="0" rIns="0">
            <a:spAutoFit/>
          </a:bodyPr>
          <a:lstStyle/>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상품몰 메인 페이지</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상품몰 상세 페이지</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상품 관리</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상품 후기</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상품 문의 사항</a:t>
            </a:r>
          </a:p>
          <a:p>
            <a:pPr algn="just" marL="451397" indent="-225699" lvl="1">
              <a:lnSpc>
                <a:spcPts val="3198"/>
              </a:lnSpc>
              <a:spcBef>
                <a:spcPct val="0"/>
              </a:spcBef>
              <a:buFont typeface="Arial"/>
              <a:buChar char="•"/>
            </a:pPr>
            <a:r>
              <a:rPr lang="en-US" sz="2090">
                <a:solidFill>
                  <a:srgbClr val="34332C"/>
                </a:solidFill>
                <a:latin typeface="Source Han Sans KR Light"/>
                <a:ea typeface="Source Han Sans KR Light"/>
                <a:cs typeface="Source Han Sans KR Light"/>
                <a:sym typeface="Source Han Sans KR Light"/>
              </a:rPr>
              <a:t>상품 검색</a:t>
            </a:r>
          </a:p>
        </p:txBody>
      </p:sp>
      <p:sp>
        <p:nvSpPr>
          <p:cNvPr name="TextBox 49" id="49"/>
          <p:cNvSpPr txBox="true"/>
          <p:nvPr/>
        </p:nvSpPr>
        <p:spPr>
          <a:xfrm rot="0">
            <a:off x="4098142" y="5086350"/>
            <a:ext cx="3088134" cy="4350721"/>
          </a:xfrm>
          <a:prstGeom prst="rect">
            <a:avLst/>
          </a:prstGeom>
        </p:spPr>
        <p:txBody>
          <a:bodyPr anchor="t" rtlCol="false" tIns="0" lIns="0" bIns="0" rIns="0">
            <a:spAutoFit/>
          </a:bodyPr>
          <a:lstStyle/>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통합 사이트 로그인/</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회원가입 관리</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이벤트 게임/채팅 제작</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이벤트 게임 포인트 및 랭킹 조회</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게시물 관리 </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게시물 댓글 및 </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a:t>
            </a:r>
            <a:r>
              <a:rPr lang="en-US" sz="2090">
                <a:solidFill>
                  <a:srgbClr val="34332C"/>
                </a:solidFill>
                <a:latin typeface="Source Han Sans KR Light"/>
                <a:ea typeface="Source Han Sans KR Light"/>
                <a:cs typeface="Source Han Sans KR Light"/>
                <a:sym typeface="Source Han Sans KR Light"/>
              </a:rPr>
              <a:t>신고관리</a:t>
            </a:r>
          </a:p>
          <a:p>
            <a:pPr algn="just" marL="451397" indent="-225699" lvl="1">
              <a:lnSpc>
                <a:spcPts val="3198"/>
              </a:lnSpc>
              <a:buFont typeface="Arial"/>
              <a:buChar char="•"/>
            </a:pPr>
            <a:r>
              <a:rPr lang="en-US" sz="2090">
                <a:solidFill>
                  <a:srgbClr val="34332C"/>
                </a:solidFill>
                <a:latin typeface="Source Han Sans KR Light"/>
                <a:ea typeface="Source Han Sans KR Light"/>
                <a:cs typeface="Source Han Sans KR Light"/>
                <a:sym typeface="Source Han Sans KR Light"/>
              </a:rPr>
              <a:t>좋아요 등록/취소 </a:t>
            </a:r>
          </a:p>
          <a:p>
            <a:pPr algn="just">
              <a:lnSpc>
                <a:spcPts val="3198"/>
              </a:lnSpc>
            </a:pPr>
            <a:r>
              <a:rPr lang="en-US" sz="2090">
                <a:solidFill>
                  <a:srgbClr val="34332C"/>
                </a:solidFill>
                <a:latin typeface="Source Han Sans KR Light"/>
                <a:ea typeface="Source Han Sans KR Light"/>
                <a:cs typeface="Source Han Sans KR Light"/>
                <a:sym typeface="Source Han Sans KR Light"/>
              </a:rPr>
              <a:t>      </a:t>
            </a:r>
            <a:r>
              <a:rPr lang="en-US" sz="2090">
                <a:solidFill>
                  <a:srgbClr val="34332C"/>
                </a:solidFill>
                <a:latin typeface="Source Han Sans KR Light"/>
                <a:ea typeface="Source Han Sans KR Light"/>
                <a:cs typeface="Source Han Sans KR Light"/>
                <a:sym typeface="Source Han Sans KR Light"/>
              </a:rPr>
              <a:t>인기글 정렬</a:t>
            </a:r>
          </a:p>
          <a:p>
            <a:pPr algn="just">
              <a:lnSpc>
                <a:spcPts val="3198"/>
              </a:lnSpc>
              <a:spcBef>
                <a:spcPct val="0"/>
              </a:spcBef>
            </a:pP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12559" y="2005117"/>
            <a:ext cx="4207081" cy="7110447"/>
          </a:xfrm>
          <a:custGeom>
            <a:avLst/>
            <a:gdLst/>
            <a:ahLst/>
            <a:cxnLst/>
            <a:rect r="r" b="b" t="t" l="l"/>
            <a:pathLst>
              <a:path h="7110447" w="4207081">
                <a:moveTo>
                  <a:pt x="0" y="0"/>
                </a:moveTo>
                <a:lnTo>
                  <a:pt x="4207081" y="0"/>
                </a:lnTo>
                <a:lnTo>
                  <a:pt x="4207081" y="7110447"/>
                </a:lnTo>
                <a:lnTo>
                  <a:pt x="0" y="7110447"/>
                </a:lnTo>
                <a:lnTo>
                  <a:pt x="0" y="0"/>
                </a:lnTo>
                <a:close/>
              </a:path>
            </a:pathLst>
          </a:custGeom>
          <a:blipFill>
            <a:blip r:embed="rId2"/>
            <a:stretch>
              <a:fillRect l="0" t="0" r="0" b="0"/>
            </a:stretch>
          </a:blipFill>
        </p:spPr>
      </p:sp>
      <p:sp>
        <p:nvSpPr>
          <p:cNvPr name="Freeform 3" id="3"/>
          <p:cNvSpPr/>
          <p:nvPr/>
        </p:nvSpPr>
        <p:spPr>
          <a:xfrm flipH="false" flipV="false" rot="0">
            <a:off x="251207" y="1950252"/>
            <a:ext cx="5087388" cy="7249537"/>
          </a:xfrm>
          <a:custGeom>
            <a:avLst/>
            <a:gdLst/>
            <a:ahLst/>
            <a:cxnLst/>
            <a:rect r="r" b="b" t="t" l="l"/>
            <a:pathLst>
              <a:path h="7249537" w="5087388">
                <a:moveTo>
                  <a:pt x="0" y="0"/>
                </a:moveTo>
                <a:lnTo>
                  <a:pt x="5087388" y="0"/>
                </a:lnTo>
                <a:lnTo>
                  <a:pt x="5087388" y="7249537"/>
                </a:lnTo>
                <a:lnTo>
                  <a:pt x="0" y="7249537"/>
                </a:lnTo>
                <a:lnTo>
                  <a:pt x="0" y="0"/>
                </a:lnTo>
                <a:close/>
              </a:path>
            </a:pathLst>
          </a:custGeom>
          <a:blipFill>
            <a:blip r:embed="rId3"/>
            <a:stretch>
              <a:fillRect l="-3554" t="0" r="-3554" b="0"/>
            </a:stretch>
          </a:blipFill>
        </p:spPr>
      </p:sp>
      <p:grpSp>
        <p:nvGrpSpPr>
          <p:cNvPr name="Group 4" id="4"/>
          <p:cNvGrpSpPr/>
          <p:nvPr/>
        </p:nvGrpSpPr>
        <p:grpSpPr>
          <a:xfrm rot="0">
            <a:off x="4046379" y="1062820"/>
            <a:ext cx="13329373" cy="9525"/>
            <a:chOff x="0" y="0"/>
            <a:chExt cx="17772497" cy="12700"/>
          </a:xfrm>
        </p:grpSpPr>
        <p:sp>
          <p:nvSpPr>
            <p:cNvPr name="Freeform 5" id="5"/>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6" id="6"/>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컨텐츠 기능</a:t>
            </a:r>
          </a:p>
        </p:txBody>
      </p:sp>
      <p:sp>
        <p:nvSpPr>
          <p:cNvPr name="Freeform 7" id="7"/>
          <p:cNvSpPr/>
          <p:nvPr/>
        </p:nvSpPr>
        <p:spPr>
          <a:xfrm flipH="false" flipV="false" rot="0">
            <a:off x="10834854" y="3648796"/>
            <a:ext cx="6790114" cy="2171725"/>
          </a:xfrm>
          <a:custGeom>
            <a:avLst/>
            <a:gdLst/>
            <a:ahLst/>
            <a:cxnLst/>
            <a:rect r="r" b="b" t="t" l="l"/>
            <a:pathLst>
              <a:path h="2171725" w="6790114">
                <a:moveTo>
                  <a:pt x="0" y="0"/>
                </a:moveTo>
                <a:lnTo>
                  <a:pt x="6790114" y="0"/>
                </a:lnTo>
                <a:lnTo>
                  <a:pt x="6790114" y="2171725"/>
                </a:lnTo>
                <a:lnTo>
                  <a:pt x="0" y="21717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1265281" y="4749467"/>
            <a:ext cx="6258515" cy="580380"/>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컨텐츠 내용이 3줄 이상일 시  더보기 기능이 활성화 클릭 시</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2번처럼 해당 숨겨진 내용이 출력됨</a:t>
            </a:r>
          </a:p>
        </p:txBody>
      </p:sp>
      <p:sp>
        <p:nvSpPr>
          <p:cNvPr name="TextBox 9" id="9"/>
          <p:cNvSpPr txBox="true"/>
          <p:nvPr/>
        </p:nvSpPr>
        <p:spPr>
          <a:xfrm rot="0">
            <a:off x="11279136" y="4167791"/>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컨텐츠설명</a:t>
            </a:r>
          </a:p>
        </p:txBody>
      </p:sp>
      <p:grpSp>
        <p:nvGrpSpPr>
          <p:cNvPr name="Group 10" id="10"/>
          <p:cNvGrpSpPr/>
          <p:nvPr/>
        </p:nvGrpSpPr>
        <p:grpSpPr>
          <a:xfrm rot="0">
            <a:off x="377672" y="7142100"/>
            <a:ext cx="4979973" cy="1195390"/>
            <a:chOff x="0" y="0"/>
            <a:chExt cx="6639964" cy="1593853"/>
          </a:xfrm>
        </p:grpSpPr>
        <p:sp>
          <p:nvSpPr>
            <p:cNvPr name="Freeform 11" id="11"/>
            <p:cNvSpPr/>
            <p:nvPr/>
          </p:nvSpPr>
          <p:spPr>
            <a:xfrm flipH="false" flipV="false" rot="0">
              <a:off x="0" y="0"/>
              <a:ext cx="6639973" cy="1593850"/>
            </a:xfrm>
            <a:custGeom>
              <a:avLst/>
              <a:gdLst/>
              <a:ahLst/>
              <a:cxnLst/>
              <a:rect r="r" b="b" t="t" l="l"/>
              <a:pathLst>
                <a:path h="1593850" w="6639973">
                  <a:moveTo>
                    <a:pt x="26680" y="0"/>
                  </a:moveTo>
                  <a:lnTo>
                    <a:pt x="6613293" y="0"/>
                  </a:lnTo>
                  <a:cubicBezTo>
                    <a:pt x="6627968" y="0"/>
                    <a:pt x="6639973" y="11430"/>
                    <a:pt x="6639973" y="25400"/>
                  </a:cubicBezTo>
                  <a:lnTo>
                    <a:pt x="6639973" y="1568450"/>
                  </a:lnTo>
                  <a:cubicBezTo>
                    <a:pt x="6639973" y="1582420"/>
                    <a:pt x="6627968" y="1593850"/>
                    <a:pt x="6613293" y="1593850"/>
                  </a:cubicBezTo>
                  <a:lnTo>
                    <a:pt x="26680" y="1593850"/>
                  </a:lnTo>
                  <a:cubicBezTo>
                    <a:pt x="12006" y="1593850"/>
                    <a:pt x="0" y="1582420"/>
                    <a:pt x="0" y="1568450"/>
                  </a:cubicBezTo>
                  <a:lnTo>
                    <a:pt x="0" y="25400"/>
                  </a:lnTo>
                  <a:cubicBezTo>
                    <a:pt x="0" y="11430"/>
                    <a:pt x="12006" y="0"/>
                    <a:pt x="26680" y="0"/>
                  </a:cubicBezTo>
                  <a:moveTo>
                    <a:pt x="26680" y="50800"/>
                  </a:moveTo>
                  <a:lnTo>
                    <a:pt x="26680" y="25400"/>
                  </a:lnTo>
                  <a:lnTo>
                    <a:pt x="53360" y="25400"/>
                  </a:lnTo>
                  <a:lnTo>
                    <a:pt x="53360" y="1568450"/>
                  </a:lnTo>
                  <a:lnTo>
                    <a:pt x="26680" y="1568450"/>
                  </a:lnTo>
                  <a:lnTo>
                    <a:pt x="26680" y="1543050"/>
                  </a:lnTo>
                  <a:lnTo>
                    <a:pt x="6613293" y="1543050"/>
                  </a:lnTo>
                  <a:lnTo>
                    <a:pt x="6613293" y="1568450"/>
                  </a:lnTo>
                  <a:lnTo>
                    <a:pt x="6586613" y="1568450"/>
                  </a:lnTo>
                  <a:lnTo>
                    <a:pt x="6586613" y="25400"/>
                  </a:lnTo>
                  <a:lnTo>
                    <a:pt x="6613293" y="25400"/>
                  </a:lnTo>
                  <a:lnTo>
                    <a:pt x="6613293" y="50800"/>
                  </a:lnTo>
                  <a:lnTo>
                    <a:pt x="26680" y="50800"/>
                  </a:lnTo>
                  <a:close/>
                </a:path>
              </a:pathLst>
            </a:custGeom>
            <a:solidFill>
              <a:srgbClr val="FF0000"/>
            </a:solidFill>
          </p:spPr>
        </p:sp>
      </p:grpSp>
      <p:grpSp>
        <p:nvGrpSpPr>
          <p:cNvPr name="Group 12" id="12"/>
          <p:cNvGrpSpPr/>
          <p:nvPr/>
        </p:nvGrpSpPr>
        <p:grpSpPr>
          <a:xfrm rot="0">
            <a:off x="6704617" y="2717398"/>
            <a:ext cx="3632519" cy="5764260"/>
            <a:chOff x="0" y="0"/>
            <a:chExt cx="4843359" cy="7685680"/>
          </a:xfrm>
        </p:grpSpPr>
        <p:sp>
          <p:nvSpPr>
            <p:cNvPr name="Freeform 13" id="13"/>
            <p:cNvSpPr/>
            <p:nvPr/>
          </p:nvSpPr>
          <p:spPr>
            <a:xfrm flipH="false" flipV="false" rot="0">
              <a:off x="0" y="0"/>
              <a:ext cx="4843399" cy="7685659"/>
            </a:xfrm>
            <a:custGeom>
              <a:avLst/>
              <a:gdLst/>
              <a:ahLst/>
              <a:cxnLst/>
              <a:rect r="r" b="b" t="t" l="l"/>
              <a:pathLst>
                <a:path h="7685659" w="4843399">
                  <a:moveTo>
                    <a:pt x="25400" y="0"/>
                  </a:moveTo>
                  <a:lnTo>
                    <a:pt x="4817999" y="0"/>
                  </a:lnTo>
                  <a:cubicBezTo>
                    <a:pt x="4831969" y="0"/>
                    <a:pt x="4843399" y="11430"/>
                    <a:pt x="4843399" y="25400"/>
                  </a:cubicBezTo>
                  <a:lnTo>
                    <a:pt x="4843399" y="7660259"/>
                  </a:lnTo>
                  <a:cubicBezTo>
                    <a:pt x="4843399" y="7674228"/>
                    <a:pt x="4831969" y="7685659"/>
                    <a:pt x="4817999" y="7685659"/>
                  </a:cubicBezTo>
                  <a:lnTo>
                    <a:pt x="25400" y="7685659"/>
                  </a:lnTo>
                  <a:cubicBezTo>
                    <a:pt x="11430" y="7685659"/>
                    <a:pt x="0" y="7674228"/>
                    <a:pt x="0" y="7660259"/>
                  </a:cubicBezTo>
                  <a:lnTo>
                    <a:pt x="0" y="25400"/>
                  </a:lnTo>
                  <a:cubicBezTo>
                    <a:pt x="0" y="11430"/>
                    <a:pt x="11430" y="0"/>
                    <a:pt x="25400" y="0"/>
                  </a:cubicBezTo>
                  <a:moveTo>
                    <a:pt x="25400" y="50800"/>
                  </a:moveTo>
                  <a:lnTo>
                    <a:pt x="25400" y="25400"/>
                  </a:lnTo>
                  <a:lnTo>
                    <a:pt x="50800" y="25400"/>
                  </a:lnTo>
                  <a:lnTo>
                    <a:pt x="50800" y="7660259"/>
                  </a:lnTo>
                  <a:lnTo>
                    <a:pt x="25400" y="7660259"/>
                  </a:lnTo>
                  <a:lnTo>
                    <a:pt x="25400" y="7634859"/>
                  </a:lnTo>
                  <a:lnTo>
                    <a:pt x="4817999" y="7634859"/>
                  </a:lnTo>
                  <a:lnTo>
                    <a:pt x="4817999" y="7660259"/>
                  </a:lnTo>
                  <a:lnTo>
                    <a:pt x="4792599" y="7660259"/>
                  </a:lnTo>
                  <a:lnTo>
                    <a:pt x="4792599" y="25400"/>
                  </a:lnTo>
                  <a:lnTo>
                    <a:pt x="4817999" y="25400"/>
                  </a:lnTo>
                  <a:lnTo>
                    <a:pt x="4817999" y="50800"/>
                  </a:lnTo>
                  <a:lnTo>
                    <a:pt x="25400" y="50800"/>
                  </a:lnTo>
                  <a:close/>
                </a:path>
              </a:pathLst>
            </a:custGeom>
            <a:solidFill>
              <a:srgbClr val="FF0000"/>
            </a:solidFill>
          </p:spPr>
        </p:sp>
      </p:grpSp>
      <p:grpSp>
        <p:nvGrpSpPr>
          <p:cNvPr name="Group 14" id="14"/>
          <p:cNvGrpSpPr/>
          <p:nvPr/>
        </p:nvGrpSpPr>
        <p:grpSpPr>
          <a:xfrm rot="0">
            <a:off x="377672" y="6957753"/>
            <a:ext cx="515922" cy="406794"/>
            <a:chOff x="0" y="0"/>
            <a:chExt cx="687896" cy="542392"/>
          </a:xfrm>
        </p:grpSpPr>
        <p:sp>
          <p:nvSpPr>
            <p:cNvPr name="Freeform 15" id="15"/>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6" id="16"/>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7" id="17"/>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8" id="18"/>
          <p:cNvGrpSpPr/>
          <p:nvPr/>
        </p:nvGrpSpPr>
        <p:grpSpPr>
          <a:xfrm rot="0">
            <a:off x="6518876" y="2516462"/>
            <a:ext cx="515922" cy="406794"/>
            <a:chOff x="0" y="0"/>
            <a:chExt cx="687896" cy="542392"/>
          </a:xfrm>
        </p:grpSpPr>
        <p:sp>
          <p:nvSpPr>
            <p:cNvPr name="Freeform 19" id="1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0" id="2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1" id="2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2" id="22"/>
          <p:cNvGrpSpPr/>
          <p:nvPr/>
        </p:nvGrpSpPr>
        <p:grpSpPr>
          <a:xfrm rot="0">
            <a:off x="5400470" y="5022194"/>
            <a:ext cx="973964" cy="702421"/>
            <a:chOff x="0" y="0"/>
            <a:chExt cx="1298619" cy="936561"/>
          </a:xfrm>
        </p:grpSpPr>
        <p:sp>
          <p:nvSpPr>
            <p:cNvPr name="Freeform 23" id="23"/>
            <p:cNvSpPr/>
            <p:nvPr/>
          </p:nvSpPr>
          <p:spPr>
            <a:xfrm flipH="false" flipV="false" rot="0">
              <a:off x="16891" y="16891"/>
              <a:ext cx="1264793" cy="902716"/>
            </a:xfrm>
            <a:custGeom>
              <a:avLst/>
              <a:gdLst/>
              <a:ahLst/>
              <a:cxnLst/>
              <a:rect r="r" b="b" t="t" l="l"/>
              <a:pathLst>
                <a:path h="902716" w="1264793">
                  <a:moveTo>
                    <a:pt x="0" y="225679"/>
                  </a:moveTo>
                  <a:lnTo>
                    <a:pt x="808736" y="225679"/>
                  </a:lnTo>
                  <a:lnTo>
                    <a:pt x="808736" y="0"/>
                  </a:lnTo>
                  <a:lnTo>
                    <a:pt x="1264793" y="451358"/>
                  </a:lnTo>
                  <a:lnTo>
                    <a:pt x="808736" y="902716"/>
                  </a:lnTo>
                  <a:lnTo>
                    <a:pt x="808736" y="677037"/>
                  </a:lnTo>
                  <a:lnTo>
                    <a:pt x="0" y="677037"/>
                  </a:lnTo>
                  <a:close/>
                </a:path>
              </a:pathLst>
            </a:custGeom>
            <a:solidFill>
              <a:srgbClr val="FF0000"/>
            </a:solidFill>
          </p:spPr>
        </p:sp>
        <p:sp>
          <p:nvSpPr>
            <p:cNvPr name="Freeform 24" id="24"/>
            <p:cNvSpPr/>
            <p:nvPr/>
          </p:nvSpPr>
          <p:spPr>
            <a:xfrm flipH="false" flipV="false" rot="0">
              <a:off x="0" y="-1397"/>
              <a:ext cx="1298702" cy="939292"/>
            </a:xfrm>
            <a:custGeom>
              <a:avLst/>
              <a:gdLst/>
              <a:ahLst/>
              <a:cxnLst/>
              <a:rect r="r" b="b" t="t" l="l"/>
              <a:pathLst>
                <a:path h="939292" w="1298702">
                  <a:moveTo>
                    <a:pt x="16891" y="227076"/>
                  </a:moveTo>
                  <a:lnTo>
                    <a:pt x="825627" y="227076"/>
                  </a:lnTo>
                  <a:lnTo>
                    <a:pt x="825627" y="243967"/>
                  </a:lnTo>
                  <a:lnTo>
                    <a:pt x="808736" y="243967"/>
                  </a:lnTo>
                  <a:lnTo>
                    <a:pt x="808736" y="18288"/>
                  </a:lnTo>
                  <a:cubicBezTo>
                    <a:pt x="808736" y="11557"/>
                    <a:pt x="812800" y="5334"/>
                    <a:pt x="819150" y="2667"/>
                  </a:cubicBezTo>
                  <a:cubicBezTo>
                    <a:pt x="825500" y="0"/>
                    <a:pt x="832739" y="1397"/>
                    <a:pt x="837565" y="6223"/>
                  </a:cubicBezTo>
                  <a:lnTo>
                    <a:pt x="1293622" y="457581"/>
                  </a:lnTo>
                  <a:cubicBezTo>
                    <a:pt x="1296797" y="460756"/>
                    <a:pt x="1298702" y="465074"/>
                    <a:pt x="1298702" y="469646"/>
                  </a:cubicBezTo>
                  <a:cubicBezTo>
                    <a:pt x="1298702" y="474218"/>
                    <a:pt x="1296924" y="478536"/>
                    <a:pt x="1293622" y="481711"/>
                  </a:cubicBezTo>
                  <a:lnTo>
                    <a:pt x="837565" y="933069"/>
                  </a:lnTo>
                  <a:cubicBezTo>
                    <a:pt x="832739" y="937895"/>
                    <a:pt x="825500" y="939292"/>
                    <a:pt x="819150" y="936625"/>
                  </a:cubicBezTo>
                  <a:cubicBezTo>
                    <a:pt x="812800" y="933958"/>
                    <a:pt x="808736" y="927862"/>
                    <a:pt x="808736" y="921004"/>
                  </a:cubicBezTo>
                  <a:lnTo>
                    <a:pt x="808736" y="695325"/>
                  </a:lnTo>
                  <a:lnTo>
                    <a:pt x="825627" y="695325"/>
                  </a:lnTo>
                  <a:lnTo>
                    <a:pt x="825627" y="712216"/>
                  </a:lnTo>
                  <a:lnTo>
                    <a:pt x="16891" y="712216"/>
                  </a:lnTo>
                  <a:cubicBezTo>
                    <a:pt x="7620" y="712343"/>
                    <a:pt x="0" y="704723"/>
                    <a:pt x="0" y="695325"/>
                  </a:cubicBezTo>
                  <a:lnTo>
                    <a:pt x="0" y="243967"/>
                  </a:lnTo>
                  <a:cubicBezTo>
                    <a:pt x="0" y="234569"/>
                    <a:pt x="7620" y="227076"/>
                    <a:pt x="16891" y="227076"/>
                  </a:cubicBezTo>
                  <a:moveTo>
                    <a:pt x="16891" y="260985"/>
                  </a:moveTo>
                  <a:lnTo>
                    <a:pt x="16891" y="243967"/>
                  </a:lnTo>
                  <a:lnTo>
                    <a:pt x="33909" y="243967"/>
                  </a:lnTo>
                  <a:lnTo>
                    <a:pt x="33909" y="695325"/>
                  </a:lnTo>
                  <a:lnTo>
                    <a:pt x="16891" y="695325"/>
                  </a:lnTo>
                  <a:lnTo>
                    <a:pt x="16891" y="678434"/>
                  </a:lnTo>
                  <a:lnTo>
                    <a:pt x="825627" y="678434"/>
                  </a:lnTo>
                  <a:cubicBezTo>
                    <a:pt x="835025" y="678434"/>
                    <a:pt x="842518" y="686054"/>
                    <a:pt x="842518" y="695325"/>
                  </a:cubicBezTo>
                  <a:lnTo>
                    <a:pt x="842518" y="921004"/>
                  </a:lnTo>
                  <a:lnTo>
                    <a:pt x="825627" y="921004"/>
                  </a:lnTo>
                  <a:lnTo>
                    <a:pt x="813689" y="908939"/>
                  </a:lnTo>
                  <a:lnTo>
                    <a:pt x="1269746" y="457581"/>
                  </a:lnTo>
                  <a:lnTo>
                    <a:pt x="1281684" y="469646"/>
                  </a:lnTo>
                  <a:lnTo>
                    <a:pt x="1269746" y="481711"/>
                  </a:lnTo>
                  <a:lnTo>
                    <a:pt x="813689" y="30353"/>
                  </a:lnTo>
                  <a:lnTo>
                    <a:pt x="825627" y="18288"/>
                  </a:lnTo>
                  <a:lnTo>
                    <a:pt x="842518" y="18288"/>
                  </a:lnTo>
                  <a:lnTo>
                    <a:pt x="842518" y="243967"/>
                  </a:lnTo>
                  <a:cubicBezTo>
                    <a:pt x="842518" y="253365"/>
                    <a:pt x="834898" y="260858"/>
                    <a:pt x="825627" y="260858"/>
                  </a:cubicBezTo>
                  <a:lnTo>
                    <a:pt x="16891" y="260858"/>
                  </a:lnTo>
                  <a:close/>
                </a:path>
              </a:pathLst>
            </a:custGeom>
            <a:solidFill>
              <a:srgbClr val="FF0000"/>
            </a:solidFill>
          </p:spPr>
        </p:sp>
      </p:gr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59435" y="2576301"/>
            <a:ext cx="5144218" cy="6449325"/>
          </a:xfrm>
          <a:custGeom>
            <a:avLst/>
            <a:gdLst/>
            <a:ahLst/>
            <a:cxnLst/>
            <a:rect r="r" b="b" t="t" l="l"/>
            <a:pathLst>
              <a:path h="6449325" w="5144218">
                <a:moveTo>
                  <a:pt x="0" y="0"/>
                </a:moveTo>
                <a:lnTo>
                  <a:pt x="5144218" y="0"/>
                </a:lnTo>
                <a:lnTo>
                  <a:pt x="5144218" y="6449325"/>
                </a:lnTo>
                <a:lnTo>
                  <a:pt x="0" y="6449325"/>
                </a:lnTo>
                <a:lnTo>
                  <a:pt x="0" y="0"/>
                </a:lnTo>
                <a:close/>
              </a:path>
            </a:pathLst>
          </a:custGeom>
          <a:blipFill>
            <a:blip r:embed="rId2"/>
            <a:stretch>
              <a:fillRect l="0" t="0" r="0" b="0"/>
            </a:stretch>
          </a:blipFill>
        </p:spPr>
      </p:sp>
      <p:sp>
        <p:nvSpPr>
          <p:cNvPr name="Freeform 3" id="3"/>
          <p:cNvSpPr/>
          <p:nvPr/>
        </p:nvSpPr>
        <p:spPr>
          <a:xfrm flipH="false" flipV="false" rot="0">
            <a:off x="443420" y="1931116"/>
            <a:ext cx="5087388" cy="7249537"/>
          </a:xfrm>
          <a:custGeom>
            <a:avLst/>
            <a:gdLst/>
            <a:ahLst/>
            <a:cxnLst/>
            <a:rect r="r" b="b" t="t" l="l"/>
            <a:pathLst>
              <a:path h="7249537" w="5087388">
                <a:moveTo>
                  <a:pt x="0" y="0"/>
                </a:moveTo>
                <a:lnTo>
                  <a:pt x="5087388" y="0"/>
                </a:lnTo>
                <a:lnTo>
                  <a:pt x="5087388" y="7249537"/>
                </a:lnTo>
                <a:lnTo>
                  <a:pt x="0" y="7249537"/>
                </a:lnTo>
                <a:lnTo>
                  <a:pt x="0" y="0"/>
                </a:lnTo>
                <a:close/>
              </a:path>
            </a:pathLst>
          </a:custGeom>
          <a:blipFill>
            <a:blip r:embed="rId3"/>
            <a:stretch>
              <a:fillRect l="-3554" t="0" r="-3554" b="0"/>
            </a:stretch>
          </a:blipFill>
        </p:spPr>
      </p:sp>
      <p:grpSp>
        <p:nvGrpSpPr>
          <p:cNvPr name="Group 4" id="4"/>
          <p:cNvGrpSpPr/>
          <p:nvPr/>
        </p:nvGrpSpPr>
        <p:grpSpPr>
          <a:xfrm rot="0">
            <a:off x="4046379" y="1062820"/>
            <a:ext cx="13329373" cy="9525"/>
            <a:chOff x="0" y="0"/>
            <a:chExt cx="17772497" cy="12700"/>
          </a:xfrm>
        </p:grpSpPr>
        <p:sp>
          <p:nvSpPr>
            <p:cNvPr name="Freeform 5" id="5"/>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6" id="6"/>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컨텐츠 기능</a:t>
            </a:r>
          </a:p>
        </p:txBody>
      </p:sp>
      <p:sp>
        <p:nvSpPr>
          <p:cNvPr name="Freeform 7" id="7"/>
          <p:cNvSpPr/>
          <p:nvPr/>
        </p:nvSpPr>
        <p:spPr>
          <a:xfrm flipH="false" flipV="false" rot="0">
            <a:off x="10834854" y="3648796"/>
            <a:ext cx="6790114" cy="2171725"/>
          </a:xfrm>
          <a:custGeom>
            <a:avLst/>
            <a:gdLst/>
            <a:ahLst/>
            <a:cxnLst/>
            <a:rect r="r" b="b" t="t" l="l"/>
            <a:pathLst>
              <a:path h="2171725" w="6790114">
                <a:moveTo>
                  <a:pt x="0" y="0"/>
                </a:moveTo>
                <a:lnTo>
                  <a:pt x="6790114" y="0"/>
                </a:lnTo>
                <a:lnTo>
                  <a:pt x="6790114" y="2171725"/>
                </a:lnTo>
                <a:lnTo>
                  <a:pt x="0" y="21717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1265281" y="4749467"/>
            <a:ext cx="6258515" cy="580380"/>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신고하기 버튼 클릭 시</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라디오 버튼으로 신고 유형과 게시글을 신고가능</a:t>
            </a:r>
          </a:p>
        </p:txBody>
      </p:sp>
      <p:sp>
        <p:nvSpPr>
          <p:cNvPr name="TextBox 9" id="9"/>
          <p:cNvSpPr txBox="true"/>
          <p:nvPr/>
        </p:nvSpPr>
        <p:spPr>
          <a:xfrm rot="0">
            <a:off x="11279136" y="4167791"/>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컨텐츠 설명</a:t>
            </a:r>
          </a:p>
        </p:txBody>
      </p:sp>
      <p:grpSp>
        <p:nvGrpSpPr>
          <p:cNvPr name="Group 10" id="10"/>
          <p:cNvGrpSpPr/>
          <p:nvPr/>
        </p:nvGrpSpPr>
        <p:grpSpPr>
          <a:xfrm rot="0">
            <a:off x="3183618" y="8438592"/>
            <a:ext cx="797832" cy="305358"/>
            <a:chOff x="0" y="0"/>
            <a:chExt cx="1063776" cy="407144"/>
          </a:xfrm>
        </p:grpSpPr>
        <p:sp>
          <p:nvSpPr>
            <p:cNvPr name="Freeform 11" id="11"/>
            <p:cNvSpPr/>
            <p:nvPr/>
          </p:nvSpPr>
          <p:spPr>
            <a:xfrm flipH="false" flipV="false" rot="0">
              <a:off x="0" y="0"/>
              <a:ext cx="1063752" cy="407162"/>
            </a:xfrm>
            <a:custGeom>
              <a:avLst/>
              <a:gdLst/>
              <a:ahLst/>
              <a:cxnLst/>
              <a:rect r="r" b="b" t="t" l="l"/>
              <a:pathLst>
                <a:path h="407162" w="1063752">
                  <a:moveTo>
                    <a:pt x="25400" y="0"/>
                  </a:moveTo>
                  <a:lnTo>
                    <a:pt x="1038352" y="0"/>
                  </a:lnTo>
                  <a:cubicBezTo>
                    <a:pt x="1052322" y="0"/>
                    <a:pt x="1063752" y="11430"/>
                    <a:pt x="1063752" y="25400"/>
                  </a:cubicBezTo>
                  <a:lnTo>
                    <a:pt x="1063752" y="381762"/>
                  </a:lnTo>
                  <a:cubicBezTo>
                    <a:pt x="1063752" y="395732"/>
                    <a:pt x="1052322" y="407162"/>
                    <a:pt x="1038352" y="407162"/>
                  </a:cubicBezTo>
                  <a:lnTo>
                    <a:pt x="25400" y="407162"/>
                  </a:lnTo>
                  <a:cubicBezTo>
                    <a:pt x="11430" y="407162"/>
                    <a:pt x="0" y="395732"/>
                    <a:pt x="0" y="381762"/>
                  </a:cubicBezTo>
                  <a:lnTo>
                    <a:pt x="0" y="25400"/>
                  </a:lnTo>
                  <a:cubicBezTo>
                    <a:pt x="0" y="11430"/>
                    <a:pt x="11430" y="0"/>
                    <a:pt x="25400" y="0"/>
                  </a:cubicBezTo>
                  <a:moveTo>
                    <a:pt x="25400" y="50800"/>
                  </a:moveTo>
                  <a:lnTo>
                    <a:pt x="25400" y="25400"/>
                  </a:lnTo>
                  <a:lnTo>
                    <a:pt x="50800" y="25400"/>
                  </a:lnTo>
                  <a:lnTo>
                    <a:pt x="50800" y="381762"/>
                  </a:lnTo>
                  <a:lnTo>
                    <a:pt x="25400" y="381762"/>
                  </a:lnTo>
                  <a:lnTo>
                    <a:pt x="25400" y="356362"/>
                  </a:lnTo>
                  <a:lnTo>
                    <a:pt x="1038352" y="356362"/>
                  </a:lnTo>
                  <a:lnTo>
                    <a:pt x="1038352" y="381762"/>
                  </a:lnTo>
                  <a:lnTo>
                    <a:pt x="1012952" y="381762"/>
                  </a:lnTo>
                  <a:lnTo>
                    <a:pt x="1012952" y="25400"/>
                  </a:lnTo>
                  <a:lnTo>
                    <a:pt x="1038352" y="25400"/>
                  </a:lnTo>
                  <a:lnTo>
                    <a:pt x="1038352" y="50800"/>
                  </a:lnTo>
                  <a:lnTo>
                    <a:pt x="25400" y="50800"/>
                  </a:lnTo>
                  <a:close/>
                </a:path>
              </a:pathLst>
            </a:custGeom>
            <a:solidFill>
              <a:srgbClr val="FF0000"/>
            </a:solidFill>
          </p:spPr>
        </p:sp>
      </p:grpSp>
      <p:grpSp>
        <p:nvGrpSpPr>
          <p:cNvPr name="Group 12" id="12"/>
          <p:cNvGrpSpPr/>
          <p:nvPr/>
        </p:nvGrpSpPr>
        <p:grpSpPr>
          <a:xfrm rot="0">
            <a:off x="7219950" y="4400524"/>
            <a:ext cx="2400300" cy="2209826"/>
            <a:chOff x="0" y="0"/>
            <a:chExt cx="3200400" cy="2946435"/>
          </a:xfrm>
        </p:grpSpPr>
        <p:sp>
          <p:nvSpPr>
            <p:cNvPr name="Freeform 13" id="13"/>
            <p:cNvSpPr/>
            <p:nvPr/>
          </p:nvSpPr>
          <p:spPr>
            <a:xfrm flipH="false" flipV="false" rot="0">
              <a:off x="0" y="0"/>
              <a:ext cx="3200400" cy="2946400"/>
            </a:xfrm>
            <a:custGeom>
              <a:avLst/>
              <a:gdLst/>
              <a:ahLst/>
              <a:cxnLst/>
              <a:rect r="r" b="b" t="t" l="l"/>
              <a:pathLst>
                <a:path h="2946400" w="3200400">
                  <a:moveTo>
                    <a:pt x="25400" y="0"/>
                  </a:moveTo>
                  <a:lnTo>
                    <a:pt x="3175000" y="0"/>
                  </a:lnTo>
                  <a:cubicBezTo>
                    <a:pt x="3188970" y="0"/>
                    <a:pt x="3200400" y="11430"/>
                    <a:pt x="3200400" y="25400"/>
                  </a:cubicBezTo>
                  <a:lnTo>
                    <a:pt x="3200400" y="2921000"/>
                  </a:lnTo>
                  <a:cubicBezTo>
                    <a:pt x="3200400" y="2934970"/>
                    <a:pt x="3188970" y="2946400"/>
                    <a:pt x="3175000" y="2946400"/>
                  </a:cubicBezTo>
                  <a:lnTo>
                    <a:pt x="25400" y="2946400"/>
                  </a:lnTo>
                  <a:cubicBezTo>
                    <a:pt x="11430" y="2946400"/>
                    <a:pt x="0" y="2934970"/>
                    <a:pt x="0" y="2921000"/>
                  </a:cubicBezTo>
                  <a:lnTo>
                    <a:pt x="0" y="25400"/>
                  </a:lnTo>
                  <a:cubicBezTo>
                    <a:pt x="0" y="11430"/>
                    <a:pt x="11430" y="0"/>
                    <a:pt x="25400" y="0"/>
                  </a:cubicBezTo>
                  <a:moveTo>
                    <a:pt x="25400" y="50800"/>
                  </a:moveTo>
                  <a:lnTo>
                    <a:pt x="25400" y="25400"/>
                  </a:lnTo>
                  <a:lnTo>
                    <a:pt x="50800" y="25400"/>
                  </a:lnTo>
                  <a:lnTo>
                    <a:pt x="50800" y="2921000"/>
                  </a:lnTo>
                  <a:lnTo>
                    <a:pt x="25400" y="2921000"/>
                  </a:lnTo>
                  <a:lnTo>
                    <a:pt x="25400" y="2895600"/>
                  </a:lnTo>
                  <a:lnTo>
                    <a:pt x="3175000" y="2895600"/>
                  </a:lnTo>
                  <a:lnTo>
                    <a:pt x="3175000" y="2921000"/>
                  </a:lnTo>
                  <a:lnTo>
                    <a:pt x="3149600" y="2921000"/>
                  </a:lnTo>
                  <a:lnTo>
                    <a:pt x="3149600" y="25400"/>
                  </a:lnTo>
                  <a:lnTo>
                    <a:pt x="3175000" y="25400"/>
                  </a:lnTo>
                  <a:lnTo>
                    <a:pt x="3175000" y="50800"/>
                  </a:lnTo>
                  <a:lnTo>
                    <a:pt x="25400" y="50800"/>
                  </a:lnTo>
                  <a:close/>
                </a:path>
              </a:pathLst>
            </a:custGeom>
            <a:solidFill>
              <a:srgbClr val="FF0000"/>
            </a:solidFill>
          </p:spPr>
        </p:sp>
      </p:grpSp>
      <p:grpSp>
        <p:nvGrpSpPr>
          <p:cNvPr name="Group 14" id="14"/>
          <p:cNvGrpSpPr/>
          <p:nvPr/>
        </p:nvGrpSpPr>
        <p:grpSpPr>
          <a:xfrm rot="0">
            <a:off x="2807316" y="8254245"/>
            <a:ext cx="515922" cy="406794"/>
            <a:chOff x="0" y="0"/>
            <a:chExt cx="687896" cy="542392"/>
          </a:xfrm>
        </p:grpSpPr>
        <p:sp>
          <p:nvSpPr>
            <p:cNvPr name="Freeform 15" id="15"/>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6" id="16"/>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7" id="17"/>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8" id="18"/>
          <p:cNvGrpSpPr/>
          <p:nvPr/>
        </p:nvGrpSpPr>
        <p:grpSpPr>
          <a:xfrm rot="0">
            <a:off x="7013212" y="4280543"/>
            <a:ext cx="515922" cy="406794"/>
            <a:chOff x="0" y="0"/>
            <a:chExt cx="687896" cy="542392"/>
          </a:xfrm>
        </p:grpSpPr>
        <p:sp>
          <p:nvSpPr>
            <p:cNvPr name="Freeform 19" id="1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0" id="2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1" id="2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2" id="22"/>
          <p:cNvGrpSpPr/>
          <p:nvPr/>
        </p:nvGrpSpPr>
        <p:grpSpPr>
          <a:xfrm rot="0">
            <a:off x="5493211" y="5204673"/>
            <a:ext cx="973964" cy="702421"/>
            <a:chOff x="0" y="0"/>
            <a:chExt cx="1298619" cy="936561"/>
          </a:xfrm>
        </p:grpSpPr>
        <p:sp>
          <p:nvSpPr>
            <p:cNvPr name="Freeform 23" id="23"/>
            <p:cNvSpPr/>
            <p:nvPr/>
          </p:nvSpPr>
          <p:spPr>
            <a:xfrm flipH="false" flipV="false" rot="0">
              <a:off x="16891" y="16891"/>
              <a:ext cx="1264793" cy="902716"/>
            </a:xfrm>
            <a:custGeom>
              <a:avLst/>
              <a:gdLst/>
              <a:ahLst/>
              <a:cxnLst/>
              <a:rect r="r" b="b" t="t" l="l"/>
              <a:pathLst>
                <a:path h="902716" w="1264793">
                  <a:moveTo>
                    <a:pt x="0" y="225679"/>
                  </a:moveTo>
                  <a:lnTo>
                    <a:pt x="808736" y="225679"/>
                  </a:lnTo>
                  <a:lnTo>
                    <a:pt x="808736" y="0"/>
                  </a:lnTo>
                  <a:lnTo>
                    <a:pt x="1264793" y="451358"/>
                  </a:lnTo>
                  <a:lnTo>
                    <a:pt x="808736" y="902716"/>
                  </a:lnTo>
                  <a:lnTo>
                    <a:pt x="808736" y="677037"/>
                  </a:lnTo>
                  <a:lnTo>
                    <a:pt x="0" y="677037"/>
                  </a:lnTo>
                  <a:close/>
                </a:path>
              </a:pathLst>
            </a:custGeom>
            <a:solidFill>
              <a:srgbClr val="FF0000"/>
            </a:solidFill>
          </p:spPr>
        </p:sp>
        <p:sp>
          <p:nvSpPr>
            <p:cNvPr name="Freeform 24" id="24"/>
            <p:cNvSpPr/>
            <p:nvPr/>
          </p:nvSpPr>
          <p:spPr>
            <a:xfrm flipH="false" flipV="false" rot="0">
              <a:off x="0" y="-1397"/>
              <a:ext cx="1298702" cy="939292"/>
            </a:xfrm>
            <a:custGeom>
              <a:avLst/>
              <a:gdLst/>
              <a:ahLst/>
              <a:cxnLst/>
              <a:rect r="r" b="b" t="t" l="l"/>
              <a:pathLst>
                <a:path h="939292" w="1298702">
                  <a:moveTo>
                    <a:pt x="16891" y="227076"/>
                  </a:moveTo>
                  <a:lnTo>
                    <a:pt x="825627" y="227076"/>
                  </a:lnTo>
                  <a:lnTo>
                    <a:pt x="825627" y="243967"/>
                  </a:lnTo>
                  <a:lnTo>
                    <a:pt x="808736" y="243967"/>
                  </a:lnTo>
                  <a:lnTo>
                    <a:pt x="808736" y="18288"/>
                  </a:lnTo>
                  <a:cubicBezTo>
                    <a:pt x="808736" y="11557"/>
                    <a:pt x="812800" y="5334"/>
                    <a:pt x="819150" y="2667"/>
                  </a:cubicBezTo>
                  <a:cubicBezTo>
                    <a:pt x="825500" y="0"/>
                    <a:pt x="832739" y="1397"/>
                    <a:pt x="837565" y="6223"/>
                  </a:cubicBezTo>
                  <a:lnTo>
                    <a:pt x="1293622" y="457581"/>
                  </a:lnTo>
                  <a:cubicBezTo>
                    <a:pt x="1296797" y="460756"/>
                    <a:pt x="1298702" y="465074"/>
                    <a:pt x="1298702" y="469646"/>
                  </a:cubicBezTo>
                  <a:cubicBezTo>
                    <a:pt x="1298702" y="474218"/>
                    <a:pt x="1296924" y="478536"/>
                    <a:pt x="1293622" y="481711"/>
                  </a:cubicBezTo>
                  <a:lnTo>
                    <a:pt x="837565" y="933069"/>
                  </a:lnTo>
                  <a:cubicBezTo>
                    <a:pt x="832739" y="937895"/>
                    <a:pt x="825500" y="939292"/>
                    <a:pt x="819150" y="936625"/>
                  </a:cubicBezTo>
                  <a:cubicBezTo>
                    <a:pt x="812800" y="933958"/>
                    <a:pt x="808736" y="927862"/>
                    <a:pt x="808736" y="921004"/>
                  </a:cubicBezTo>
                  <a:lnTo>
                    <a:pt x="808736" y="695325"/>
                  </a:lnTo>
                  <a:lnTo>
                    <a:pt x="825627" y="695325"/>
                  </a:lnTo>
                  <a:lnTo>
                    <a:pt x="825627" y="712216"/>
                  </a:lnTo>
                  <a:lnTo>
                    <a:pt x="16891" y="712216"/>
                  </a:lnTo>
                  <a:cubicBezTo>
                    <a:pt x="7620" y="712343"/>
                    <a:pt x="0" y="704723"/>
                    <a:pt x="0" y="695325"/>
                  </a:cubicBezTo>
                  <a:lnTo>
                    <a:pt x="0" y="243967"/>
                  </a:lnTo>
                  <a:cubicBezTo>
                    <a:pt x="0" y="234569"/>
                    <a:pt x="7620" y="227076"/>
                    <a:pt x="16891" y="227076"/>
                  </a:cubicBezTo>
                  <a:moveTo>
                    <a:pt x="16891" y="260985"/>
                  </a:moveTo>
                  <a:lnTo>
                    <a:pt x="16891" y="243967"/>
                  </a:lnTo>
                  <a:lnTo>
                    <a:pt x="33909" y="243967"/>
                  </a:lnTo>
                  <a:lnTo>
                    <a:pt x="33909" y="695325"/>
                  </a:lnTo>
                  <a:lnTo>
                    <a:pt x="16891" y="695325"/>
                  </a:lnTo>
                  <a:lnTo>
                    <a:pt x="16891" y="678434"/>
                  </a:lnTo>
                  <a:lnTo>
                    <a:pt x="825627" y="678434"/>
                  </a:lnTo>
                  <a:cubicBezTo>
                    <a:pt x="835025" y="678434"/>
                    <a:pt x="842518" y="686054"/>
                    <a:pt x="842518" y="695325"/>
                  </a:cubicBezTo>
                  <a:lnTo>
                    <a:pt x="842518" y="921004"/>
                  </a:lnTo>
                  <a:lnTo>
                    <a:pt x="825627" y="921004"/>
                  </a:lnTo>
                  <a:lnTo>
                    <a:pt x="813689" y="908939"/>
                  </a:lnTo>
                  <a:lnTo>
                    <a:pt x="1269746" y="457581"/>
                  </a:lnTo>
                  <a:lnTo>
                    <a:pt x="1281684" y="469646"/>
                  </a:lnTo>
                  <a:lnTo>
                    <a:pt x="1269746" y="481711"/>
                  </a:lnTo>
                  <a:lnTo>
                    <a:pt x="813689" y="30353"/>
                  </a:lnTo>
                  <a:lnTo>
                    <a:pt x="825627" y="18288"/>
                  </a:lnTo>
                  <a:lnTo>
                    <a:pt x="842518" y="18288"/>
                  </a:lnTo>
                  <a:lnTo>
                    <a:pt x="842518" y="243967"/>
                  </a:lnTo>
                  <a:cubicBezTo>
                    <a:pt x="842518" y="253365"/>
                    <a:pt x="834898" y="260858"/>
                    <a:pt x="825627" y="260858"/>
                  </a:cubicBezTo>
                  <a:lnTo>
                    <a:pt x="16891" y="260858"/>
                  </a:lnTo>
                  <a:close/>
                </a:path>
              </a:pathLst>
            </a:custGeom>
            <a:solidFill>
              <a:srgbClr val="FF0000"/>
            </a:solidFill>
          </p:spPr>
        </p:sp>
      </p:gr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3473" y="2583147"/>
            <a:ext cx="4277322" cy="2410161"/>
          </a:xfrm>
          <a:custGeom>
            <a:avLst/>
            <a:gdLst/>
            <a:ahLst/>
            <a:cxnLst/>
            <a:rect r="r" b="b" t="t" l="l"/>
            <a:pathLst>
              <a:path h="2410161" w="4277322">
                <a:moveTo>
                  <a:pt x="0" y="0"/>
                </a:moveTo>
                <a:lnTo>
                  <a:pt x="4277322" y="0"/>
                </a:lnTo>
                <a:lnTo>
                  <a:pt x="4277322" y="2410161"/>
                </a:lnTo>
                <a:lnTo>
                  <a:pt x="0" y="2410161"/>
                </a:lnTo>
                <a:lnTo>
                  <a:pt x="0" y="0"/>
                </a:lnTo>
                <a:close/>
              </a:path>
            </a:pathLst>
          </a:custGeom>
          <a:blipFill>
            <a:blip r:embed="rId2"/>
            <a:stretch>
              <a:fillRect l="0" t="0" r="0" b="0"/>
            </a:stretch>
          </a:blipFill>
        </p:spPr>
      </p:sp>
      <p:sp>
        <p:nvSpPr>
          <p:cNvPr name="Freeform 3" id="3"/>
          <p:cNvSpPr/>
          <p:nvPr/>
        </p:nvSpPr>
        <p:spPr>
          <a:xfrm flipH="false" flipV="false" rot="0">
            <a:off x="5884446" y="2518293"/>
            <a:ext cx="4302361" cy="2422416"/>
          </a:xfrm>
          <a:custGeom>
            <a:avLst/>
            <a:gdLst/>
            <a:ahLst/>
            <a:cxnLst/>
            <a:rect r="r" b="b" t="t" l="l"/>
            <a:pathLst>
              <a:path h="2422416" w="4302361">
                <a:moveTo>
                  <a:pt x="0" y="0"/>
                </a:moveTo>
                <a:lnTo>
                  <a:pt x="4302361" y="0"/>
                </a:lnTo>
                <a:lnTo>
                  <a:pt x="4302361" y="2422416"/>
                </a:lnTo>
                <a:lnTo>
                  <a:pt x="0" y="2422416"/>
                </a:lnTo>
                <a:lnTo>
                  <a:pt x="0" y="0"/>
                </a:lnTo>
                <a:close/>
              </a:path>
            </a:pathLst>
          </a:custGeom>
          <a:blipFill>
            <a:blip r:embed="rId3"/>
            <a:stretch>
              <a:fillRect l="0" t="0" r="0" b="0"/>
            </a:stretch>
          </a:blipFill>
        </p:spPr>
      </p:sp>
      <p:grpSp>
        <p:nvGrpSpPr>
          <p:cNvPr name="Group 4" id="4"/>
          <p:cNvGrpSpPr/>
          <p:nvPr/>
        </p:nvGrpSpPr>
        <p:grpSpPr>
          <a:xfrm rot="0">
            <a:off x="4046379" y="1062820"/>
            <a:ext cx="13329373" cy="9525"/>
            <a:chOff x="0" y="0"/>
            <a:chExt cx="17772497" cy="12700"/>
          </a:xfrm>
        </p:grpSpPr>
        <p:sp>
          <p:nvSpPr>
            <p:cNvPr name="Freeform 5" id="5"/>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6" id="6"/>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컨텐츠 기능</a:t>
            </a:r>
          </a:p>
        </p:txBody>
      </p:sp>
      <p:sp>
        <p:nvSpPr>
          <p:cNvPr name="Freeform 7" id="7"/>
          <p:cNvSpPr/>
          <p:nvPr/>
        </p:nvSpPr>
        <p:spPr>
          <a:xfrm flipH="false" flipV="false" rot="0">
            <a:off x="10682047" y="4096991"/>
            <a:ext cx="7102480" cy="3332509"/>
          </a:xfrm>
          <a:custGeom>
            <a:avLst/>
            <a:gdLst/>
            <a:ahLst/>
            <a:cxnLst/>
            <a:rect r="r" b="b" t="t" l="l"/>
            <a:pathLst>
              <a:path h="3332509" w="7102480">
                <a:moveTo>
                  <a:pt x="0" y="0"/>
                </a:moveTo>
                <a:lnTo>
                  <a:pt x="7102480" y="0"/>
                </a:lnTo>
                <a:lnTo>
                  <a:pt x="7102480" y="3332509"/>
                </a:lnTo>
                <a:lnTo>
                  <a:pt x="0" y="33325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1112474" y="5313334"/>
            <a:ext cx="6258515" cy="1760190"/>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좋아요 버튼 클릭 시</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좋아요가 비동기화로  카운트 되고</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좋아요 색이 바뀌어 사용자가 좋아요가 클릭 됬음을 인지함</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작성자가 글쓴이와 동일 인물일 때는 글쓰기로 출력</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로그인 되어 있을 때 수정하기로 출력  클릭 시 해당 수정창으로 이동함</a:t>
            </a:r>
          </a:p>
        </p:txBody>
      </p:sp>
      <p:sp>
        <p:nvSpPr>
          <p:cNvPr name="TextBox 9" id="9"/>
          <p:cNvSpPr txBox="true"/>
          <p:nvPr/>
        </p:nvSpPr>
        <p:spPr>
          <a:xfrm rot="0">
            <a:off x="11126329" y="4731658"/>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컨텐츠 설명</a:t>
            </a:r>
          </a:p>
        </p:txBody>
      </p:sp>
      <p:grpSp>
        <p:nvGrpSpPr>
          <p:cNvPr name="Group 10" id="10"/>
          <p:cNvGrpSpPr/>
          <p:nvPr/>
        </p:nvGrpSpPr>
        <p:grpSpPr>
          <a:xfrm rot="0">
            <a:off x="607536" y="4478295"/>
            <a:ext cx="913688" cy="346582"/>
            <a:chOff x="0" y="0"/>
            <a:chExt cx="1218251" cy="462109"/>
          </a:xfrm>
        </p:grpSpPr>
        <p:sp>
          <p:nvSpPr>
            <p:cNvPr name="Freeform 11" id="11"/>
            <p:cNvSpPr/>
            <p:nvPr/>
          </p:nvSpPr>
          <p:spPr>
            <a:xfrm flipH="false" flipV="false" rot="0">
              <a:off x="0" y="0"/>
              <a:ext cx="1218311" cy="462153"/>
            </a:xfrm>
            <a:custGeom>
              <a:avLst/>
              <a:gdLst/>
              <a:ahLst/>
              <a:cxnLst/>
              <a:rect r="r" b="b" t="t" l="l"/>
              <a:pathLst>
                <a:path h="462153" w="1218311">
                  <a:moveTo>
                    <a:pt x="25400" y="0"/>
                  </a:moveTo>
                  <a:lnTo>
                    <a:pt x="1192911" y="0"/>
                  </a:lnTo>
                  <a:cubicBezTo>
                    <a:pt x="1206881" y="0"/>
                    <a:pt x="1218311" y="11430"/>
                    <a:pt x="1218311" y="25400"/>
                  </a:cubicBezTo>
                  <a:lnTo>
                    <a:pt x="1218311" y="436753"/>
                  </a:lnTo>
                  <a:cubicBezTo>
                    <a:pt x="1218311" y="450723"/>
                    <a:pt x="1206881" y="462153"/>
                    <a:pt x="1192911" y="462153"/>
                  </a:cubicBezTo>
                  <a:lnTo>
                    <a:pt x="25400" y="462153"/>
                  </a:lnTo>
                  <a:cubicBezTo>
                    <a:pt x="11430" y="462153"/>
                    <a:pt x="0" y="450723"/>
                    <a:pt x="0" y="436753"/>
                  </a:cubicBezTo>
                  <a:lnTo>
                    <a:pt x="0" y="25400"/>
                  </a:lnTo>
                  <a:cubicBezTo>
                    <a:pt x="0" y="11430"/>
                    <a:pt x="11430" y="0"/>
                    <a:pt x="25400" y="0"/>
                  </a:cubicBezTo>
                  <a:moveTo>
                    <a:pt x="25400" y="50800"/>
                  </a:moveTo>
                  <a:lnTo>
                    <a:pt x="25400" y="25400"/>
                  </a:lnTo>
                  <a:lnTo>
                    <a:pt x="50800" y="25400"/>
                  </a:lnTo>
                  <a:lnTo>
                    <a:pt x="50800" y="436753"/>
                  </a:lnTo>
                  <a:lnTo>
                    <a:pt x="25400" y="436753"/>
                  </a:lnTo>
                  <a:lnTo>
                    <a:pt x="25400" y="411353"/>
                  </a:lnTo>
                  <a:lnTo>
                    <a:pt x="1192911" y="411353"/>
                  </a:lnTo>
                  <a:lnTo>
                    <a:pt x="1192911" y="436753"/>
                  </a:lnTo>
                  <a:lnTo>
                    <a:pt x="1167511" y="436753"/>
                  </a:lnTo>
                  <a:lnTo>
                    <a:pt x="1167511" y="25400"/>
                  </a:lnTo>
                  <a:lnTo>
                    <a:pt x="1192911" y="25400"/>
                  </a:lnTo>
                  <a:lnTo>
                    <a:pt x="1192911" y="50800"/>
                  </a:lnTo>
                  <a:lnTo>
                    <a:pt x="25400" y="50800"/>
                  </a:lnTo>
                  <a:close/>
                </a:path>
              </a:pathLst>
            </a:custGeom>
            <a:solidFill>
              <a:srgbClr val="FF0000"/>
            </a:solidFill>
          </p:spPr>
        </p:sp>
      </p:grpSp>
      <p:grpSp>
        <p:nvGrpSpPr>
          <p:cNvPr name="Group 12" id="12"/>
          <p:cNvGrpSpPr/>
          <p:nvPr/>
        </p:nvGrpSpPr>
        <p:grpSpPr>
          <a:xfrm rot="0">
            <a:off x="219721" y="4283556"/>
            <a:ext cx="515922" cy="406794"/>
            <a:chOff x="0" y="0"/>
            <a:chExt cx="687896" cy="542392"/>
          </a:xfrm>
        </p:grpSpPr>
        <p:sp>
          <p:nvSpPr>
            <p:cNvPr name="Freeform 13" id="1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4" id="1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5" id="1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6" id="16"/>
          <p:cNvGrpSpPr/>
          <p:nvPr/>
        </p:nvGrpSpPr>
        <p:grpSpPr>
          <a:xfrm rot="0">
            <a:off x="4845638" y="3378291"/>
            <a:ext cx="973964" cy="702421"/>
            <a:chOff x="0" y="0"/>
            <a:chExt cx="1298619" cy="936561"/>
          </a:xfrm>
        </p:grpSpPr>
        <p:sp>
          <p:nvSpPr>
            <p:cNvPr name="Freeform 17" id="17"/>
            <p:cNvSpPr/>
            <p:nvPr/>
          </p:nvSpPr>
          <p:spPr>
            <a:xfrm flipH="false" flipV="false" rot="0">
              <a:off x="16891" y="16891"/>
              <a:ext cx="1264793" cy="902716"/>
            </a:xfrm>
            <a:custGeom>
              <a:avLst/>
              <a:gdLst/>
              <a:ahLst/>
              <a:cxnLst/>
              <a:rect r="r" b="b" t="t" l="l"/>
              <a:pathLst>
                <a:path h="902716" w="1264793">
                  <a:moveTo>
                    <a:pt x="0" y="225679"/>
                  </a:moveTo>
                  <a:lnTo>
                    <a:pt x="808736" y="225679"/>
                  </a:lnTo>
                  <a:lnTo>
                    <a:pt x="808736" y="0"/>
                  </a:lnTo>
                  <a:lnTo>
                    <a:pt x="1264793" y="451358"/>
                  </a:lnTo>
                  <a:lnTo>
                    <a:pt x="808736" y="902716"/>
                  </a:lnTo>
                  <a:lnTo>
                    <a:pt x="808736" y="677037"/>
                  </a:lnTo>
                  <a:lnTo>
                    <a:pt x="0" y="677037"/>
                  </a:lnTo>
                  <a:close/>
                </a:path>
              </a:pathLst>
            </a:custGeom>
            <a:solidFill>
              <a:srgbClr val="FF0000"/>
            </a:solidFill>
          </p:spPr>
        </p:sp>
        <p:sp>
          <p:nvSpPr>
            <p:cNvPr name="Freeform 18" id="18"/>
            <p:cNvSpPr/>
            <p:nvPr/>
          </p:nvSpPr>
          <p:spPr>
            <a:xfrm flipH="false" flipV="false" rot="0">
              <a:off x="0" y="-1397"/>
              <a:ext cx="1298702" cy="939292"/>
            </a:xfrm>
            <a:custGeom>
              <a:avLst/>
              <a:gdLst/>
              <a:ahLst/>
              <a:cxnLst/>
              <a:rect r="r" b="b" t="t" l="l"/>
              <a:pathLst>
                <a:path h="939292" w="1298702">
                  <a:moveTo>
                    <a:pt x="16891" y="227076"/>
                  </a:moveTo>
                  <a:lnTo>
                    <a:pt x="825627" y="227076"/>
                  </a:lnTo>
                  <a:lnTo>
                    <a:pt x="825627" y="243967"/>
                  </a:lnTo>
                  <a:lnTo>
                    <a:pt x="808736" y="243967"/>
                  </a:lnTo>
                  <a:lnTo>
                    <a:pt x="808736" y="18288"/>
                  </a:lnTo>
                  <a:cubicBezTo>
                    <a:pt x="808736" y="11557"/>
                    <a:pt x="812800" y="5334"/>
                    <a:pt x="819150" y="2667"/>
                  </a:cubicBezTo>
                  <a:cubicBezTo>
                    <a:pt x="825500" y="0"/>
                    <a:pt x="832739" y="1397"/>
                    <a:pt x="837565" y="6223"/>
                  </a:cubicBezTo>
                  <a:lnTo>
                    <a:pt x="1293622" y="457581"/>
                  </a:lnTo>
                  <a:cubicBezTo>
                    <a:pt x="1296797" y="460756"/>
                    <a:pt x="1298702" y="465074"/>
                    <a:pt x="1298702" y="469646"/>
                  </a:cubicBezTo>
                  <a:cubicBezTo>
                    <a:pt x="1298702" y="474218"/>
                    <a:pt x="1296924" y="478536"/>
                    <a:pt x="1293622" y="481711"/>
                  </a:cubicBezTo>
                  <a:lnTo>
                    <a:pt x="837565" y="933069"/>
                  </a:lnTo>
                  <a:cubicBezTo>
                    <a:pt x="832739" y="937895"/>
                    <a:pt x="825500" y="939292"/>
                    <a:pt x="819150" y="936625"/>
                  </a:cubicBezTo>
                  <a:cubicBezTo>
                    <a:pt x="812800" y="933958"/>
                    <a:pt x="808736" y="927862"/>
                    <a:pt x="808736" y="921004"/>
                  </a:cubicBezTo>
                  <a:lnTo>
                    <a:pt x="808736" y="695325"/>
                  </a:lnTo>
                  <a:lnTo>
                    <a:pt x="825627" y="695325"/>
                  </a:lnTo>
                  <a:lnTo>
                    <a:pt x="825627" y="712216"/>
                  </a:lnTo>
                  <a:lnTo>
                    <a:pt x="16891" y="712216"/>
                  </a:lnTo>
                  <a:cubicBezTo>
                    <a:pt x="7620" y="712343"/>
                    <a:pt x="0" y="704723"/>
                    <a:pt x="0" y="695325"/>
                  </a:cubicBezTo>
                  <a:lnTo>
                    <a:pt x="0" y="243967"/>
                  </a:lnTo>
                  <a:cubicBezTo>
                    <a:pt x="0" y="234569"/>
                    <a:pt x="7620" y="227076"/>
                    <a:pt x="16891" y="227076"/>
                  </a:cubicBezTo>
                  <a:moveTo>
                    <a:pt x="16891" y="260985"/>
                  </a:moveTo>
                  <a:lnTo>
                    <a:pt x="16891" y="243967"/>
                  </a:lnTo>
                  <a:lnTo>
                    <a:pt x="33909" y="243967"/>
                  </a:lnTo>
                  <a:lnTo>
                    <a:pt x="33909" y="695325"/>
                  </a:lnTo>
                  <a:lnTo>
                    <a:pt x="16891" y="695325"/>
                  </a:lnTo>
                  <a:lnTo>
                    <a:pt x="16891" y="678434"/>
                  </a:lnTo>
                  <a:lnTo>
                    <a:pt x="825627" y="678434"/>
                  </a:lnTo>
                  <a:cubicBezTo>
                    <a:pt x="835025" y="678434"/>
                    <a:pt x="842518" y="686054"/>
                    <a:pt x="842518" y="695325"/>
                  </a:cubicBezTo>
                  <a:lnTo>
                    <a:pt x="842518" y="921004"/>
                  </a:lnTo>
                  <a:lnTo>
                    <a:pt x="825627" y="921004"/>
                  </a:lnTo>
                  <a:lnTo>
                    <a:pt x="813689" y="908939"/>
                  </a:lnTo>
                  <a:lnTo>
                    <a:pt x="1269746" y="457581"/>
                  </a:lnTo>
                  <a:lnTo>
                    <a:pt x="1281684" y="469646"/>
                  </a:lnTo>
                  <a:lnTo>
                    <a:pt x="1269746" y="481711"/>
                  </a:lnTo>
                  <a:lnTo>
                    <a:pt x="813689" y="30353"/>
                  </a:lnTo>
                  <a:lnTo>
                    <a:pt x="825627" y="18288"/>
                  </a:lnTo>
                  <a:lnTo>
                    <a:pt x="842518" y="18288"/>
                  </a:lnTo>
                  <a:lnTo>
                    <a:pt x="842518" y="243967"/>
                  </a:lnTo>
                  <a:cubicBezTo>
                    <a:pt x="842518" y="253365"/>
                    <a:pt x="834898" y="260858"/>
                    <a:pt x="825627" y="260858"/>
                  </a:cubicBezTo>
                  <a:lnTo>
                    <a:pt x="16891" y="260858"/>
                  </a:lnTo>
                  <a:close/>
                </a:path>
              </a:pathLst>
            </a:custGeom>
            <a:solidFill>
              <a:srgbClr val="FF0000"/>
            </a:solidFill>
          </p:spPr>
        </p:sp>
      </p:grpSp>
      <p:grpSp>
        <p:nvGrpSpPr>
          <p:cNvPr name="Group 19" id="19"/>
          <p:cNvGrpSpPr/>
          <p:nvPr/>
        </p:nvGrpSpPr>
        <p:grpSpPr>
          <a:xfrm rot="0">
            <a:off x="6099869" y="4504359"/>
            <a:ext cx="913688" cy="346582"/>
            <a:chOff x="0" y="0"/>
            <a:chExt cx="1218251" cy="462109"/>
          </a:xfrm>
        </p:grpSpPr>
        <p:sp>
          <p:nvSpPr>
            <p:cNvPr name="Freeform 20" id="20"/>
            <p:cNvSpPr/>
            <p:nvPr/>
          </p:nvSpPr>
          <p:spPr>
            <a:xfrm flipH="false" flipV="false" rot="0">
              <a:off x="0" y="0"/>
              <a:ext cx="1218311" cy="462153"/>
            </a:xfrm>
            <a:custGeom>
              <a:avLst/>
              <a:gdLst/>
              <a:ahLst/>
              <a:cxnLst/>
              <a:rect r="r" b="b" t="t" l="l"/>
              <a:pathLst>
                <a:path h="462153" w="1218311">
                  <a:moveTo>
                    <a:pt x="25400" y="0"/>
                  </a:moveTo>
                  <a:lnTo>
                    <a:pt x="1192911" y="0"/>
                  </a:lnTo>
                  <a:cubicBezTo>
                    <a:pt x="1206881" y="0"/>
                    <a:pt x="1218311" y="11430"/>
                    <a:pt x="1218311" y="25400"/>
                  </a:cubicBezTo>
                  <a:lnTo>
                    <a:pt x="1218311" y="436753"/>
                  </a:lnTo>
                  <a:cubicBezTo>
                    <a:pt x="1218311" y="450723"/>
                    <a:pt x="1206881" y="462153"/>
                    <a:pt x="1192911" y="462153"/>
                  </a:cubicBezTo>
                  <a:lnTo>
                    <a:pt x="25400" y="462153"/>
                  </a:lnTo>
                  <a:cubicBezTo>
                    <a:pt x="11430" y="462153"/>
                    <a:pt x="0" y="450723"/>
                    <a:pt x="0" y="436753"/>
                  </a:cubicBezTo>
                  <a:lnTo>
                    <a:pt x="0" y="25400"/>
                  </a:lnTo>
                  <a:cubicBezTo>
                    <a:pt x="0" y="11430"/>
                    <a:pt x="11430" y="0"/>
                    <a:pt x="25400" y="0"/>
                  </a:cubicBezTo>
                  <a:moveTo>
                    <a:pt x="25400" y="50800"/>
                  </a:moveTo>
                  <a:lnTo>
                    <a:pt x="25400" y="25400"/>
                  </a:lnTo>
                  <a:lnTo>
                    <a:pt x="50800" y="25400"/>
                  </a:lnTo>
                  <a:lnTo>
                    <a:pt x="50800" y="436753"/>
                  </a:lnTo>
                  <a:lnTo>
                    <a:pt x="25400" y="436753"/>
                  </a:lnTo>
                  <a:lnTo>
                    <a:pt x="25400" y="411353"/>
                  </a:lnTo>
                  <a:lnTo>
                    <a:pt x="1192911" y="411353"/>
                  </a:lnTo>
                  <a:lnTo>
                    <a:pt x="1192911" y="436753"/>
                  </a:lnTo>
                  <a:lnTo>
                    <a:pt x="1167511" y="436753"/>
                  </a:lnTo>
                  <a:lnTo>
                    <a:pt x="1167511" y="25400"/>
                  </a:lnTo>
                  <a:lnTo>
                    <a:pt x="1192911" y="25400"/>
                  </a:lnTo>
                  <a:lnTo>
                    <a:pt x="1192911" y="50800"/>
                  </a:lnTo>
                  <a:lnTo>
                    <a:pt x="25400" y="50800"/>
                  </a:lnTo>
                  <a:close/>
                </a:path>
              </a:pathLst>
            </a:custGeom>
            <a:solidFill>
              <a:srgbClr val="FF0000"/>
            </a:solidFill>
          </p:spPr>
        </p:sp>
      </p:grpSp>
      <p:grpSp>
        <p:nvGrpSpPr>
          <p:cNvPr name="Group 21" id="21"/>
          <p:cNvGrpSpPr/>
          <p:nvPr/>
        </p:nvGrpSpPr>
        <p:grpSpPr>
          <a:xfrm rot="0">
            <a:off x="8774218" y="2686050"/>
            <a:ext cx="955556" cy="306345"/>
            <a:chOff x="0" y="0"/>
            <a:chExt cx="1274075" cy="408460"/>
          </a:xfrm>
        </p:grpSpPr>
        <p:sp>
          <p:nvSpPr>
            <p:cNvPr name="Freeform 22" id="22"/>
            <p:cNvSpPr/>
            <p:nvPr/>
          </p:nvSpPr>
          <p:spPr>
            <a:xfrm flipH="false" flipV="false" rot="0">
              <a:off x="0" y="0"/>
              <a:ext cx="1274064" cy="408432"/>
            </a:xfrm>
            <a:custGeom>
              <a:avLst/>
              <a:gdLst/>
              <a:ahLst/>
              <a:cxnLst/>
              <a:rect r="r" b="b" t="t" l="l"/>
              <a:pathLst>
                <a:path h="408432" w="1274064">
                  <a:moveTo>
                    <a:pt x="25400" y="0"/>
                  </a:moveTo>
                  <a:lnTo>
                    <a:pt x="1248664" y="0"/>
                  </a:lnTo>
                  <a:cubicBezTo>
                    <a:pt x="1262634" y="0"/>
                    <a:pt x="1274064" y="11430"/>
                    <a:pt x="1274064" y="25400"/>
                  </a:cubicBezTo>
                  <a:lnTo>
                    <a:pt x="1274064" y="383032"/>
                  </a:lnTo>
                  <a:cubicBezTo>
                    <a:pt x="1274064" y="397002"/>
                    <a:pt x="1262634" y="408432"/>
                    <a:pt x="1248664" y="408432"/>
                  </a:cubicBezTo>
                  <a:lnTo>
                    <a:pt x="25400" y="408432"/>
                  </a:lnTo>
                  <a:cubicBezTo>
                    <a:pt x="11430" y="408432"/>
                    <a:pt x="0" y="397002"/>
                    <a:pt x="0" y="383032"/>
                  </a:cubicBezTo>
                  <a:lnTo>
                    <a:pt x="0" y="25400"/>
                  </a:lnTo>
                  <a:cubicBezTo>
                    <a:pt x="0" y="11430"/>
                    <a:pt x="11430" y="0"/>
                    <a:pt x="25400" y="0"/>
                  </a:cubicBezTo>
                  <a:moveTo>
                    <a:pt x="25400" y="50800"/>
                  </a:moveTo>
                  <a:lnTo>
                    <a:pt x="25400" y="25400"/>
                  </a:lnTo>
                  <a:lnTo>
                    <a:pt x="50800" y="25400"/>
                  </a:lnTo>
                  <a:lnTo>
                    <a:pt x="50800" y="383032"/>
                  </a:lnTo>
                  <a:lnTo>
                    <a:pt x="25400" y="383032"/>
                  </a:lnTo>
                  <a:lnTo>
                    <a:pt x="25400" y="357632"/>
                  </a:lnTo>
                  <a:lnTo>
                    <a:pt x="1248664" y="357632"/>
                  </a:lnTo>
                  <a:lnTo>
                    <a:pt x="1248664" y="383032"/>
                  </a:lnTo>
                  <a:lnTo>
                    <a:pt x="1223264" y="383032"/>
                  </a:lnTo>
                  <a:lnTo>
                    <a:pt x="1223264" y="25400"/>
                  </a:lnTo>
                  <a:lnTo>
                    <a:pt x="1248664" y="25400"/>
                  </a:lnTo>
                  <a:lnTo>
                    <a:pt x="1248664" y="50800"/>
                  </a:lnTo>
                  <a:lnTo>
                    <a:pt x="25400" y="50800"/>
                  </a:lnTo>
                  <a:close/>
                </a:path>
              </a:pathLst>
            </a:custGeom>
            <a:solidFill>
              <a:srgbClr val="FF0000"/>
            </a:solidFill>
          </p:spPr>
        </p:sp>
      </p:grpSp>
      <p:grpSp>
        <p:nvGrpSpPr>
          <p:cNvPr name="Group 23" id="23"/>
          <p:cNvGrpSpPr/>
          <p:nvPr/>
        </p:nvGrpSpPr>
        <p:grpSpPr>
          <a:xfrm rot="0">
            <a:off x="8496536" y="2600528"/>
            <a:ext cx="515922" cy="406794"/>
            <a:chOff x="0" y="0"/>
            <a:chExt cx="687896" cy="542392"/>
          </a:xfrm>
        </p:grpSpPr>
        <p:sp>
          <p:nvSpPr>
            <p:cNvPr name="Freeform 24" id="24"/>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5" id="25"/>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6" id="26"/>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7" id="27"/>
          <p:cNvGrpSpPr/>
          <p:nvPr/>
        </p:nvGrpSpPr>
        <p:grpSpPr>
          <a:xfrm rot="0">
            <a:off x="5761535" y="4283556"/>
            <a:ext cx="515922" cy="406794"/>
            <a:chOff x="0" y="0"/>
            <a:chExt cx="687896" cy="542392"/>
          </a:xfrm>
        </p:grpSpPr>
        <p:sp>
          <p:nvSpPr>
            <p:cNvPr name="Freeform 28" id="28"/>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9" id="29"/>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0" id="30"/>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sp>
        <p:nvSpPr>
          <p:cNvPr name="Freeform 31" id="31"/>
          <p:cNvSpPr/>
          <p:nvPr/>
        </p:nvSpPr>
        <p:spPr>
          <a:xfrm flipH="false" flipV="false" rot="0">
            <a:off x="322473" y="5982210"/>
            <a:ext cx="4639322" cy="2772162"/>
          </a:xfrm>
          <a:custGeom>
            <a:avLst/>
            <a:gdLst/>
            <a:ahLst/>
            <a:cxnLst/>
            <a:rect r="r" b="b" t="t" l="l"/>
            <a:pathLst>
              <a:path h="2772162" w="4639322">
                <a:moveTo>
                  <a:pt x="0" y="0"/>
                </a:moveTo>
                <a:lnTo>
                  <a:pt x="4639322" y="0"/>
                </a:lnTo>
                <a:lnTo>
                  <a:pt x="4639322" y="2772162"/>
                </a:lnTo>
                <a:lnTo>
                  <a:pt x="0" y="2772162"/>
                </a:lnTo>
                <a:lnTo>
                  <a:pt x="0" y="0"/>
                </a:lnTo>
                <a:close/>
              </a:path>
            </a:pathLst>
          </a:custGeom>
          <a:blipFill>
            <a:blip r:embed="rId6"/>
            <a:stretch>
              <a:fillRect l="0" t="0" r="0" b="0"/>
            </a:stretch>
          </a:blipFill>
        </p:spPr>
      </p:sp>
      <p:sp>
        <p:nvSpPr>
          <p:cNvPr name="Freeform 32" id="32"/>
          <p:cNvSpPr/>
          <p:nvPr/>
        </p:nvSpPr>
        <p:spPr>
          <a:xfrm flipH="false" flipV="false" rot="0">
            <a:off x="5653918" y="6052908"/>
            <a:ext cx="4302361" cy="2422416"/>
          </a:xfrm>
          <a:custGeom>
            <a:avLst/>
            <a:gdLst/>
            <a:ahLst/>
            <a:cxnLst/>
            <a:rect r="r" b="b" t="t" l="l"/>
            <a:pathLst>
              <a:path h="2422416" w="4302361">
                <a:moveTo>
                  <a:pt x="0" y="0"/>
                </a:moveTo>
                <a:lnTo>
                  <a:pt x="4302361" y="0"/>
                </a:lnTo>
                <a:lnTo>
                  <a:pt x="4302361" y="2422416"/>
                </a:lnTo>
                <a:lnTo>
                  <a:pt x="0" y="2422416"/>
                </a:lnTo>
                <a:lnTo>
                  <a:pt x="0" y="0"/>
                </a:lnTo>
                <a:close/>
              </a:path>
            </a:pathLst>
          </a:custGeom>
          <a:blipFill>
            <a:blip r:embed="rId3"/>
            <a:stretch>
              <a:fillRect l="0" t="0" r="0" b="0"/>
            </a:stretch>
          </a:blipFill>
        </p:spPr>
      </p:sp>
      <p:sp>
        <p:nvSpPr>
          <p:cNvPr name="TextBox 33" id="33"/>
          <p:cNvSpPr txBox="true"/>
          <p:nvPr/>
        </p:nvSpPr>
        <p:spPr>
          <a:xfrm rot="0">
            <a:off x="503473" y="9295976"/>
            <a:ext cx="10027786" cy="400320"/>
          </a:xfrm>
          <a:prstGeom prst="rect">
            <a:avLst/>
          </a:prstGeom>
        </p:spPr>
        <p:txBody>
          <a:bodyPr anchor="t" rtlCol="false" tIns="0" lIns="0" bIns="0" rIns="0">
            <a:spAutoFit/>
          </a:bodyPr>
          <a:lstStyle/>
          <a:p>
            <a:pPr algn="ctr">
              <a:lnSpc>
                <a:spcPts val="3210"/>
              </a:lnSpc>
            </a:pPr>
            <a:r>
              <a:rPr lang="en-US" b="true" sz="2792" spc="-200">
                <a:solidFill>
                  <a:srgbClr val="000000"/>
                </a:solidFill>
                <a:latin typeface="Source Han Sans KR Medium"/>
                <a:ea typeface="Source Han Sans KR Medium"/>
                <a:cs typeface="Source Han Sans KR Medium"/>
                <a:sym typeface="Source Han Sans KR Medium"/>
              </a:rPr>
              <a:t>작성자 아이디와 로그인 아이디의 차이에 따라</a:t>
            </a:r>
          </a:p>
        </p:txBody>
      </p:sp>
      <p:grpSp>
        <p:nvGrpSpPr>
          <p:cNvPr name="Group 34" id="34"/>
          <p:cNvGrpSpPr/>
          <p:nvPr/>
        </p:nvGrpSpPr>
        <p:grpSpPr>
          <a:xfrm rot="0">
            <a:off x="3803083" y="8147792"/>
            <a:ext cx="913688" cy="346582"/>
            <a:chOff x="0" y="0"/>
            <a:chExt cx="1218251" cy="462109"/>
          </a:xfrm>
        </p:grpSpPr>
        <p:sp>
          <p:nvSpPr>
            <p:cNvPr name="Freeform 35" id="35"/>
            <p:cNvSpPr/>
            <p:nvPr/>
          </p:nvSpPr>
          <p:spPr>
            <a:xfrm flipH="false" flipV="false" rot="0">
              <a:off x="0" y="0"/>
              <a:ext cx="1218311" cy="462153"/>
            </a:xfrm>
            <a:custGeom>
              <a:avLst/>
              <a:gdLst/>
              <a:ahLst/>
              <a:cxnLst/>
              <a:rect r="r" b="b" t="t" l="l"/>
              <a:pathLst>
                <a:path h="462153" w="1218311">
                  <a:moveTo>
                    <a:pt x="25400" y="0"/>
                  </a:moveTo>
                  <a:lnTo>
                    <a:pt x="1192911" y="0"/>
                  </a:lnTo>
                  <a:cubicBezTo>
                    <a:pt x="1206881" y="0"/>
                    <a:pt x="1218311" y="11430"/>
                    <a:pt x="1218311" y="25400"/>
                  </a:cubicBezTo>
                  <a:lnTo>
                    <a:pt x="1218311" y="436753"/>
                  </a:lnTo>
                  <a:cubicBezTo>
                    <a:pt x="1218311" y="450723"/>
                    <a:pt x="1206881" y="462153"/>
                    <a:pt x="1192911" y="462153"/>
                  </a:cubicBezTo>
                  <a:lnTo>
                    <a:pt x="25400" y="462153"/>
                  </a:lnTo>
                  <a:cubicBezTo>
                    <a:pt x="11430" y="462153"/>
                    <a:pt x="0" y="450723"/>
                    <a:pt x="0" y="436753"/>
                  </a:cubicBezTo>
                  <a:lnTo>
                    <a:pt x="0" y="25400"/>
                  </a:lnTo>
                  <a:cubicBezTo>
                    <a:pt x="0" y="11430"/>
                    <a:pt x="11430" y="0"/>
                    <a:pt x="25400" y="0"/>
                  </a:cubicBezTo>
                  <a:moveTo>
                    <a:pt x="25400" y="50800"/>
                  </a:moveTo>
                  <a:lnTo>
                    <a:pt x="25400" y="25400"/>
                  </a:lnTo>
                  <a:lnTo>
                    <a:pt x="50800" y="25400"/>
                  </a:lnTo>
                  <a:lnTo>
                    <a:pt x="50800" y="436753"/>
                  </a:lnTo>
                  <a:lnTo>
                    <a:pt x="25400" y="436753"/>
                  </a:lnTo>
                  <a:lnTo>
                    <a:pt x="25400" y="411353"/>
                  </a:lnTo>
                  <a:lnTo>
                    <a:pt x="1192911" y="411353"/>
                  </a:lnTo>
                  <a:lnTo>
                    <a:pt x="1192911" y="436753"/>
                  </a:lnTo>
                  <a:lnTo>
                    <a:pt x="1167511" y="436753"/>
                  </a:lnTo>
                  <a:lnTo>
                    <a:pt x="1167511" y="25400"/>
                  </a:lnTo>
                  <a:lnTo>
                    <a:pt x="1192911" y="25400"/>
                  </a:lnTo>
                  <a:lnTo>
                    <a:pt x="1192911" y="50800"/>
                  </a:lnTo>
                  <a:lnTo>
                    <a:pt x="25400" y="50800"/>
                  </a:lnTo>
                  <a:close/>
                </a:path>
              </a:pathLst>
            </a:custGeom>
            <a:solidFill>
              <a:srgbClr val="FF0000"/>
            </a:solidFill>
          </p:spPr>
        </p:sp>
      </p:grpSp>
      <p:grpSp>
        <p:nvGrpSpPr>
          <p:cNvPr name="Group 36" id="36"/>
          <p:cNvGrpSpPr/>
          <p:nvPr/>
        </p:nvGrpSpPr>
        <p:grpSpPr>
          <a:xfrm rot="0">
            <a:off x="3464749" y="7926989"/>
            <a:ext cx="515922" cy="406794"/>
            <a:chOff x="0" y="0"/>
            <a:chExt cx="687896" cy="542392"/>
          </a:xfrm>
        </p:grpSpPr>
        <p:sp>
          <p:nvSpPr>
            <p:cNvPr name="Freeform 37" id="37"/>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8" id="38"/>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9" id="39"/>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grpSp>
        <p:nvGrpSpPr>
          <p:cNvPr name="Group 40" id="40"/>
          <p:cNvGrpSpPr/>
          <p:nvPr/>
        </p:nvGrpSpPr>
        <p:grpSpPr>
          <a:xfrm rot="0">
            <a:off x="8816086" y="8039770"/>
            <a:ext cx="913688" cy="346582"/>
            <a:chOff x="0" y="0"/>
            <a:chExt cx="1218251" cy="462109"/>
          </a:xfrm>
        </p:grpSpPr>
        <p:sp>
          <p:nvSpPr>
            <p:cNvPr name="Freeform 41" id="41"/>
            <p:cNvSpPr/>
            <p:nvPr/>
          </p:nvSpPr>
          <p:spPr>
            <a:xfrm flipH="false" flipV="false" rot="0">
              <a:off x="0" y="0"/>
              <a:ext cx="1218311" cy="462153"/>
            </a:xfrm>
            <a:custGeom>
              <a:avLst/>
              <a:gdLst/>
              <a:ahLst/>
              <a:cxnLst/>
              <a:rect r="r" b="b" t="t" l="l"/>
              <a:pathLst>
                <a:path h="462153" w="1218311">
                  <a:moveTo>
                    <a:pt x="25400" y="0"/>
                  </a:moveTo>
                  <a:lnTo>
                    <a:pt x="1192911" y="0"/>
                  </a:lnTo>
                  <a:cubicBezTo>
                    <a:pt x="1206881" y="0"/>
                    <a:pt x="1218311" y="11430"/>
                    <a:pt x="1218311" y="25400"/>
                  </a:cubicBezTo>
                  <a:lnTo>
                    <a:pt x="1218311" y="436753"/>
                  </a:lnTo>
                  <a:cubicBezTo>
                    <a:pt x="1218311" y="450723"/>
                    <a:pt x="1206881" y="462153"/>
                    <a:pt x="1192911" y="462153"/>
                  </a:cubicBezTo>
                  <a:lnTo>
                    <a:pt x="25400" y="462153"/>
                  </a:lnTo>
                  <a:cubicBezTo>
                    <a:pt x="11430" y="462153"/>
                    <a:pt x="0" y="450723"/>
                    <a:pt x="0" y="436753"/>
                  </a:cubicBezTo>
                  <a:lnTo>
                    <a:pt x="0" y="25400"/>
                  </a:lnTo>
                  <a:cubicBezTo>
                    <a:pt x="0" y="11430"/>
                    <a:pt x="11430" y="0"/>
                    <a:pt x="25400" y="0"/>
                  </a:cubicBezTo>
                  <a:moveTo>
                    <a:pt x="25400" y="50800"/>
                  </a:moveTo>
                  <a:lnTo>
                    <a:pt x="25400" y="25400"/>
                  </a:lnTo>
                  <a:lnTo>
                    <a:pt x="50800" y="25400"/>
                  </a:lnTo>
                  <a:lnTo>
                    <a:pt x="50800" y="436753"/>
                  </a:lnTo>
                  <a:lnTo>
                    <a:pt x="25400" y="436753"/>
                  </a:lnTo>
                  <a:lnTo>
                    <a:pt x="25400" y="411353"/>
                  </a:lnTo>
                  <a:lnTo>
                    <a:pt x="1192911" y="411353"/>
                  </a:lnTo>
                  <a:lnTo>
                    <a:pt x="1192911" y="436753"/>
                  </a:lnTo>
                  <a:lnTo>
                    <a:pt x="1167511" y="436753"/>
                  </a:lnTo>
                  <a:lnTo>
                    <a:pt x="1167511" y="25400"/>
                  </a:lnTo>
                  <a:lnTo>
                    <a:pt x="1192911" y="25400"/>
                  </a:lnTo>
                  <a:lnTo>
                    <a:pt x="1192911" y="50800"/>
                  </a:lnTo>
                  <a:lnTo>
                    <a:pt x="25400" y="50800"/>
                  </a:lnTo>
                  <a:close/>
                </a:path>
              </a:pathLst>
            </a:custGeom>
            <a:solidFill>
              <a:srgbClr val="FF0000"/>
            </a:solidFill>
          </p:spPr>
        </p:sp>
      </p:grpSp>
      <p:grpSp>
        <p:nvGrpSpPr>
          <p:cNvPr name="Group 42" id="42"/>
          <p:cNvGrpSpPr/>
          <p:nvPr/>
        </p:nvGrpSpPr>
        <p:grpSpPr>
          <a:xfrm rot="0">
            <a:off x="8477752" y="7818967"/>
            <a:ext cx="515922" cy="406794"/>
            <a:chOff x="0" y="0"/>
            <a:chExt cx="687896" cy="542392"/>
          </a:xfrm>
        </p:grpSpPr>
        <p:sp>
          <p:nvSpPr>
            <p:cNvPr name="Freeform 43" id="4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4" id="4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5" id="4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5</a:t>
              </a:r>
            </a:p>
          </p:txBody>
        </p:sp>
      </p:gr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7682" y="2661110"/>
            <a:ext cx="9574302" cy="5435639"/>
          </a:xfrm>
          <a:custGeom>
            <a:avLst/>
            <a:gdLst/>
            <a:ahLst/>
            <a:cxnLst/>
            <a:rect r="r" b="b" t="t" l="l"/>
            <a:pathLst>
              <a:path h="5435639" w="9574302">
                <a:moveTo>
                  <a:pt x="0" y="0"/>
                </a:moveTo>
                <a:lnTo>
                  <a:pt x="9574302" y="0"/>
                </a:lnTo>
                <a:lnTo>
                  <a:pt x="9574302" y="5435639"/>
                </a:lnTo>
                <a:lnTo>
                  <a:pt x="0" y="5435639"/>
                </a:lnTo>
                <a:lnTo>
                  <a:pt x="0" y="0"/>
                </a:lnTo>
                <a:close/>
              </a:path>
            </a:pathLst>
          </a:custGeom>
          <a:blipFill>
            <a:blip r:embed="rId2"/>
            <a:stretch>
              <a:fillRect l="0" t="0" r="0" b="0"/>
            </a:stretch>
          </a:blipFill>
        </p:spPr>
      </p:sp>
      <p:grpSp>
        <p:nvGrpSpPr>
          <p:cNvPr name="Group 3" id="3"/>
          <p:cNvGrpSpPr/>
          <p:nvPr/>
        </p:nvGrpSpPr>
        <p:grpSpPr>
          <a:xfrm rot="0">
            <a:off x="4046379" y="1062820"/>
            <a:ext cx="13329373" cy="9525"/>
            <a:chOff x="0" y="0"/>
            <a:chExt cx="17772497" cy="12700"/>
          </a:xfrm>
        </p:grpSpPr>
        <p:sp>
          <p:nvSpPr>
            <p:cNvPr name="Freeform 4" id="4"/>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5" id="5"/>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글쓰기 기능</a:t>
            </a:r>
          </a:p>
        </p:txBody>
      </p:sp>
      <p:sp>
        <p:nvSpPr>
          <p:cNvPr name="TextBox 6" id="6"/>
          <p:cNvSpPr txBox="true"/>
          <p:nvPr/>
        </p:nvSpPr>
        <p:spPr>
          <a:xfrm rot="0">
            <a:off x="10873003" y="3615191"/>
            <a:ext cx="6258515" cy="2940000"/>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5 번으로 드래그 &amp; 드롭 했을 경우 해당 하는 이미지가 1번 란에 표시 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버튼 클릭 시 해당 이미지 삭제버튼을 클릭하면 해당이미지를 삭제 할 수 있습니다.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로그인한 유저의 이름을 가져옵니다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본문 내용을 제출합니다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이미지를 드래그 &amp; 드롭으로 물리 저장소에 저장과 해당 내용을 토대로 1번에 출력합니다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상품 태그를 검색하여 클릭하면 태그로 받아서 확인할 수 있습니다 삭제는 해당 상품을 클릭하면 삭제할 수 있습니다.</a:t>
            </a:r>
          </a:p>
        </p:txBody>
      </p:sp>
      <p:sp>
        <p:nvSpPr>
          <p:cNvPr name="TextBox 7" id="7"/>
          <p:cNvSpPr txBox="true"/>
          <p:nvPr/>
        </p:nvSpPr>
        <p:spPr>
          <a:xfrm rot="0">
            <a:off x="10873003" y="2771671"/>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글쓰기 설명</a:t>
            </a:r>
          </a:p>
        </p:txBody>
      </p:sp>
      <p:grpSp>
        <p:nvGrpSpPr>
          <p:cNvPr name="Group 8" id="8"/>
          <p:cNvGrpSpPr/>
          <p:nvPr/>
        </p:nvGrpSpPr>
        <p:grpSpPr>
          <a:xfrm rot="0">
            <a:off x="448796" y="2781196"/>
            <a:ext cx="4815677" cy="5023302"/>
            <a:chOff x="0" y="0"/>
            <a:chExt cx="6420903" cy="6697736"/>
          </a:xfrm>
        </p:grpSpPr>
        <p:sp>
          <p:nvSpPr>
            <p:cNvPr name="Freeform 9" id="9"/>
            <p:cNvSpPr/>
            <p:nvPr/>
          </p:nvSpPr>
          <p:spPr>
            <a:xfrm flipH="false" flipV="false" rot="0">
              <a:off x="0" y="0"/>
              <a:ext cx="6420866" cy="6697726"/>
            </a:xfrm>
            <a:custGeom>
              <a:avLst/>
              <a:gdLst/>
              <a:ahLst/>
              <a:cxnLst/>
              <a:rect r="r" b="b" t="t" l="l"/>
              <a:pathLst>
                <a:path h="6697726" w="6420866">
                  <a:moveTo>
                    <a:pt x="25400" y="0"/>
                  </a:moveTo>
                  <a:lnTo>
                    <a:pt x="6395466" y="0"/>
                  </a:lnTo>
                  <a:cubicBezTo>
                    <a:pt x="6409436" y="0"/>
                    <a:pt x="6420866" y="11430"/>
                    <a:pt x="6420866" y="25400"/>
                  </a:cubicBezTo>
                  <a:lnTo>
                    <a:pt x="6420866" y="6672326"/>
                  </a:lnTo>
                  <a:cubicBezTo>
                    <a:pt x="6420866" y="6686296"/>
                    <a:pt x="6409436" y="6697726"/>
                    <a:pt x="6395466" y="6697726"/>
                  </a:cubicBezTo>
                  <a:lnTo>
                    <a:pt x="25400" y="6697726"/>
                  </a:lnTo>
                  <a:cubicBezTo>
                    <a:pt x="11430" y="6697726"/>
                    <a:pt x="0" y="6686296"/>
                    <a:pt x="0" y="6672326"/>
                  </a:cubicBezTo>
                  <a:lnTo>
                    <a:pt x="0" y="25400"/>
                  </a:lnTo>
                  <a:cubicBezTo>
                    <a:pt x="0" y="11430"/>
                    <a:pt x="11430" y="0"/>
                    <a:pt x="25400" y="0"/>
                  </a:cubicBezTo>
                  <a:moveTo>
                    <a:pt x="25400" y="50800"/>
                  </a:moveTo>
                  <a:lnTo>
                    <a:pt x="25400" y="25400"/>
                  </a:lnTo>
                  <a:lnTo>
                    <a:pt x="50800" y="25400"/>
                  </a:lnTo>
                  <a:lnTo>
                    <a:pt x="50800" y="6672326"/>
                  </a:lnTo>
                  <a:lnTo>
                    <a:pt x="25400" y="6672326"/>
                  </a:lnTo>
                  <a:lnTo>
                    <a:pt x="25400" y="6646926"/>
                  </a:lnTo>
                  <a:lnTo>
                    <a:pt x="6395466" y="6646926"/>
                  </a:lnTo>
                  <a:lnTo>
                    <a:pt x="6395466" y="6672326"/>
                  </a:lnTo>
                  <a:lnTo>
                    <a:pt x="6370066" y="6672326"/>
                  </a:lnTo>
                  <a:lnTo>
                    <a:pt x="6370066" y="25400"/>
                  </a:lnTo>
                  <a:lnTo>
                    <a:pt x="6395466" y="25400"/>
                  </a:lnTo>
                  <a:lnTo>
                    <a:pt x="6395466" y="50800"/>
                  </a:lnTo>
                  <a:lnTo>
                    <a:pt x="25400" y="50800"/>
                  </a:lnTo>
                  <a:close/>
                </a:path>
              </a:pathLst>
            </a:custGeom>
            <a:solidFill>
              <a:srgbClr val="FF0000"/>
            </a:solidFill>
          </p:spPr>
        </p:sp>
      </p:grpSp>
      <p:grpSp>
        <p:nvGrpSpPr>
          <p:cNvPr name="Group 10" id="10"/>
          <p:cNvGrpSpPr/>
          <p:nvPr/>
        </p:nvGrpSpPr>
        <p:grpSpPr>
          <a:xfrm rot="0">
            <a:off x="219721" y="2660375"/>
            <a:ext cx="515922" cy="406794"/>
            <a:chOff x="0" y="0"/>
            <a:chExt cx="687896" cy="542392"/>
          </a:xfrm>
        </p:grpSpPr>
        <p:sp>
          <p:nvSpPr>
            <p:cNvPr name="Freeform 11" id="11"/>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2" id="12"/>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3" id="13"/>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4" id="14"/>
          <p:cNvGrpSpPr/>
          <p:nvPr/>
        </p:nvGrpSpPr>
        <p:grpSpPr>
          <a:xfrm rot="0">
            <a:off x="5405126" y="2690481"/>
            <a:ext cx="1956743" cy="346582"/>
            <a:chOff x="0" y="0"/>
            <a:chExt cx="2608991" cy="462109"/>
          </a:xfrm>
        </p:grpSpPr>
        <p:sp>
          <p:nvSpPr>
            <p:cNvPr name="Freeform 15" id="15"/>
            <p:cNvSpPr/>
            <p:nvPr/>
          </p:nvSpPr>
          <p:spPr>
            <a:xfrm flipH="false" flipV="false" rot="0">
              <a:off x="0" y="0"/>
              <a:ext cx="2608961" cy="462153"/>
            </a:xfrm>
            <a:custGeom>
              <a:avLst/>
              <a:gdLst/>
              <a:ahLst/>
              <a:cxnLst/>
              <a:rect r="r" b="b" t="t" l="l"/>
              <a:pathLst>
                <a:path h="462153" w="2608961">
                  <a:moveTo>
                    <a:pt x="25400" y="0"/>
                  </a:moveTo>
                  <a:lnTo>
                    <a:pt x="2583561" y="0"/>
                  </a:lnTo>
                  <a:cubicBezTo>
                    <a:pt x="2597531" y="0"/>
                    <a:pt x="2608961" y="11430"/>
                    <a:pt x="2608961" y="25400"/>
                  </a:cubicBezTo>
                  <a:lnTo>
                    <a:pt x="2608961" y="436753"/>
                  </a:lnTo>
                  <a:cubicBezTo>
                    <a:pt x="2608961" y="450723"/>
                    <a:pt x="2597531" y="462153"/>
                    <a:pt x="2583561" y="462153"/>
                  </a:cubicBezTo>
                  <a:lnTo>
                    <a:pt x="25400" y="462153"/>
                  </a:lnTo>
                  <a:cubicBezTo>
                    <a:pt x="11430" y="462153"/>
                    <a:pt x="0" y="450723"/>
                    <a:pt x="0" y="436753"/>
                  </a:cubicBezTo>
                  <a:lnTo>
                    <a:pt x="0" y="25400"/>
                  </a:lnTo>
                  <a:cubicBezTo>
                    <a:pt x="0" y="11430"/>
                    <a:pt x="11430" y="0"/>
                    <a:pt x="25400" y="0"/>
                  </a:cubicBezTo>
                  <a:moveTo>
                    <a:pt x="25400" y="50800"/>
                  </a:moveTo>
                  <a:lnTo>
                    <a:pt x="25400" y="25400"/>
                  </a:lnTo>
                  <a:lnTo>
                    <a:pt x="50800" y="25400"/>
                  </a:lnTo>
                  <a:lnTo>
                    <a:pt x="50800" y="436753"/>
                  </a:lnTo>
                  <a:lnTo>
                    <a:pt x="25400" y="436753"/>
                  </a:lnTo>
                  <a:lnTo>
                    <a:pt x="25400" y="411353"/>
                  </a:lnTo>
                  <a:lnTo>
                    <a:pt x="2583561" y="411353"/>
                  </a:lnTo>
                  <a:lnTo>
                    <a:pt x="2583561" y="436753"/>
                  </a:lnTo>
                  <a:lnTo>
                    <a:pt x="2558161" y="436753"/>
                  </a:lnTo>
                  <a:lnTo>
                    <a:pt x="2558161" y="25400"/>
                  </a:lnTo>
                  <a:lnTo>
                    <a:pt x="2583561" y="25400"/>
                  </a:lnTo>
                  <a:lnTo>
                    <a:pt x="2583561" y="50800"/>
                  </a:lnTo>
                  <a:lnTo>
                    <a:pt x="25400" y="50800"/>
                  </a:lnTo>
                  <a:close/>
                </a:path>
              </a:pathLst>
            </a:custGeom>
            <a:solidFill>
              <a:srgbClr val="FF0000"/>
            </a:solidFill>
          </p:spPr>
        </p:sp>
      </p:grpSp>
      <p:grpSp>
        <p:nvGrpSpPr>
          <p:cNvPr name="Group 16" id="16"/>
          <p:cNvGrpSpPr/>
          <p:nvPr/>
        </p:nvGrpSpPr>
        <p:grpSpPr>
          <a:xfrm rot="0">
            <a:off x="1730988" y="2846607"/>
            <a:ext cx="2479061" cy="563434"/>
            <a:chOff x="0" y="0"/>
            <a:chExt cx="3305415" cy="751245"/>
          </a:xfrm>
        </p:grpSpPr>
        <p:sp>
          <p:nvSpPr>
            <p:cNvPr name="Freeform 17" id="17"/>
            <p:cNvSpPr/>
            <p:nvPr/>
          </p:nvSpPr>
          <p:spPr>
            <a:xfrm flipH="false" flipV="false" rot="0">
              <a:off x="0" y="0"/>
              <a:ext cx="3305429" cy="751205"/>
            </a:xfrm>
            <a:custGeom>
              <a:avLst/>
              <a:gdLst/>
              <a:ahLst/>
              <a:cxnLst/>
              <a:rect r="r" b="b" t="t" l="l"/>
              <a:pathLst>
                <a:path h="751205" w="3305429">
                  <a:moveTo>
                    <a:pt x="25400" y="0"/>
                  </a:moveTo>
                  <a:lnTo>
                    <a:pt x="3280029" y="0"/>
                  </a:lnTo>
                  <a:cubicBezTo>
                    <a:pt x="3293999" y="0"/>
                    <a:pt x="3305429" y="11430"/>
                    <a:pt x="3305429" y="25400"/>
                  </a:cubicBezTo>
                  <a:lnTo>
                    <a:pt x="3305429" y="725805"/>
                  </a:lnTo>
                  <a:cubicBezTo>
                    <a:pt x="3305429" y="739775"/>
                    <a:pt x="3293999" y="751205"/>
                    <a:pt x="3280029" y="751205"/>
                  </a:cubicBezTo>
                  <a:lnTo>
                    <a:pt x="25400" y="751205"/>
                  </a:lnTo>
                  <a:cubicBezTo>
                    <a:pt x="11430" y="751205"/>
                    <a:pt x="0" y="739775"/>
                    <a:pt x="0" y="725805"/>
                  </a:cubicBezTo>
                  <a:lnTo>
                    <a:pt x="0" y="25400"/>
                  </a:lnTo>
                  <a:cubicBezTo>
                    <a:pt x="0" y="11430"/>
                    <a:pt x="11430" y="0"/>
                    <a:pt x="25400" y="0"/>
                  </a:cubicBezTo>
                  <a:moveTo>
                    <a:pt x="25400" y="50800"/>
                  </a:moveTo>
                  <a:lnTo>
                    <a:pt x="25400" y="25400"/>
                  </a:lnTo>
                  <a:lnTo>
                    <a:pt x="50800" y="25400"/>
                  </a:lnTo>
                  <a:lnTo>
                    <a:pt x="50800" y="725805"/>
                  </a:lnTo>
                  <a:lnTo>
                    <a:pt x="25400" y="725805"/>
                  </a:lnTo>
                  <a:lnTo>
                    <a:pt x="25400" y="700405"/>
                  </a:lnTo>
                  <a:lnTo>
                    <a:pt x="3280029" y="700405"/>
                  </a:lnTo>
                  <a:lnTo>
                    <a:pt x="3280029" y="725805"/>
                  </a:lnTo>
                  <a:lnTo>
                    <a:pt x="3254629" y="725805"/>
                  </a:lnTo>
                  <a:lnTo>
                    <a:pt x="3254629" y="25400"/>
                  </a:lnTo>
                  <a:lnTo>
                    <a:pt x="3280029" y="25400"/>
                  </a:lnTo>
                  <a:lnTo>
                    <a:pt x="3280029" y="50800"/>
                  </a:lnTo>
                  <a:lnTo>
                    <a:pt x="25400" y="50800"/>
                  </a:lnTo>
                  <a:close/>
                </a:path>
              </a:pathLst>
            </a:custGeom>
            <a:solidFill>
              <a:srgbClr val="FF0000"/>
            </a:solidFill>
          </p:spPr>
        </p:sp>
      </p:grpSp>
      <p:grpSp>
        <p:nvGrpSpPr>
          <p:cNvPr name="Group 18" id="18"/>
          <p:cNvGrpSpPr/>
          <p:nvPr/>
        </p:nvGrpSpPr>
        <p:grpSpPr>
          <a:xfrm rot="0">
            <a:off x="1487159" y="2734230"/>
            <a:ext cx="515922" cy="406794"/>
            <a:chOff x="0" y="0"/>
            <a:chExt cx="687896" cy="542392"/>
          </a:xfrm>
        </p:grpSpPr>
        <p:sp>
          <p:nvSpPr>
            <p:cNvPr name="Freeform 19" id="1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0" id="2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1" id="2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2" id="22"/>
          <p:cNvGrpSpPr/>
          <p:nvPr/>
        </p:nvGrpSpPr>
        <p:grpSpPr>
          <a:xfrm rot="0">
            <a:off x="5129502" y="2469678"/>
            <a:ext cx="515922" cy="406794"/>
            <a:chOff x="0" y="0"/>
            <a:chExt cx="687896" cy="542392"/>
          </a:xfrm>
        </p:grpSpPr>
        <p:sp>
          <p:nvSpPr>
            <p:cNvPr name="Freeform 23" id="2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4" id="2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5" id="2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26" id="26"/>
          <p:cNvGrpSpPr/>
          <p:nvPr/>
        </p:nvGrpSpPr>
        <p:grpSpPr>
          <a:xfrm rot="0">
            <a:off x="5461798" y="3412116"/>
            <a:ext cx="4267976" cy="2055234"/>
            <a:chOff x="0" y="0"/>
            <a:chExt cx="5690635" cy="2740312"/>
          </a:xfrm>
        </p:grpSpPr>
        <p:sp>
          <p:nvSpPr>
            <p:cNvPr name="Freeform 27" id="27"/>
            <p:cNvSpPr/>
            <p:nvPr/>
          </p:nvSpPr>
          <p:spPr>
            <a:xfrm flipH="false" flipV="false" rot="0">
              <a:off x="0" y="0"/>
              <a:ext cx="5690616" cy="2740279"/>
            </a:xfrm>
            <a:custGeom>
              <a:avLst/>
              <a:gdLst/>
              <a:ahLst/>
              <a:cxnLst/>
              <a:rect r="r" b="b" t="t" l="l"/>
              <a:pathLst>
                <a:path h="2740279" w="5690616">
                  <a:moveTo>
                    <a:pt x="25400" y="0"/>
                  </a:moveTo>
                  <a:lnTo>
                    <a:pt x="5665216" y="0"/>
                  </a:lnTo>
                  <a:cubicBezTo>
                    <a:pt x="5679186" y="0"/>
                    <a:pt x="5690616" y="11430"/>
                    <a:pt x="5690616" y="25400"/>
                  </a:cubicBezTo>
                  <a:lnTo>
                    <a:pt x="5690616" y="2714879"/>
                  </a:lnTo>
                  <a:cubicBezTo>
                    <a:pt x="5690616" y="2728849"/>
                    <a:pt x="5679186" y="2740279"/>
                    <a:pt x="5665216" y="2740279"/>
                  </a:cubicBezTo>
                  <a:lnTo>
                    <a:pt x="25400" y="2740279"/>
                  </a:lnTo>
                  <a:cubicBezTo>
                    <a:pt x="11430" y="2740279"/>
                    <a:pt x="0" y="2728849"/>
                    <a:pt x="0" y="2714879"/>
                  </a:cubicBezTo>
                  <a:lnTo>
                    <a:pt x="0" y="25400"/>
                  </a:lnTo>
                  <a:cubicBezTo>
                    <a:pt x="0" y="11430"/>
                    <a:pt x="11430" y="0"/>
                    <a:pt x="25400" y="0"/>
                  </a:cubicBezTo>
                  <a:moveTo>
                    <a:pt x="25400" y="50800"/>
                  </a:moveTo>
                  <a:lnTo>
                    <a:pt x="25400" y="25400"/>
                  </a:lnTo>
                  <a:lnTo>
                    <a:pt x="50800" y="25400"/>
                  </a:lnTo>
                  <a:lnTo>
                    <a:pt x="50800" y="2714879"/>
                  </a:lnTo>
                  <a:lnTo>
                    <a:pt x="25400" y="2714879"/>
                  </a:lnTo>
                  <a:lnTo>
                    <a:pt x="25400" y="2689479"/>
                  </a:lnTo>
                  <a:lnTo>
                    <a:pt x="5665216" y="2689479"/>
                  </a:lnTo>
                  <a:lnTo>
                    <a:pt x="5665216" y="2714879"/>
                  </a:lnTo>
                  <a:lnTo>
                    <a:pt x="5639816" y="2714879"/>
                  </a:lnTo>
                  <a:lnTo>
                    <a:pt x="5639816" y="25400"/>
                  </a:lnTo>
                  <a:lnTo>
                    <a:pt x="5665216" y="25400"/>
                  </a:lnTo>
                  <a:lnTo>
                    <a:pt x="5665216" y="50800"/>
                  </a:lnTo>
                  <a:lnTo>
                    <a:pt x="25400" y="50800"/>
                  </a:lnTo>
                  <a:close/>
                </a:path>
              </a:pathLst>
            </a:custGeom>
            <a:solidFill>
              <a:srgbClr val="FF0000"/>
            </a:solidFill>
          </p:spPr>
        </p:sp>
      </p:grpSp>
      <p:grpSp>
        <p:nvGrpSpPr>
          <p:cNvPr name="Group 28" id="28"/>
          <p:cNvGrpSpPr/>
          <p:nvPr/>
        </p:nvGrpSpPr>
        <p:grpSpPr>
          <a:xfrm rot="0">
            <a:off x="5200694" y="3322803"/>
            <a:ext cx="515922" cy="406794"/>
            <a:chOff x="0" y="0"/>
            <a:chExt cx="687896" cy="542392"/>
          </a:xfrm>
        </p:grpSpPr>
        <p:sp>
          <p:nvSpPr>
            <p:cNvPr name="Freeform 29" id="2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0" id="3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1" id="3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grpSp>
        <p:nvGrpSpPr>
          <p:cNvPr name="Group 32" id="32"/>
          <p:cNvGrpSpPr/>
          <p:nvPr/>
        </p:nvGrpSpPr>
        <p:grpSpPr>
          <a:xfrm rot="0">
            <a:off x="5498316" y="5774908"/>
            <a:ext cx="4426734" cy="759241"/>
            <a:chOff x="0" y="0"/>
            <a:chExt cx="5902312" cy="1012321"/>
          </a:xfrm>
        </p:grpSpPr>
        <p:sp>
          <p:nvSpPr>
            <p:cNvPr name="Freeform 33" id="33"/>
            <p:cNvSpPr/>
            <p:nvPr/>
          </p:nvSpPr>
          <p:spPr>
            <a:xfrm flipH="false" flipV="false" rot="0">
              <a:off x="0" y="0"/>
              <a:ext cx="5902325" cy="1012317"/>
            </a:xfrm>
            <a:custGeom>
              <a:avLst/>
              <a:gdLst/>
              <a:ahLst/>
              <a:cxnLst/>
              <a:rect r="r" b="b" t="t" l="l"/>
              <a:pathLst>
                <a:path h="1012317" w="5902325">
                  <a:moveTo>
                    <a:pt x="25400" y="0"/>
                  </a:moveTo>
                  <a:lnTo>
                    <a:pt x="5876925" y="0"/>
                  </a:lnTo>
                  <a:cubicBezTo>
                    <a:pt x="5890895" y="0"/>
                    <a:pt x="5902325" y="11430"/>
                    <a:pt x="5902325" y="25400"/>
                  </a:cubicBezTo>
                  <a:lnTo>
                    <a:pt x="5902325" y="986917"/>
                  </a:lnTo>
                  <a:cubicBezTo>
                    <a:pt x="5902325" y="1000887"/>
                    <a:pt x="5890895" y="1012317"/>
                    <a:pt x="5876925" y="1012317"/>
                  </a:cubicBezTo>
                  <a:lnTo>
                    <a:pt x="25400" y="1012317"/>
                  </a:lnTo>
                  <a:cubicBezTo>
                    <a:pt x="11430" y="1012317"/>
                    <a:pt x="0" y="1000887"/>
                    <a:pt x="0" y="986917"/>
                  </a:cubicBezTo>
                  <a:lnTo>
                    <a:pt x="0" y="25400"/>
                  </a:lnTo>
                  <a:cubicBezTo>
                    <a:pt x="0" y="11430"/>
                    <a:pt x="11430" y="0"/>
                    <a:pt x="25400" y="0"/>
                  </a:cubicBezTo>
                  <a:moveTo>
                    <a:pt x="25400" y="50800"/>
                  </a:moveTo>
                  <a:lnTo>
                    <a:pt x="25400" y="25400"/>
                  </a:lnTo>
                  <a:lnTo>
                    <a:pt x="50800" y="25400"/>
                  </a:lnTo>
                  <a:lnTo>
                    <a:pt x="50800" y="986917"/>
                  </a:lnTo>
                  <a:lnTo>
                    <a:pt x="25400" y="986917"/>
                  </a:lnTo>
                  <a:lnTo>
                    <a:pt x="25400" y="961517"/>
                  </a:lnTo>
                  <a:lnTo>
                    <a:pt x="5876925" y="961517"/>
                  </a:lnTo>
                  <a:lnTo>
                    <a:pt x="5876925" y="986917"/>
                  </a:lnTo>
                  <a:lnTo>
                    <a:pt x="5851525" y="986917"/>
                  </a:lnTo>
                  <a:lnTo>
                    <a:pt x="5851525" y="25400"/>
                  </a:lnTo>
                  <a:lnTo>
                    <a:pt x="5876925" y="25400"/>
                  </a:lnTo>
                  <a:lnTo>
                    <a:pt x="5876925" y="50800"/>
                  </a:lnTo>
                  <a:lnTo>
                    <a:pt x="25400" y="50800"/>
                  </a:lnTo>
                  <a:close/>
                </a:path>
              </a:pathLst>
            </a:custGeom>
            <a:solidFill>
              <a:srgbClr val="FF0000"/>
            </a:solidFill>
          </p:spPr>
        </p:sp>
      </p:grpSp>
      <p:grpSp>
        <p:nvGrpSpPr>
          <p:cNvPr name="Group 34" id="34"/>
          <p:cNvGrpSpPr/>
          <p:nvPr/>
        </p:nvGrpSpPr>
        <p:grpSpPr>
          <a:xfrm rot="0">
            <a:off x="5272446" y="5590561"/>
            <a:ext cx="515922" cy="406794"/>
            <a:chOff x="0" y="0"/>
            <a:chExt cx="687896" cy="542392"/>
          </a:xfrm>
        </p:grpSpPr>
        <p:sp>
          <p:nvSpPr>
            <p:cNvPr name="Freeform 35" id="35"/>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6" id="36"/>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7" id="37"/>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5</a:t>
              </a:r>
            </a:p>
          </p:txBody>
        </p:sp>
      </p:grpSp>
      <p:grpSp>
        <p:nvGrpSpPr>
          <p:cNvPr name="Group 38" id="38"/>
          <p:cNvGrpSpPr/>
          <p:nvPr/>
        </p:nvGrpSpPr>
        <p:grpSpPr>
          <a:xfrm rot="0">
            <a:off x="5530650" y="6618952"/>
            <a:ext cx="4426734" cy="978279"/>
            <a:chOff x="0" y="0"/>
            <a:chExt cx="5902312" cy="1304372"/>
          </a:xfrm>
        </p:grpSpPr>
        <p:sp>
          <p:nvSpPr>
            <p:cNvPr name="Freeform 39" id="39"/>
            <p:cNvSpPr/>
            <p:nvPr/>
          </p:nvSpPr>
          <p:spPr>
            <a:xfrm flipH="false" flipV="false" rot="0">
              <a:off x="0" y="0"/>
              <a:ext cx="5902325" cy="1304417"/>
            </a:xfrm>
            <a:custGeom>
              <a:avLst/>
              <a:gdLst/>
              <a:ahLst/>
              <a:cxnLst/>
              <a:rect r="r" b="b" t="t" l="l"/>
              <a:pathLst>
                <a:path h="1304417" w="5902325">
                  <a:moveTo>
                    <a:pt x="25400" y="0"/>
                  </a:moveTo>
                  <a:lnTo>
                    <a:pt x="5876925" y="0"/>
                  </a:lnTo>
                  <a:cubicBezTo>
                    <a:pt x="5890895" y="0"/>
                    <a:pt x="5902325" y="11430"/>
                    <a:pt x="5902325" y="25400"/>
                  </a:cubicBezTo>
                  <a:lnTo>
                    <a:pt x="5902325" y="1279017"/>
                  </a:lnTo>
                  <a:cubicBezTo>
                    <a:pt x="5902325" y="1292987"/>
                    <a:pt x="5890895" y="1304417"/>
                    <a:pt x="5876925" y="1304417"/>
                  </a:cubicBezTo>
                  <a:lnTo>
                    <a:pt x="25400" y="1304417"/>
                  </a:lnTo>
                  <a:cubicBezTo>
                    <a:pt x="11430" y="1304417"/>
                    <a:pt x="0" y="1292987"/>
                    <a:pt x="0" y="1279017"/>
                  </a:cubicBezTo>
                  <a:lnTo>
                    <a:pt x="0" y="25400"/>
                  </a:lnTo>
                  <a:cubicBezTo>
                    <a:pt x="0" y="11430"/>
                    <a:pt x="11430" y="0"/>
                    <a:pt x="25400" y="0"/>
                  </a:cubicBezTo>
                  <a:moveTo>
                    <a:pt x="25400" y="50800"/>
                  </a:moveTo>
                  <a:lnTo>
                    <a:pt x="25400" y="25400"/>
                  </a:lnTo>
                  <a:lnTo>
                    <a:pt x="50800" y="25400"/>
                  </a:lnTo>
                  <a:lnTo>
                    <a:pt x="50800" y="1279017"/>
                  </a:lnTo>
                  <a:lnTo>
                    <a:pt x="25400" y="1279017"/>
                  </a:lnTo>
                  <a:lnTo>
                    <a:pt x="25400" y="1253617"/>
                  </a:lnTo>
                  <a:lnTo>
                    <a:pt x="5876925" y="1253617"/>
                  </a:lnTo>
                  <a:lnTo>
                    <a:pt x="5876925" y="1279017"/>
                  </a:lnTo>
                  <a:lnTo>
                    <a:pt x="5851525" y="1279017"/>
                  </a:lnTo>
                  <a:lnTo>
                    <a:pt x="5851525" y="25400"/>
                  </a:lnTo>
                  <a:lnTo>
                    <a:pt x="5876925" y="25400"/>
                  </a:lnTo>
                  <a:lnTo>
                    <a:pt x="5876925" y="50800"/>
                  </a:lnTo>
                  <a:lnTo>
                    <a:pt x="25400" y="50800"/>
                  </a:lnTo>
                  <a:close/>
                </a:path>
              </a:pathLst>
            </a:custGeom>
            <a:solidFill>
              <a:srgbClr val="FF0000"/>
            </a:solidFill>
          </p:spPr>
        </p:sp>
      </p:grpSp>
      <p:grpSp>
        <p:nvGrpSpPr>
          <p:cNvPr name="Group 40" id="40"/>
          <p:cNvGrpSpPr/>
          <p:nvPr/>
        </p:nvGrpSpPr>
        <p:grpSpPr>
          <a:xfrm rot="0">
            <a:off x="5279373" y="6573347"/>
            <a:ext cx="515922" cy="406794"/>
            <a:chOff x="0" y="0"/>
            <a:chExt cx="687896" cy="542392"/>
          </a:xfrm>
        </p:grpSpPr>
        <p:sp>
          <p:nvSpPr>
            <p:cNvPr name="Freeform 41" id="41"/>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2" id="42"/>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3" id="43"/>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6</a:t>
              </a:r>
            </a:p>
          </p:txBody>
        </p:sp>
      </p:gr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48387" y="5372100"/>
            <a:ext cx="3810532" cy="2476846"/>
          </a:xfrm>
          <a:custGeom>
            <a:avLst/>
            <a:gdLst/>
            <a:ahLst/>
            <a:cxnLst/>
            <a:rect r="r" b="b" t="t" l="l"/>
            <a:pathLst>
              <a:path h="2476846" w="3810532">
                <a:moveTo>
                  <a:pt x="0" y="0"/>
                </a:moveTo>
                <a:lnTo>
                  <a:pt x="3810532" y="0"/>
                </a:lnTo>
                <a:lnTo>
                  <a:pt x="3810532" y="2476846"/>
                </a:lnTo>
                <a:lnTo>
                  <a:pt x="0" y="2476846"/>
                </a:lnTo>
                <a:lnTo>
                  <a:pt x="0" y="0"/>
                </a:lnTo>
                <a:close/>
              </a:path>
            </a:pathLst>
          </a:custGeom>
          <a:blipFill>
            <a:blip r:embed="rId2"/>
            <a:stretch>
              <a:fillRect l="0" t="0" r="0" b="0"/>
            </a:stretch>
          </a:blipFill>
        </p:spPr>
      </p:sp>
      <p:sp>
        <p:nvSpPr>
          <p:cNvPr name="Freeform 3" id="3"/>
          <p:cNvSpPr/>
          <p:nvPr/>
        </p:nvSpPr>
        <p:spPr>
          <a:xfrm flipH="false" flipV="false" rot="0">
            <a:off x="5285146" y="7152612"/>
            <a:ext cx="3639058" cy="2705478"/>
          </a:xfrm>
          <a:custGeom>
            <a:avLst/>
            <a:gdLst/>
            <a:ahLst/>
            <a:cxnLst/>
            <a:rect r="r" b="b" t="t" l="l"/>
            <a:pathLst>
              <a:path h="2705478" w="3639058">
                <a:moveTo>
                  <a:pt x="0" y="0"/>
                </a:moveTo>
                <a:lnTo>
                  <a:pt x="3639058" y="0"/>
                </a:lnTo>
                <a:lnTo>
                  <a:pt x="3639058" y="2705478"/>
                </a:lnTo>
                <a:lnTo>
                  <a:pt x="0" y="2705478"/>
                </a:lnTo>
                <a:lnTo>
                  <a:pt x="0" y="0"/>
                </a:lnTo>
                <a:close/>
              </a:path>
            </a:pathLst>
          </a:custGeom>
          <a:blipFill>
            <a:blip r:embed="rId3"/>
            <a:stretch>
              <a:fillRect l="0" t="0" r="0" b="0"/>
            </a:stretch>
          </a:blipFill>
        </p:spPr>
      </p:sp>
      <p:sp>
        <p:nvSpPr>
          <p:cNvPr name="Freeform 4" id="4"/>
          <p:cNvSpPr/>
          <p:nvPr/>
        </p:nvSpPr>
        <p:spPr>
          <a:xfrm flipH="false" flipV="false" rot="0">
            <a:off x="669139" y="7274539"/>
            <a:ext cx="3743847" cy="2067213"/>
          </a:xfrm>
          <a:custGeom>
            <a:avLst/>
            <a:gdLst/>
            <a:ahLst/>
            <a:cxnLst/>
            <a:rect r="r" b="b" t="t" l="l"/>
            <a:pathLst>
              <a:path h="2067213" w="3743847">
                <a:moveTo>
                  <a:pt x="0" y="0"/>
                </a:moveTo>
                <a:lnTo>
                  <a:pt x="3743847" y="0"/>
                </a:lnTo>
                <a:lnTo>
                  <a:pt x="3743847" y="2067213"/>
                </a:lnTo>
                <a:lnTo>
                  <a:pt x="0" y="2067213"/>
                </a:lnTo>
                <a:lnTo>
                  <a:pt x="0" y="0"/>
                </a:lnTo>
                <a:close/>
              </a:path>
            </a:pathLst>
          </a:custGeom>
          <a:blipFill>
            <a:blip r:embed="rId4"/>
            <a:stretch>
              <a:fillRect l="0" t="0" r="0" b="0"/>
            </a:stretch>
          </a:blipFill>
        </p:spPr>
      </p:sp>
      <p:sp>
        <p:nvSpPr>
          <p:cNvPr name="Freeform 5" id="5"/>
          <p:cNvSpPr/>
          <p:nvPr/>
        </p:nvSpPr>
        <p:spPr>
          <a:xfrm flipH="false" flipV="false" rot="0">
            <a:off x="364032" y="1531802"/>
            <a:ext cx="9574302" cy="5435639"/>
          </a:xfrm>
          <a:custGeom>
            <a:avLst/>
            <a:gdLst/>
            <a:ahLst/>
            <a:cxnLst/>
            <a:rect r="r" b="b" t="t" l="l"/>
            <a:pathLst>
              <a:path h="5435639" w="9574302">
                <a:moveTo>
                  <a:pt x="0" y="0"/>
                </a:moveTo>
                <a:lnTo>
                  <a:pt x="9574302" y="0"/>
                </a:lnTo>
                <a:lnTo>
                  <a:pt x="9574302" y="5435639"/>
                </a:lnTo>
                <a:lnTo>
                  <a:pt x="0" y="5435639"/>
                </a:lnTo>
                <a:lnTo>
                  <a:pt x="0" y="0"/>
                </a:lnTo>
                <a:close/>
              </a:path>
            </a:pathLst>
          </a:custGeom>
          <a:blipFill>
            <a:blip r:embed="rId5"/>
            <a:stretch>
              <a:fillRect l="0" t="0" r="0" b="0"/>
            </a:stretch>
          </a:blipFill>
        </p:spPr>
      </p:sp>
      <p:grpSp>
        <p:nvGrpSpPr>
          <p:cNvPr name="Group 6" id="6"/>
          <p:cNvGrpSpPr/>
          <p:nvPr/>
        </p:nvGrpSpPr>
        <p:grpSpPr>
          <a:xfrm rot="0">
            <a:off x="4046379" y="1062820"/>
            <a:ext cx="13329373" cy="9525"/>
            <a:chOff x="0" y="0"/>
            <a:chExt cx="17772497" cy="12700"/>
          </a:xfrm>
        </p:grpSpPr>
        <p:sp>
          <p:nvSpPr>
            <p:cNvPr name="Freeform 7" id="7"/>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8" id="8"/>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글쓰기 기능</a:t>
            </a:r>
          </a:p>
        </p:txBody>
      </p:sp>
      <p:sp>
        <p:nvSpPr>
          <p:cNvPr name="Freeform 9" id="9"/>
          <p:cNvSpPr/>
          <p:nvPr/>
        </p:nvSpPr>
        <p:spPr>
          <a:xfrm flipH="false" flipV="false" rot="0">
            <a:off x="10251157" y="1489857"/>
            <a:ext cx="6855390" cy="4451202"/>
          </a:xfrm>
          <a:custGeom>
            <a:avLst/>
            <a:gdLst/>
            <a:ahLst/>
            <a:cxnLst/>
            <a:rect r="r" b="b" t="t" l="l"/>
            <a:pathLst>
              <a:path h="4451202" w="6855390">
                <a:moveTo>
                  <a:pt x="0" y="0"/>
                </a:moveTo>
                <a:lnTo>
                  <a:pt x="6855390" y="0"/>
                </a:lnTo>
                <a:lnTo>
                  <a:pt x="6855390" y="4451202"/>
                </a:lnTo>
                <a:lnTo>
                  <a:pt x="0" y="44512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608560" y="2918252"/>
            <a:ext cx="6258515" cy="1465238"/>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검색을 클릭합니다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상품 태그 검색 창이 뜹니다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콤보 박스로 상품 번호로 검색을 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상품 이름으로도 검색이 가능합니다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해당 상품이름을 클릭하게 되면 아래와 같이 추가 됩니다</a:t>
            </a:r>
          </a:p>
        </p:txBody>
      </p:sp>
      <p:sp>
        <p:nvSpPr>
          <p:cNvPr name="TextBox 11" id="11"/>
          <p:cNvSpPr txBox="true"/>
          <p:nvPr/>
        </p:nvSpPr>
        <p:spPr>
          <a:xfrm rot="0">
            <a:off x="10608560" y="2074732"/>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상품 코드 추가 설명</a:t>
            </a:r>
          </a:p>
        </p:txBody>
      </p:sp>
      <p:grpSp>
        <p:nvGrpSpPr>
          <p:cNvPr name="Group 12" id="12"/>
          <p:cNvGrpSpPr/>
          <p:nvPr/>
        </p:nvGrpSpPr>
        <p:grpSpPr>
          <a:xfrm rot="0">
            <a:off x="9300373" y="5619947"/>
            <a:ext cx="429401" cy="260556"/>
            <a:chOff x="0" y="0"/>
            <a:chExt cx="572535" cy="347408"/>
          </a:xfrm>
        </p:grpSpPr>
        <p:sp>
          <p:nvSpPr>
            <p:cNvPr name="Freeform 13" id="13"/>
            <p:cNvSpPr/>
            <p:nvPr/>
          </p:nvSpPr>
          <p:spPr>
            <a:xfrm flipH="false" flipV="false" rot="0">
              <a:off x="0" y="0"/>
              <a:ext cx="572516" cy="347345"/>
            </a:xfrm>
            <a:custGeom>
              <a:avLst/>
              <a:gdLst/>
              <a:ahLst/>
              <a:cxnLst/>
              <a:rect r="r" b="b" t="t" l="l"/>
              <a:pathLst>
                <a:path h="347345" w="572516">
                  <a:moveTo>
                    <a:pt x="25400" y="0"/>
                  </a:moveTo>
                  <a:lnTo>
                    <a:pt x="547116" y="0"/>
                  </a:lnTo>
                  <a:cubicBezTo>
                    <a:pt x="561086" y="0"/>
                    <a:pt x="572516" y="11430"/>
                    <a:pt x="572516" y="25400"/>
                  </a:cubicBezTo>
                  <a:lnTo>
                    <a:pt x="572516" y="321945"/>
                  </a:lnTo>
                  <a:cubicBezTo>
                    <a:pt x="572516" y="335915"/>
                    <a:pt x="561086" y="347345"/>
                    <a:pt x="547116" y="347345"/>
                  </a:cubicBezTo>
                  <a:lnTo>
                    <a:pt x="25400" y="347345"/>
                  </a:lnTo>
                  <a:cubicBezTo>
                    <a:pt x="11430" y="347345"/>
                    <a:pt x="0" y="335915"/>
                    <a:pt x="0" y="321945"/>
                  </a:cubicBezTo>
                  <a:lnTo>
                    <a:pt x="0" y="25400"/>
                  </a:lnTo>
                  <a:cubicBezTo>
                    <a:pt x="0" y="11430"/>
                    <a:pt x="11430" y="0"/>
                    <a:pt x="25400" y="0"/>
                  </a:cubicBezTo>
                  <a:moveTo>
                    <a:pt x="25400" y="50800"/>
                  </a:moveTo>
                  <a:lnTo>
                    <a:pt x="25400" y="25400"/>
                  </a:lnTo>
                  <a:lnTo>
                    <a:pt x="50800" y="25400"/>
                  </a:lnTo>
                  <a:lnTo>
                    <a:pt x="50800" y="321945"/>
                  </a:lnTo>
                  <a:lnTo>
                    <a:pt x="25400" y="321945"/>
                  </a:lnTo>
                  <a:lnTo>
                    <a:pt x="25400" y="296545"/>
                  </a:lnTo>
                  <a:lnTo>
                    <a:pt x="547116" y="296545"/>
                  </a:lnTo>
                  <a:lnTo>
                    <a:pt x="547116" y="321945"/>
                  </a:lnTo>
                  <a:lnTo>
                    <a:pt x="521716" y="321945"/>
                  </a:lnTo>
                  <a:lnTo>
                    <a:pt x="521716" y="25400"/>
                  </a:lnTo>
                  <a:lnTo>
                    <a:pt x="547116" y="25400"/>
                  </a:lnTo>
                  <a:lnTo>
                    <a:pt x="547116" y="50800"/>
                  </a:lnTo>
                  <a:lnTo>
                    <a:pt x="25400" y="50800"/>
                  </a:lnTo>
                  <a:close/>
                </a:path>
              </a:pathLst>
            </a:custGeom>
            <a:solidFill>
              <a:srgbClr val="FF0000"/>
            </a:solidFill>
          </p:spPr>
        </p:sp>
      </p:grpSp>
      <p:grpSp>
        <p:nvGrpSpPr>
          <p:cNvPr name="Group 14" id="14"/>
          <p:cNvGrpSpPr/>
          <p:nvPr/>
        </p:nvGrpSpPr>
        <p:grpSpPr>
          <a:xfrm rot="0">
            <a:off x="8994890" y="5435600"/>
            <a:ext cx="515922" cy="406794"/>
            <a:chOff x="0" y="0"/>
            <a:chExt cx="687896" cy="542392"/>
          </a:xfrm>
        </p:grpSpPr>
        <p:sp>
          <p:nvSpPr>
            <p:cNvPr name="Freeform 15" id="15"/>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6" id="16"/>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7" id="17"/>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8" id="18"/>
          <p:cNvGrpSpPr/>
          <p:nvPr/>
        </p:nvGrpSpPr>
        <p:grpSpPr>
          <a:xfrm rot="0">
            <a:off x="5159842" y="7049176"/>
            <a:ext cx="4178631" cy="2827963"/>
            <a:chOff x="0" y="0"/>
            <a:chExt cx="5571508" cy="3770617"/>
          </a:xfrm>
        </p:grpSpPr>
        <p:sp>
          <p:nvSpPr>
            <p:cNvPr name="Freeform 19" id="19"/>
            <p:cNvSpPr/>
            <p:nvPr/>
          </p:nvSpPr>
          <p:spPr>
            <a:xfrm flipH="false" flipV="false" rot="0">
              <a:off x="0" y="0"/>
              <a:ext cx="5571490" cy="3770630"/>
            </a:xfrm>
            <a:custGeom>
              <a:avLst/>
              <a:gdLst/>
              <a:ahLst/>
              <a:cxnLst/>
              <a:rect r="r" b="b" t="t" l="l"/>
              <a:pathLst>
                <a:path h="3770630" w="5571490">
                  <a:moveTo>
                    <a:pt x="25400" y="0"/>
                  </a:moveTo>
                  <a:lnTo>
                    <a:pt x="5546090" y="0"/>
                  </a:lnTo>
                  <a:cubicBezTo>
                    <a:pt x="5560060" y="0"/>
                    <a:pt x="5571490" y="11430"/>
                    <a:pt x="5571490" y="25400"/>
                  </a:cubicBezTo>
                  <a:lnTo>
                    <a:pt x="5571490" y="3745230"/>
                  </a:lnTo>
                  <a:cubicBezTo>
                    <a:pt x="5571490" y="3759200"/>
                    <a:pt x="5560060" y="3770630"/>
                    <a:pt x="5546090" y="3770630"/>
                  </a:cubicBezTo>
                  <a:lnTo>
                    <a:pt x="25400" y="3770630"/>
                  </a:lnTo>
                  <a:cubicBezTo>
                    <a:pt x="11430" y="3770630"/>
                    <a:pt x="0" y="3759200"/>
                    <a:pt x="0" y="3745230"/>
                  </a:cubicBezTo>
                  <a:lnTo>
                    <a:pt x="0" y="25400"/>
                  </a:lnTo>
                  <a:cubicBezTo>
                    <a:pt x="0" y="11430"/>
                    <a:pt x="11430" y="0"/>
                    <a:pt x="25400" y="0"/>
                  </a:cubicBezTo>
                  <a:moveTo>
                    <a:pt x="25400" y="50800"/>
                  </a:moveTo>
                  <a:lnTo>
                    <a:pt x="25400" y="25400"/>
                  </a:lnTo>
                  <a:lnTo>
                    <a:pt x="50800" y="25400"/>
                  </a:lnTo>
                  <a:lnTo>
                    <a:pt x="50800" y="3745230"/>
                  </a:lnTo>
                  <a:lnTo>
                    <a:pt x="25400" y="3745230"/>
                  </a:lnTo>
                  <a:lnTo>
                    <a:pt x="25400" y="3719830"/>
                  </a:lnTo>
                  <a:lnTo>
                    <a:pt x="5546090" y="3719830"/>
                  </a:lnTo>
                  <a:lnTo>
                    <a:pt x="5546090" y="3745230"/>
                  </a:lnTo>
                  <a:lnTo>
                    <a:pt x="5520690" y="3745230"/>
                  </a:lnTo>
                  <a:lnTo>
                    <a:pt x="5520690" y="25400"/>
                  </a:lnTo>
                  <a:lnTo>
                    <a:pt x="5546090" y="25400"/>
                  </a:lnTo>
                  <a:lnTo>
                    <a:pt x="5546090" y="50800"/>
                  </a:lnTo>
                  <a:lnTo>
                    <a:pt x="25400" y="50800"/>
                  </a:lnTo>
                  <a:close/>
                </a:path>
              </a:pathLst>
            </a:custGeom>
            <a:solidFill>
              <a:srgbClr val="FF0000"/>
            </a:solidFill>
          </p:spPr>
        </p:sp>
      </p:grpSp>
      <p:grpSp>
        <p:nvGrpSpPr>
          <p:cNvPr name="Group 20" id="20"/>
          <p:cNvGrpSpPr/>
          <p:nvPr/>
        </p:nvGrpSpPr>
        <p:grpSpPr>
          <a:xfrm rot="0">
            <a:off x="491755" y="7176721"/>
            <a:ext cx="4096134" cy="2316199"/>
            <a:chOff x="0" y="0"/>
            <a:chExt cx="5461512" cy="3088265"/>
          </a:xfrm>
        </p:grpSpPr>
        <p:sp>
          <p:nvSpPr>
            <p:cNvPr name="Freeform 21" id="21"/>
            <p:cNvSpPr/>
            <p:nvPr/>
          </p:nvSpPr>
          <p:spPr>
            <a:xfrm flipH="false" flipV="false" rot="0">
              <a:off x="0" y="0"/>
              <a:ext cx="5461508" cy="3088259"/>
            </a:xfrm>
            <a:custGeom>
              <a:avLst/>
              <a:gdLst/>
              <a:ahLst/>
              <a:cxnLst/>
              <a:rect r="r" b="b" t="t" l="l"/>
              <a:pathLst>
                <a:path h="3088259" w="5461508">
                  <a:moveTo>
                    <a:pt x="25400" y="0"/>
                  </a:moveTo>
                  <a:lnTo>
                    <a:pt x="5436108" y="0"/>
                  </a:lnTo>
                  <a:cubicBezTo>
                    <a:pt x="5450078" y="0"/>
                    <a:pt x="5461508" y="11430"/>
                    <a:pt x="5461508" y="25400"/>
                  </a:cubicBezTo>
                  <a:lnTo>
                    <a:pt x="5461508" y="3062859"/>
                  </a:lnTo>
                  <a:cubicBezTo>
                    <a:pt x="5461508" y="3076829"/>
                    <a:pt x="5450078" y="3088259"/>
                    <a:pt x="5436108" y="3088259"/>
                  </a:cubicBezTo>
                  <a:lnTo>
                    <a:pt x="25400" y="3088259"/>
                  </a:lnTo>
                  <a:cubicBezTo>
                    <a:pt x="11430" y="3088259"/>
                    <a:pt x="0" y="3076829"/>
                    <a:pt x="0" y="3062859"/>
                  </a:cubicBezTo>
                  <a:lnTo>
                    <a:pt x="0" y="25400"/>
                  </a:lnTo>
                  <a:cubicBezTo>
                    <a:pt x="0" y="11430"/>
                    <a:pt x="11430" y="0"/>
                    <a:pt x="25400" y="0"/>
                  </a:cubicBezTo>
                  <a:moveTo>
                    <a:pt x="25400" y="50800"/>
                  </a:moveTo>
                  <a:lnTo>
                    <a:pt x="25400" y="25400"/>
                  </a:lnTo>
                  <a:lnTo>
                    <a:pt x="50800" y="25400"/>
                  </a:lnTo>
                  <a:lnTo>
                    <a:pt x="50800" y="3062859"/>
                  </a:lnTo>
                  <a:lnTo>
                    <a:pt x="25400" y="3062859"/>
                  </a:lnTo>
                  <a:lnTo>
                    <a:pt x="25400" y="3037459"/>
                  </a:lnTo>
                  <a:lnTo>
                    <a:pt x="5436108" y="3037459"/>
                  </a:lnTo>
                  <a:lnTo>
                    <a:pt x="5436108" y="3062859"/>
                  </a:lnTo>
                  <a:lnTo>
                    <a:pt x="5410708" y="3062859"/>
                  </a:lnTo>
                  <a:lnTo>
                    <a:pt x="5410708" y="25400"/>
                  </a:lnTo>
                  <a:lnTo>
                    <a:pt x="5436108" y="25400"/>
                  </a:lnTo>
                  <a:lnTo>
                    <a:pt x="5436108" y="50800"/>
                  </a:lnTo>
                  <a:lnTo>
                    <a:pt x="25400" y="50800"/>
                  </a:lnTo>
                  <a:close/>
                </a:path>
              </a:pathLst>
            </a:custGeom>
            <a:solidFill>
              <a:srgbClr val="FF0000"/>
            </a:solidFill>
          </p:spPr>
        </p:sp>
      </p:grpSp>
      <p:grpSp>
        <p:nvGrpSpPr>
          <p:cNvPr name="Group 22" id="22"/>
          <p:cNvGrpSpPr/>
          <p:nvPr/>
        </p:nvGrpSpPr>
        <p:grpSpPr>
          <a:xfrm rot="0">
            <a:off x="272326" y="6880445"/>
            <a:ext cx="515922" cy="406794"/>
            <a:chOff x="0" y="0"/>
            <a:chExt cx="687896" cy="542392"/>
          </a:xfrm>
        </p:grpSpPr>
        <p:sp>
          <p:nvSpPr>
            <p:cNvPr name="Freeform 23" id="2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4" id="2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5" id="2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6" id="26"/>
          <p:cNvGrpSpPr/>
          <p:nvPr/>
        </p:nvGrpSpPr>
        <p:grpSpPr>
          <a:xfrm rot="0">
            <a:off x="4893222" y="6874043"/>
            <a:ext cx="515922" cy="406794"/>
            <a:chOff x="0" y="0"/>
            <a:chExt cx="687896" cy="542392"/>
          </a:xfrm>
        </p:grpSpPr>
        <p:sp>
          <p:nvSpPr>
            <p:cNvPr name="Freeform 27" id="27"/>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8" id="28"/>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9" id="29"/>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30" id="30"/>
          <p:cNvGrpSpPr/>
          <p:nvPr/>
        </p:nvGrpSpPr>
        <p:grpSpPr>
          <a:xfrm rot="0">
            <a:off x="10429199" y="5236376"/>
            <a:ext cx="4272110" cy="2818749"/>
            <a:chOff x="0" y="0"/>
            <a:chExt cx="5696147" cy="3758332"/>
          </a:xfrm>
        </p:grpSpPr>
        <p:sp>
          <p:nvSpPr>
            <p:cNvPr name="Freeform 31" id="31"/>
            <p:cNvSpPr/>
            <p:nvPr/>
          </p:nvSpPr>
          <p:spPr>
            <a:xfrm flipH="false" flipV="false" rot="0">
              <a:off x="0" y="0"/>
              <a:ext cx="5696204" cy="3758311"/>
            </a:xfrm>
            <a:custGeom>
              <a:avLst/>
              <a:gdLst/>
              <a:ahLst/>
              <a:cxnLst/>
              <a:rect r="r" b="b" t="t" l="l"/>
              <a:pathLst>
                <a:path h="3758311" w="5696204">
                  <a:moveTo>
                    <a:pt x="25400" y="0"/>
                  </a:moveTo>
                  <a:lnTo>
                    <a:pt x="5670804" y="0"/>
                  </a:lnTo>
                  <a:cubicBezTo>
                    <a:pt x="5684774" y="0"/>
                    <a:pt x="5696204" y="11430"/>
                    <a:pt x="5696204" y="25400"/>
                  </a:cubicBezTo>
                  <a:lnTo>
                    <a:pt x="5696204" y="3732911"/>
                  </a:lnTo>
                  <a:cubicBezTo>
                    <a:pt x="5696204" y="3746881"/>
                    <a:pt x="5684774" y="3758311"/>
                    <a:pt x="5670804" y="3758311"/>
                  </a:cubicBezTo>
                  <a:lnTo>
                    <a:pt x="25400" y="3758311"/>
                  </a:lnTo>
                  <a:cubicBezTo>
                    <a:pt x="11430" y="3758311"/>
                    <a:pt x="0" y="3746881"/>
                    <a:pt x="0" y="3732911"/>
                  </a:cubicBezTo>
                  <a:lnTo>
                    <a:pt x="0" y="25400"/>
                  </a:lnTo>
                  <a:cubicBezTo>
                    <a:pt x="0" y="11430"/>
                    <a:pt x="11430" y="0"/>
                    <a:pt x="25400" y="0"/>
                  </a:cubicBezTo>
                  <a:moveTo>
                    <a:pt x="25400" y="50800"/>
                  </a:moveTo>
                  <a:lnTo>
                    <a:pt x="25400" y="25400"/>
                  </a:lnTo>
                  <a:lnTo>
                    <a:pt x="50800" y="25400"/>
                  </a:lnTo>
                  <a:lnTo>
                    <a:pt x="50800" y="3732911"/>
                  </a:lnTo>
                  <a:lnTo>
                    <a:pt x="25400" y="3732911"/>
                  </a:lnTo>
                  <a:lnTo>
                    <a:pt x="25400" y="3707511"/>
                  </a:lnTo>
                  <a:lnTo>
                    <a:pt x="5670804" y="3707511"/>
                  </a:lnTo>
                  <a:lnTo>
                    <a:pt x="5670804" y="3732911"/>
                  </a:lnTo>
                  <a:lnTo>
                    <a:pt x="5645404" y="3732911"/>
                  </a:lnTo>
                  <a:lnTo>
                    <a:pt x="5645404" y="25400"/>
                  </a:lnTo>
                  <a:lnTo>
                    <a:pt x="5670804" y="25400"/>
                  </a:lnTo>
                  <a:lnTo>
                    <a:pt x="5670804" y="50800"/>
                  </a:lnTo>
                  <a:lnTo>
                    <a:pt x="25400" y="50800"/>
                  </a:lnTo>
                  <a:close/>
                </a:path>
              </a:pathLst>
            </a:custGeom>
            <a:solidFill>
              <a:srgbClr val="FF0000"/>
            </a:solidFill>
          </p:spPr>
        </p:sp>
      </p:grpSp>
      <p:grpSp>
        <p:nvGrpSpPr>
          <p:cNvPr name="Group 32" id="32"/>
          <p:cNvGrpSpPr/>
          <p:nvPr/>
        </p:nvGrpSpPr>
        <p:grpSpPr>
          <a:xfrm rot="0">
            <a:off x="10249959" y="4992424"/>
            <a:ext cx="515922" cy="406794"/>
            <a:chOff x="0" y="0"/>
            <a:chExt cx="687896" cy="542392"/>
          </a:xfrm>
        </p:grpSpPr>
        <p:sp>
          <p:nvSpPr>
            <p:cNvPr name="Freeform 33" id="3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4" id="3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5" id="3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sp>
        <p:nvSpPr>
          <p:cNvPr name="Freeform 36" id="36"/>
          <p:cNvSpPr/>
          <p:nvPr/>
        </p:nvSpPr>
        <p:spPr>
          <a:xfrm flipH="false" flipV="false" rot="0">
            <a:off x="9789190" y="8367895"/>
            <a:ext cx="5944430" cy="1533739"/>
          </a:xfrm>
          <a:custGeom>
            <a:avLst/>
            <a:gdLst/>
            <a:ahLst/>
            <a:cxnLst/>
            <a:rect r="r" b="b" t="t" l="l"/>
            <a:pathLst>
              <a:path h="1533739" w="5944430">
                <a:moveTo>
                  <a:pt x="0" y="0"/>
                </a:moveTo>
                <a:lnTo>
                  <a:pt x="5944430" y="0"/>
                </a:lnTo>
                <a:lnTo>
                  <a:pt x="5944430" y="1533739"/>
                </a:lnTo>
                <a:lnTo>
                  <a:pt x="0" y="1533739"/>
                </a:lnTo>
                <a:lnTo>
                  <a:pt x="0" y="0"/>
                </a:lnTo>
                <a:close/>
              </a:path>
            </a:pathLst>
          </a:custGeom>
          <a:blipFill>
            <a:blip r:embed="rId8"/>
            <a:stretch>
              <a:fillRect l="0" t="0" r="0" b="0"/>
            </a:stretch>
          </a:blipFill>
        </p:spPr>
      </p:sp>
      <p:grpSp>
        <p:nvGrpSpPr>
          <p:cNvPr name="Group 37" id="37"/>
          <p:cNvGrpSpPr/>
          <p:nvPr/>
        </p:nvGrpSpPr>
        <p:grpSpPr>
          <a:xfrm rot="0">
            <a:off x="9561164" y="8207722"/>
            <a:ext cx="6307485" cy="1918349"/>
            <a:chOff x="0" y="0"/>
            <a:chExt cx="8409980" cy="2557799"/>
          </a:xfrm>
        </p:grpSpPr>
        <p:sp>
          <p:nvSpPr>
            <p:cNvPr name="Freeform 38" id="38"/>
            <p:cNvSpPr/>
            <p:nvPr/>
          </p:nvSpPr>
          <p:spPr>
            <a:xfrm flipH="false" flipV="false" rot="0">
              <a:off x="0" y="0"/>
              <a:ext cx="8409940" cy="2557780"/>
            </a:xfrm>
            <a:custGeom>
              <a:avLst/>
              <a:gdLst/>
              <a:ahLst/>
              <a:cxnLst/>
              <a:rect r="r" b="b" t="t" l="l"/>
              <a:pathLst>
                <a:path h="2557780" w="8409940">
                  <a:moveTo>
                    <a:pt x="25400" y="0"/>
                  </a:moveTo>
                  <a:lnTo>
                    <a:pt x="8384540" y="0"/>
                  </a:lnTo>
                  <a:cubicBezTo>
                    <a:pt x="8398510" y="0"/>
                    <a:pt x="8409940" y="11430"/>
                    <a:pt x="8409940" y="25400"/>
                  </a:cubicBezTo>
                  <a:lnTo>
                    <a:pt x="8409940" y="2532380"/>
                  </a:lnTo>
                  <a:cubicBezTo>
                    <a:pt x="8409940" y="2546350"/>
                    <a:pt x="8398510" y="2557780"/>
                    <a:pt x="8384540" y="2557780"/>
                  </a:cubicBezTo>
                  <a:lnTo>
                    <a:pt x="25400" y="2557780"/>
                  </a:lnTo>
                  <a:cubicBezTo>
                    <a:pt x="11430" y="2557780"/>
                    <a:pt x="0" y="2546350"/>
                    <a:pt x="0" y="2532380"/>
                  </a:cubicBezTo>
                  <a:lnTo>
                    <a:pt x="0" y="25400"/>
                  </a:lnTo>
                  <a:cubicBezTo>
                    <a:pt x="0" y="11430"/>
                    <a:pt x="11430" y="0"/>
                    <a:pt x="25400" y="0"/>
                  </a:cubicBezTo>
                  <a:moveTo>
                    <a:pt x="25400" y="50800"/>
                  </a:moveTo>
                  <a:lnTo>
                    <a:pt x="25400" y="25400"/>
                  </a:lnTo>
                  <a:lnTo>
                    <a:pt x="50800" y="25400"/>
                  </a:lnTo>
                  <a:lnTo>
                    <a:pt x="50800" y="2532380"/>
                  </a:lnTo>
                  <a:lnTo>
                    <a:pt x="25400" y="2532380"/>
                  </a:lnTo>
                  <a:lnTo>
                    <a:pt x="25400" y="2506980"/>
                  </a:lnTo>
                  <a:lnTo>
                    <a:pt x="8384540" y="2506980"/>
                  </a:lnTo>
                  <a:lnTo>
                    <a:pt x="8384540" y="2532380"/>
                  </a:lnTo>
                  <a:lnTo>
                    <a:pt x="8359140" y="2532380"/>
                  </a:lnTo>
                  <a:lnTo>
                    <a:pt x="8359140" y="25400"/>
                  </a:lnTo>
                  <a:lnTo>
                    <a:pt x="8384540" y="25400"/>
                  </a:lnTo>
                  <a:lnTo>
                    <a:pt x="8384540" y="50800"/>
                  </a:lnTo>
                  <a:lnTo>
                    <a:pt x="25400" y="50800"/>
                  </a:lnTo>
                  <a:close/>
                </a:path>
              </a:pathLst>
            </a:custGeom>
            <a:solidFill>
              <a:srgbClr val="FF0000"/>
            </a:solidFill>
          </p:spPr>
        </p:sp>
      </p:grpSp>
      <p:grpSp>
        <p:nvGrpSpPr>
          <p:cNvPr name="Group 39" id="39"/>
          <p:cNvGrpSpPr/>
          <p:nvPr/>
        </p:nvGrpSpPr>
        <p:grpSpPr>
          <a:xfrm rot="0">
            <a:off x="9406861" y="8089058"/>
            <a:ext cx="515922" cy="406794"/>
            <a:chOff x="0" y="0"/>
            <a:chExt cx="687896" cy="542392"/>
          </a:xfrm>
        </p:grpSpPr>
        <p:sp>
          <p:nvSpPr>
            <p:cNvPr name="Freeform 40" id="40"/>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1" id="41"/>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2" id="42"/>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5</a:t>
              </a:r>
            </a:p>
          </p:txBody>
        </p:sp>
      </p:gr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53" y="2651469"/>
            <a:ext cx="5372850" cy="6839905"/>
          </a:xfrm>
          <a:custGeom>
            <a:avLst/>
            <a:gdLst/>
            <a:ahLst/>
            <a:cxnLst/>
            <a:rect r="r" b="b" t="t" l="l"/>
            <a:pathLst>
              <a:path h="6839905" w="5372850">
                <a:moveTo>
                  <a:pt x="0" y="0"/>
                </a:moveTo>
                <a:lnTo>
                  <a:pt x="5372850" y="0"/>
                </a:lnTo>
                <a:lnTo>
                  <a:pt x="5372850" y="6839905"/>
                </a:lnTo>
                <a:lnTo>
                  <a:pt x="0" y="6839905"/>
                </a:lnTo>
                <a:lnTo>
                  <a:pt x="0" y="0"/>
                </a:lnTo>
                <a:close/>
              </a:path>
            </a:pathLst>
          </a:custGeom>
          <a:blipFill>
            <a:blip r:embed="rId2"/>
            <a:stretch>
              <a:fillRect l="0" t="0" r="0" b="0"/>
            </a:stretch>
          </a:blipFill>
        </p:spPr>
      </p:sp>
      <p:grpSp>
        <p:nvGrpSpPr>
          <p:cNvPr name="Group 3" id="3"/>
          <p:cNvGrpSpPr/>
          <p:nvPr/>
        </p:nvGrpSpPr>
        <p:grpSpPr>
          <a:xfrm rot="0">
            <a:off x="4046379" y="1062820"/>
            <a:ext cx="13329373" cy="9525"/>
            <a:chOff x="0" y="0"/>
            <a:chExt cx="17772497" cy="12700"/>
          </a:xfrm>
        </p:grpSpPr>
        <p:sp>
          <p:nvSpPr>
            <p:cNvPr name="Freeform 4" id="4"/>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5" id="5"/>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글쓰기 기능</a:t>
            </a:r>
          </a:p>
        </p:txBody>
      </p:sp>
      <p:sp>
        <p:nvSpPr>
          <p:cNvPr name="Freeform 6" id="6"/>
          <p:cNvSpPr/>
          <p:nvPr/>
        </p:nvSpPr>
        <p:spPr>
          <a:xfrm flipH="false" flipV="false" rot="0">
            <a:off x="8187038" y="1585609"/>
            <a:ext cx="7239357" cy="2885834"/>
          </a:xfrm>
          <a:custGeom>
            <a:avLst/>
            <a:gdLst/>
            <a:ahLst/>
            <a:cxnLst/>
            <a:rect r="r" b="b" t="t" l="l"/>
            <a:pathLst>
              <a:path h="2885834" w="7239357">
                <a:moveTo>
                  <a:pt x="0" y="0"/>
                </a:moveTo>
                <a:lnTo>
                  <a:pt x="7239357" y="0"/>
                </a:lnTo>
                <a:lnTo>
                  <a:pt x="7239357" y="2885834"/>
                </a:lnTo>
                <a:lnTo>
                  <a:pt x="0" y="2885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640491" y="3014843"/>
            <a:ext cx="6258515" cy="1170285"/>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추가할 상품이 이미 추가한 코드한다면</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얼럿 창을 사용하여 사용자에게 알려줍니다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이미 추가한 상품 태그를 클릭합니다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삭제된 것을 확인 할 수 있습니다</a:t>
            </a:r>
          </a:p>
        </p:txBody>
      </p:sp>
      <p:sp>
        <p:nvSpPr>
          <p:cNvPr name="TextBox 8" id="8"/>
          <p:cNvSpPr txBox="true"/>
          <p:nvPr/>
        </p:nvSpPr>
        <p:spPr>
          <a:xfrm rot="0">
            <a:off x="8640491" y="2171323"/>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상품 코드 에러 설명</a:t>
            </a:r>
          </a:p>
        </p:txBody>
      </p:sp>
      <p:grpSp>
        <p:nvGrpSpPr>
          <p:cNvPr name="Group 9" id="9"/>
          <p:cNvGrpSpPr/>
          <p:nvPr/>
        </p:nvGrpSpPr>
        <p:grpSpPr>
          <a:xfrm rot="0">
            <a:off x="2842555" y="4027249"/>
            <a:ext cx="919178" cy="228096"/>
            <a:chOff x="0" y="0"/>
            <a:chExt cx="1225571" cy="304128"/>
          </a:xfrm>
        </p:grpSpPr>
        <p:sp>
          <p:nvSpPr>
            <p:cNvPr name="Freeform 10" id="10"/>
            <p:cNvSpPr/>
            <p:nvPr/>
          </p:nvSpPr>
          <p:spPr>
            <a:xfrm flipH="false" flipV="false" rot="0">
              <a:off x="0" y="0"/>
              <a:ext cx="1225550" cy="304165"/>
            </a:xfrm>
            <a:custGeom>
              <a:avLst/>
              <a:gdLst/>
              <a:ahLst/>
              <a:cxnLst/>
              <a:rect r="r" b="b" t="t" l="l"/>
              <a:pathLst>
                <a:path h="304165" w="1225550">
                  <a:moveTo>
                    <a:pt x="25400" y="0"/>
                  </a:moveTo>
                  <a:lnTo>
                    <a:pt x="1200150" y="0"/>
                  </a:lnTo>
                  <a:cubicBezTo>
                    <a:pt x="1214120" y="0"/>
                    <a:pt x="1225550" y="11430"/>
                    <a:pt x="1225550" y="25400"/>
                  </a:cubicBezTo>
                  <a:lnTo>
                    <a:pt x="1225550" y="278765"/>
                  </a:lnTo>
                  <a:cubicBezTo>
                    <a:pt x="1225550" y="292735"/>
                    <a:pt x="1214120" y="304165"/>
                    <a:pt x="1200150" y="304165"/>
                  </a:cubicBezTo>
                  <a:lnTo>
                    <a:pt x="25400" y="304165"/>
                  </a:lnTo>
                  <a:cubicBezTo>
                    <a:pt x="11430" y="304165"/>
                    <a:pt x="0" y="292735"/>
                    <a:pt x="0" y="278765"/>
                  </a:cubicBezTo>
                  <a:lnTo>
                    <a:pt x="0" y="25400"/>
                  </a:lnTo>
                  <a:cubicBezTo>
                    <a:pt x="0" y="11430"/>
                    <a:pt x="11430" y="0"/>
                    <a:pt x="25400" y="0"/>
                  </a:cubicBezTo>
                  <a:moveTo>
                    <a:pt x="25400" y="50800"/>
                  </a:moveTo>
                  <a:lnTo>
                    <a:pt x="25400" y="25400"/>
                  </a:lnTo>
                  <a:lnTo>
                    <a:pt x="50800" y="25400"/>
                  </a:lnTo>
                  <a:lnTo>
                    <a:pt x="50800" y="278765"/>
                  </a:lnTo>
                  <a:lnTo>
                    <a:pt x="25400" y="278765"/>
                  </a:lnTo>
                  <a:lnTo>
                    <a:pt x="25400" y="253365"/>
                  </a:lnTo>
                  <a:lnTo>
                    <a:pt x="1200150" y="253365"/>
                  </a:lnTo>
                  <a:lnTo>
                    <a:pt x="1200150" y="278765"/>
                  </a:lnTo>
                  <a:lnTo>
                    <a:pt x="1174750" y="278765"/>
                  </a:lnTo>
                  <a:lnTo>
                    <a:pt x="1174750" y="25400"/>
                  </a:lnTo>
                  <a:lnTo>
                    <a:pt x="1200150" y="25400"/>
                  </a:lnTo>
                  <a:lnTo>
                    <a:pt x="1200150" y="50800"/>
                  </a:lnTo>
                  <a:lnTo>
                    <a:pt x="25400" y="50800"/>
                  </a:lnTo>
                  <a:close/>
                </a:path>
              </a:pathLst>
            </a:custGeom>
            <a:solidFill>
              <a:srgbClr val="FF0000"/>
            </a:solidFill>
          </p:spPr>
        </p:sp>
      </p:grpSp>
      <p:grpSp>
        <p:nvGrpSpPr>
          <p:cNvPr name="Group 11" id="11"/>
          <p:cNvGrpSpPr/>
          <p:nvPr/>
        </p:nvGrpSpPr>
        <p:grpSpPr>
          <a:xfrm rot="0">
            <a:off x="2358382" y="3763433"/>
            <a:ext cx="515922" cy="406794"/>
            <a:chOff x="0" y="0"/>
            <a:chExt cx="687896" cy="542392"/>
          </a:xfrm>
        </p:grpSpPr>
        <p:sp>
          <p:nvSpPr>
            <p:cNvPr name="Freeform 12" id="1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3" id="1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4" id="1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5" id="15"/>
          <p:cNvGrpSpPr/>
          <p:nvPr/>
        </p:nvGrpSpPr>
        <p:grpSpPr>
          <a:xfrm rot="0">
            <a:off x="7978711" y="5185556"/>
            <a:ext cx="4887409" cy="2167743"/>
            <a:chOff x="0" y="0"/>
            <a:chExt cx="6516545" cy="2890324"/>
          </a:xfrm>
        </p:grpSpPr>
        <p:sp>
          <p:nvSpPr>
            <p:cNvPr name="Freeform 16" id="16"/>
            <p:cNvSpPr/>
            <p:nvPr/>
          </p:nvSpPr>
          <p:spPr>
            <a:xfrm flipH="false" flipV="false" rot="0">
              <a:off x="0" y="0"/>
              <a:ext cx="6516497" cy="2890266"/>
            </a:xfrm>
            <a:custGeom>
              <a:avLst/>
              <a:gdLst/>
              <a:ahLst/>
              <a:cxnLst/>
              <a:rect r="r" b="b" t="t" l="l"/>
              <a:pathLst>
                <a:path h="2890266" w="6516497">
                  <a:moveTo>
                    <a:pt x="25400" y="0"/>
                  </a:moveTo>
                  <a:lnTo>
                    <a:pt x="6491097" y="0"/>
                  </a:lnTo>
                  <a:cubicBezTo>
                    <a:pt x="6505067" y="0"/>
                    <a:pt x="6516497" y="11430"/>
                    <a:pt x="6516497" y="25400"/>
                  </a:cubicBezTo>
                  <a:lnTo>
                    <a:pt x="6516497" y="2864866"/>
                  </a:lnTo>
                  <a:cubicBezTo>
                    <a:pt x="6516497" y="2878836"/>
                    <a:pt x="6505067" y="2890266"/>
                    <a:pt x="6491097" y="2890266"/>
                  </a:cubicBezTo>
                  <a:lnTo>
                    <a:pt x="25400" y="2890266"/>
                  </a:lnTo>
                  <a:cubicBezTo>
                    <a:pt x="11430" y="2890266"/>
                    <a:pt x="0" y="2878836"/>
                    <a:pt x="0" y="2864866"/>
                  </a:cubicBezTo>
                  <a:lnTo>
                    <a:pt x="0" y="25400"/>
                  </a:lnTo>
                  <a:cubicBezTo>
                    <a:pt x="0" y="11430"/>
                    <a:pt x="11430" y="0"/>
                    <a:pt x="25400" y="0"/>
                  </a:cubicBezTo>
                  <a:moveTo>
                    <a:pt x="25400" y="50800"/>
                  </a:moveTo>
                  <a:lnTo>
                    <a:pt x="25400" y="25400"/>
                  </a:lnTo>
                  <a:lnTo>
                    <a:pt x="50800" y="25400"/>
                  </a:lnTo>
                  <a:lnTo>
                    <a:pt x="50800" y="2864866"/>
                  </a:lnTo>
                  <a:lnTo>
                    <a:pt x="25400" y="2864866"/>
                  </a:lnTo>
                  <a:lnTo>
                    <a:pt x="25400" y="2839466"/>
                  </a:lnTo>
                  <a:lnTo>
                    <a:pt x="6491097" y="2839466"/>
                  </a:lnTo>
                  <a:lnTo>
                    <a:pt x="6491097" y="2864866"/>
                  </a:lnTo>
                  <a:lnTo>
                    <a:pt x="6465697" y="2864866"/>
                  </a:lnTo>
                  <a:lnTo>
                    <a:pt x="6465697" y="25400"/>
                  </a:lnTo>
                  <a:lnTo>
                    <a:pt x="6491097" y="25400"/>
                  </a:lnTo>
                  <a:lnTo>
                    <a:pt x="6491097" y="50800"/>
                  </a:lnTo>
                  <a:lnTo>
                    <a:pt x="25400" y="50800"/>
                  </a:lnTo>
                  <a:close/>
                </a:path>
              </a:pathLst>
            </a:custGeom>
            <a:solidFill>
              <a:srgbClr val="FF0000"/>
            </a:solidFill>
          </p:spPr>
        </p:sp>
      </p:grpSp>
      <p:grpSp>
        <p:nvGrpSpPr>
          <p:cNvPr name="Group 17" id="17"/>
          <p:cNvGrpSpPr/>
          <p:nvPr/>
        </p:nvGrpSpPr>
        <p:grpSpPr>
          <a:xfrm rot="0">
            <a:off x="7739800" y="4946126"/>
            <a:ext cx="515922" cy="406794"/>
            <a:chOff x="0" y="0"/>
            <a:chExt cx="687896" cy="542392"/>
          </a:xfrm>
        </p:grpSpPr>
        <p:sp>
          <p:nvSpPr>
            <p:cNvPr name="Freeform 18" id="18"/>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9" id="19"/>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0" id="20"/>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sp>
        <p:nvSpPr>
          <p:cNvPr name="Freeform 21" id="21"/>
          <p:cNvSpPr/>
          <p:nvPr/>
        </p:nvSpPr>
        <p:spPr>
          <a:xfrm flipH="false" flipV="false" rot="0">
            <a:off x="8153400" y="5475833"/>
            <a:ext cx="4544059" cy="1676634"/>
          </a:xfrm>
          <a:custGeom>
            <a:avLst/>
            <a:gdLst/>
            <a:ahLst/>
            <a:cxnLst/>
            <a:rect r="r" b="b" t="t" l="l"/>
            <a:pathLst>
              <a:path h="1676634" w="4544059">
                <a:moveTo>
                  <a:pt x="0" y="0"/>
                </a:moveTo>
                <a:lnTo>
                  <a:pt x="4544059" y="0"/>
                </a:lnTo>
                <a:lnTo>
                  <a:pt x="4544059" y="1676634"/>
                </a:lnTo>
                <a:lnTo>
                  <a:pt x="0" y="1676634"/>
                </a:lnTo>
                <a:lnTo>
                  <a:pt x="0" y="0"/>
                </a:lnTo>
                <a:close/>
              </a:path>
            </a:pathLst>
          </a:custGeom>
          <a:blipFill>
            <a:blip r:embed="rId5"/>
            <a:stretch>
              <a:fillRect l="0" t="0" r="0" b="0"/>
            </a:stretch>
          </a:blipFill>
        </p:spPr>
      </p:sp>
      <p:grpSp>
        <p:nvGrpSpPr>
          <p:cNvPr name="Group 22" id="22"/>
          <p:cNvGrpSpPr/>
          <p:nvPr/>
        </p:nvGrpSpPr>
        <p:grpSpPr>
          <a:xfrm rot="0">
            <a:off x="6697485" y="5877706"/>
            <a:ext cx="973964" cy="702421"/>
            <a:chOff x="0" y="0"/>
            <a:chExt cx="1298619" cy="936561"/>
          </a:xfrm>
        </p:grpSpPr>
        <p:sp>
          <p:nvSpPr>
            <p:cNvPr name="Freeform 23" id="23"/>
            <p:cNvSpPr/>
            <p:nvPr/>
          </p:nvSpPr>
          <p:spPr>
            <a:xfrm flipH="false" flipV="false" rot="0">
              <a:off x="16891" y="16891"/>
              <a:ext cx="1264793" cy="902716"/>
            </a:xfrm>
            <a:custGeom>
              <a:avLst/>
              <a:gdLst/>
              <a:ahLst/>
              <a:cxnLst/>
              <a:rect r="r" b="b" t="t" l="l"/>
              <a:pathLst>
                <a:path h="902716" w="1264793">
                  <a:moveTo>
                    <a:pt x="0" y="225679"/>
                  </a:moveTo>
                  <a:lnTo>
                    <a:pt x="808736" y="225679"/>
                  </a:lnTo>
                  <a:lnTo>
                    <a:pt x="808736" y="0"/>
                  </a:lnTo>
                  <a:lnTo>
                    <a:pt x="1264793" y="451358"/>
                  </a:lnTo>
                  <a:lnTo>
                    <a:pt x="808736" y="902716"/>
                  </a:lnTo>
                  <a:lnTo>
                    <a:pt x="808736" y="677037"/>
                  </a:lnTo>
                  <a:lnTo>
                    <a:pt x="0" y="677037"/>
                  </a:lnTo>
                  <a:close/>
                </a:path>
              </a:pathLst>
            </a:custGeom>
            <a:solidFill>
              <a:srgbClr val="FF0000"/>
            </a:solidFill>
          </p:spPr>
        </p:sp>
        <p:sp>
          <p:nvSpPr>
            <p:cNvPr name="Freeform 24" id="24"/>
            <p:cNvSpPr/>
            <p:nvPr/>
          </p:nvSpPr>
          <p:spPr>
            <a:xfrm flipH="false" flipV="false" rot="0">
              <a:off x="0" y="-1397"/>
              <a:ext cx="1298702" cy="939292"/>
            </a:xfrm>
            <a:custGeom>
              <a:avLst/>
              <a:gdLst/>
              <a:ahLst/>
              <a:cxnLst/>
              <a:rect r="r" b="b" t="t" l="l"/>
              <a:pathLst>
                <a:path h="939292" w="1298702">
                  <a:moveTo>
                    <a:pt x="16891" y="227076"/>
                  </a:moveTo>
                  <a:lnTo>
                    <a:pt x="825627" y="227076"/>
                  </a:lnTo>
                  <a:lnTo>
                    <a:pt x="825627" y="243967"/>
                  </a:lnTo>
                  <a:lnTo>
                    <a:pt x="808736" y="243967"/>
                  </a:lnTo>
                  <a:lnTo>
                    <a:pt x="808736" y="18288"/>
                  </a:lnTo>
                  <a:cubicBezTo>
                    <a:pt x="808736" y="11557"/>
                    <a:pt x="812800" y="5334"/>
                    <a:pt x="819150" y="2667"/>
                  </a:cubicBezTo>
                  <a:cubicBezTo>
                    <a:pt x="825500" y="0"/>
                    <a:pt x="832739" y="1397"/>
                    <a:pt x="837565" y="6223"/>
                  </a:cubicBezTo>
                  <a:lnTo>
                    <a:pt x="1293622" y="457581"/>
                  </a:lnTo>
                  <a:cubicBezTo>
                    <a:pt x="1296797" y="460756"/>
                    <a:pt x="1298702" y="465074"/>
                    <a:pt x="1298702" y="469646"/>
                  </a:cubicBezTo>
                  <a:cubicBezTo>
                    <a:pt x="1298702" y="474218"/>
                    <a:pt x="1296924" y="478536"/>
                    <a:pt x="1293622" y="481711"/>
                  </a:cubicBezTo>
                  <a:lnTo>
                    <a:pt x="837565" y="933069"/>
                  </a:lnTo>
                  <a:cubicBezTo>
                    <a:pt x="832739" y="937895"/>
                    <a:pt x="825500" y="939292"/>
                    <a:pt x="819150" y="936625"/>
                  </a:cubicBezTo>
                  <a:cubicBezTo>
                    <a:pt x="812800" y="933958"/>
                    <a:pt x="808736" y="927862"/>
                    <a:pt x="808736" y="921004"/>
                  </a:cubicBezTo>
                  <a:lnTo>
                    <a:pt x="808736" y="695325"/>
                  </a:lnTo>
                  <a:lnTo>
                    <a:pt x="825627" y="695325"/>
                  </a:lnTo>
                  <a:lnTo>
                    <a:pt x="825627" y="712216"/>
                  </a:lnTo>
                  <a:lnTo>
                    <a:pt x="16891" y="712216"/>
                  </a:lnTo>
                  <a:cubicBezTo>
                    <a:pt x="7620" y="712343"/>
                    <a:pt x="0" y="704723"/>
                    <a:pt x="0" y="695325"/>
                  </a:cubicBezTo>
                  <a:lnTo>
                    <a:pt x="0" y="243967"/>
                  </a:lnTo>
                  <a:cubicBezTo>
                    <a:pt x="0" y="234569"/>
                    <a:pt x="7620" y="227076"/>
                    <a:pt x="16891" y="227076"/>
                  </a:cubicBezTo>
                  <a:moveTo>
                    <a:pt x="16891" y="260985"/>
                  </a:moveTo>
                  <a:lnTo>
                    <a:pt x="16891" y="243967"/>
                  </a:lnTo>
                  <a:lnTo>
                    <a:pt x="33909" y="243967"/>
                  </a:lnTo>
                  <a:lnTo>
                    <a:pt x="33909" y="695325"/>
                  </a:lnTo>
                  <a:lnTo>
                    <a:pt x="16891" y="695325"/>
                  </a:lnTo>
                  <a:lnTo>
                    <a:pt x="16891" y="678434"/>
                  </a:lnTo>
                  <a:lnTo>
                    <a:pt x="825627" y="678434"/>
                  </a:lnTo>
                  <a:cubicBezTo>
                    <a:pt x="835025" y="678434"/>
                    <a:pt x="842518" y="686054"/>
                    <a:pt x="842518" y="695325"/>
                  </a:cubicBezTo>
                  <a:lnTo>
                    <a:pt x="842518" y="921004"/>
                  </a:lnTo>
                  <a:lnTo>
                    <a:pt x="825627" y="921004"/>
                  </a:lnTo>
                  <a:lnTo>
                    <a:pt x="813689" y="908939"/>
                  </a:lnTo>
                  <a:lnTo>
                    <a:pt x="1269746" y="457581"/>
                  </a:lnTo>
                  <a:lnTo>
                    <a:pt x="1281684" y="469646"/>
                  </a:lnTo>
                  <a:lnTo>
                    <a:pt x="1269746" y="481711"/>
                  </a:lnTo>
                  <a:lnTo>
                    <a:pt x="813689" y="30353"/>
                  </a:lnTo>
                  <a:lnTo>
                    <a:pt x="825627" y="18288"/>
                  </a:lnTo>
                  <a:lnTo>
                    <a:pt x="842518" y="18288"/>
                  </a:lnTo>
                  <a:lnTo>
                    <a:pt x="842518" y="243967"/>
                  </a:lnTo>
                  <a:cubicBezTo>
                    <a:pt x="842518" y="253365"/>
                    <a:pt x="834898" y="260858"/>
                    <a:pt x="825627" y="260858"/>
                  </a:cubicBezTo>
                  <a:lnTo>
                    <a:pt x="16891" y="260858"/>
                  </a:lnTo>
                  <a:close/>
                </a:path>
              </a:pathLst>
            </a:custGeom>
            <a:solidFill>
              <a:srgbClr val="FF0000"/>
            </a:solidFill>
          </p:spPr>
        </p:sp>
      </p:grpSp>
      <p:sp>
        <p:nvSpPr>
          <p:cNvPr name="Freeform 25" id="25"/>
          <p:cNvSpPr/>
          <p:nvPr/>
        </p:nvSpPr>
        <p:spPr>
          <a:xfrm flipH="false" flipV="false" rot="0">
            <a:off x="6792653" y="7749689"/>
            <a:ext cx="6068272" cy="1505160"/>
          </a:xfrm>
          <a:custGeom>
            <a:avLst/>
            <a:gdLst/>
            <a:ahLst/>
            <a:cxnLst/>
            <a:rect r="r" b="b" t="t" l="l"/>
            <a:pathLst>
              <a:path h="1505160" w="6068272">
                <a:moveTo>
                  <a:pt x="0" y="0"/>
                </a:moveTo>
                <a:lnTo>
                  <a:pt x="6068272" y="0"/>
                </a:lnTo>
                <a:lnTo>
                  <a:pt x="6068272" y="1505160"/>
                </a:lnTo>
                <a:lnTo>
                  <a:pt x="0" y="1505160"/>
                </a:lnTo>
                <a:lnTo>
                  <a:pt x="0" y="0"/>
                </a:lnTo>
                <a:close/>
              </a:path>
            </a:pathLst>
          </a:custGeom>
          <a:blipFill>
            <a:blip r:embed="rId6"/>
            <a:stretch>
              <a:fillRect l="0" t="0" r="0" b="0"/>
            </a:stretch>
          </a:blipFill>
        </p:spPr>
      </p:sp>
      <p:sp>
        <p:nvSpPr>
          <p:cNvPr name="Freeform 26" id="26"/>
          <p:cNvSpPr/>
          <p:nvPr/>
        </p:nvSpPr>
        <p:spPr>
          <a:xfrm flipH="false" flipV="false" rot="0">
            <a:off x="14369538" y="7772352"/>
            <a:ext cx="2438740" cy="1343212"/>
          </a:xfrm>
          <a:custGeom>
            <a:avLst/>
            <a:gdLst/>
            <a:ahLst/>
            <a:cxnLst/>
            <a:rect r="r" b="b" t="t" l="l"/>
            <a:pathLst>
              <a:path h="1343212" w="2438740">
                <a:moveTo>
                  <a:pt x="0" y="0"/>
                </a:moveTo>
                <a:lnTo>
                  <a:pt x="2438740" y="0"/>
                </a:lnTo>
                <a:lnTo>
                  <a:pt x="2438740" y="1343212"/>
                </a:lnTo>
                <a:lnTo>
                  <a:pt x="0" y="1343212"/>
                </a:lnTo>
                <a:lnTo>
                  <a:pt x="0" y="0"/>
                </a:lnTo>
                <a:close/>
              </a:path>
            </a:pathLst>
          </a:custGeom>
          <a:blipFill>
            <a:blip r:embed="rId7"/>
            <a:stretch>
              <a:fillRect l="0" t="0" r="0" b="0"/>
            </a:stretch>
          </a:blipFill>
        </p:spPr>
      </p:sp>
      <p:grpSp>
        <p:nvGrpSpPr>
          <p:cNvPr name="Group 27" id="27"/>
          <p:cNvGrpSpPr/>
          <p:nvPr/>
        </p:nvGrpSpPr>
        <p:grpSpPr>
          <a:xfrm rot="0">
            <a:off x="13142104" y="8058564"/>
            <a:ext cx="973964" cy="702421"/>
            <a:chOff x="0" y="0"/>
            <a:chExt cx="1298619" cy="936561"/>
          </a:xfrm>
        </p:grpSpPr>
        <p:sp>
          <p:nvSpPr>
            <p:cNvPr name="Freeform 28" id="28"/>
            <p:cNvSpPr/>
            <p:nvPr/>
          </p:nvSpPr>
          <p:spPr>
            <a:xfrm flipH="false" flipV="false" rot="0">
              <a:off x="16891" y="16891"/>
              <a:ext cx="1264793" cy="902716"/>
            </a:xfrm>
            <a:custGeom>
              <a:avLst/>
              <a:gdLst/>
              <a:ahLst/>
              <a:cxnLst/>
              <a:rect r="r" b="b" t="t" l="l"/>
              <a:pathLst>
                <a:path h="902716" w="1264793">
                  <a:moveTo>
                    <a:pt x="0" y="225679"/>
                  </a:moveTo>
                  <a:lnTo>
                    <a:pt x="808736" y="225679"/>
                  </a:lnTo>
                  <a:lnTo>
                    <a:pt x="808736" y="0"/>
                  </a:lnTo>
                  <a:lnTo>
                    <a:pt x="1264793" y="451358"/>
                  </a:lnTo>
                  <a:lnTo>
                    <a:pt x="808736" y="902716"/>
                  </a:lnTo>
                  <a:lnTo>
                    <a:pt x="808736" y="677037"/>
                  </a:lnTo>
                  <a:lnTo>
                    <a:pt x="0" y="677037"/>
                  </a:lnTo>
                  <a:close/>
                </a:path>
              </a:pathLst>
            </a:custGeom>
            <a:solidFill>
              <a:srgbClr val="FF0000"/>
            </a:solidFill>
          </p:spPr>
        </p:sp>
        <p:sp>
          <p:nvSpPr>
            <p:cNvPr name="Freeform 29" id="29"/>
            <p:cNvSpPr/>
            <p:nvPr/>
          </p:nvSpPr>
          <p:spPr>
            <a:xfrm flipH="false" flipV="false" rot="0">
              <a:off x="0" y="-1397"/>
              <a:ext cx="1298702" cy="939292"/>
            </a:xfrm>
            <a:custGeom>
              <a:avLst/>
              <a:gdLst/>
              <a:ahLst/>
              <a:cxnLst/>
              <a:rect r="r" b="b" t="t" l="l"/>
              <a:pathLst>
                <a:path h="939292" w="1298702">
                  <a:moveTo>
                    <a:pt x="16891" y="227076"/>
                  </a:moveTo>
                  <a:lnTo>
                    <a:pt x="825627" y="227076"/>
                  </a:lnTo>
                  <a:lnTo>
                    <a:pt x="825627" y="243967"/>
                  </a:lnTo>
                  <a:lnTo>
                    <a:pt x="808736" y="243967"/>
                  </a:lnTo>
                  <a:lnTo>
                    <a:pt x="808736" y="18288"/>
                  </a:lnTo>
                  <a:cubicBezTo>
                    <a:pt x="808736" y="11557"/>
                    <a:pt x="812800" y="5334"/>
                    <a:pt x="819150" y="2667"/>
                  </a:cubicBezTo>
                  <a:cubicBezTo>
                    <a:pt x="825500" y="0"/>
                    <a:pt x="832739" y="1397"/>
                    <a:pt x="837565" y="6223"/>
                  </a:cubicBezTo>
                  <a:lnTo>
                    <a:pt x="1293622" y="457581"/>
                  </a:lnTo>
                  <a:cubicBezTo>
                    <a:pt x="1296797" y="460756"/>
                    <a:pt x="1298702" y="465074"/>
                    <a:pt x="1298702" y="469646"/>
                  </a:cubicBezTo>
                  <a:cubicBezTo>
                    <a:pt x="1298702" y="474218"/>
                    <a:pt x="1296924" y="478536"/>
                    <a:pt x="1293622" y="481711"/>
                  </a:cubicBezTo>
                  <a:lnTo>
                    <a:pt x="837565" y="933069"/>
                  </a:lnTo>
                  <a:cubicBezTo>
                    <a:pt x="832739" y="937895"/>
                    <a:pt x="825500" y="939292"/>
                    <a:pt x="819150" y="936625"/>
                  </a:cubicBezTo>
                  <a:cubicBezTo>
                    <a:pt x="812800" y="933958"/>
                    <a:pt x="808736" y="927862"/>
                    <a:pt x="808736" y="921004"/>
                  </a:cubicBezTo>
                  <a:lnTo>
                    <a:pt x="808736" y="695325"/>
                  </a:lnTo>
                  <a:lnTo>
                    <a:pt x="825627" y="695325"/>
                  </a:lnTo>
                  <a:lnTo>
                    <a:pt x="825627" y="712216"/>
                  </a:lnTo>
                  <a:lnTo>
                    <a:pt x="16891" y="712216"/>
                  </a:lnTo>
                  <a:cubicBezTo>
                    <a:pt x="7620" y="712343"/>
                    <a:pt x="0" y="704723"/>
                    <a:pt x="0" y="695325"/>
                  </a:cubicBezTo>
                  <a:lnTo>
                    <a:pt x="0" y="243967"/>
                  </a:lnTo>
                  <a:cubicBezTo>
                    <a:pt x="0" y="234569"/>
                    <a:pt x="7620" y="227076"/>
                    <a:pt x="16891" y="227076"/>
                  </a:cubicBezTo>
                  <a:moveTo>
                    <a:pt x="16891" y="260985"/>
                  </a:moveTo>
                  <a:lnTo>
                    <a:pt x="16891" y="243967"/>
                  </a:lnTo>
                  <a:lnTo>
                    <a:pt x="33909" y="243967"/>
                  </a:lnTo>
                  <a:lnTo>
                    <a:pt x="33909" y="695325"/>
                  </a:lnTo>
                  <a:lnTo>
                    <a:pt x="16891" y="695325"/>
                  </a:lnTo>
                  <a:lnTo>
                    <a:pt x="16891" y="678434"/>
                  </a:lnTo>
                  <a:lnTo>
                    <a:pt x="825627" y="678434"/>
                  </a:lnTo>
                  <a:cubicBezTo>
                    <a:pt x="835025" y="678434"/>
                    <a:pt x="842518" y="686054"/>
                    <a:pt x="842518" y="695325"/>
                  </a:cubicBezTo>
                  <a:lnTo>
                    <a:pt x="842518" y="921004"/>
                  </a:lnTo>
                  <a:lnTo>
                    <a:pt x="825627" y="921004"/>
                  </a:lnTo>
                  <a:lnTo>
                    <a:pt x="813689" y="908939"/>
                  </a:lnTo>
                  <a:lnTo>
                    <a:pt x="1269746" y="457581"/>
                  </a:lnTo>
                  <a:lnTo>
                    <a:pt x="1281684" y="469646"/>
                  </a:lnTo>
                  <a:lnTo>
                    <a:pt x="1269746" y="481711"/>
                  </a:lnTo>
                  <a:lnTo>
                    <a:pt x="813689" y="30353"/>
                  </a:lnTo>
                  <a:lnTo>
                    <a:pt x="825627" y="18288"/>
                  </a:lnTo>
                  <a:lnTo>
                    <a:pt x="842518" y="18288"/>
                  </a:lnTo>
                  <a:lnTo>
                    <a:pt x="842518" y="243967"/>
                  </a:lnTo>
                  <a:cubicBezTo>
                    <a:pt x="842518" y="253365"/>
                    <a:pt x="834898" y="260858"/>
                    <a:pt x="825627" y="260858"/>
                  </a:cubicBezTo>
                  <a:lnTo>
                    <a:pt x="16891" y="260858"/>
                  </a:lnTo>
                  <a:close/>
                </a:path>
              </a:pathLst>
            </a:custGeom>
            <a:solidFill>
              <a:srgbClr val="FF0000"/>
            </a:solidFill>
          </p:spPr>
        </p:sp>
      </p:grpSp>
      <p:grpSp>
        <p:nvGrpSpPr>
          <p:cNvPr name="Group 30" id="30"/>
          <p:cNvGrpSpPr/>
          <p:nvPr/>
        </p:nvGrpSpPr>
        <p:grpSpPr>
          <a:xfrm rot="0">
            <a:off x="7016599" y="8503162"/>
            <a:ext cx="1245474" cy="419495"/>
            <a:chOff x="0" y="0"/>
            <a:chExt cx="1660632" cy="559327"/>
          </a:xfrm>
        </p:grpSpPr>
        <p:sp>
          <p:nvSpPr>
            <p:cNvPr name="Freeform 31" id="31"/>
            <p:cNvSpPr/>
            <p:nvPr/>
          </p:nvSpPr>
          <p:spPr>
            <a:xfrm flipH="false" flipV="false" rot="0">
              <a:off x="0" y="0"/>
              <a:ext cx="1660652" cy="559308"/>
            </a:xfrm>
            <a:custGeom>
              <a:avLst/>
              <a:gdLst/>
              <a:ahLst/>
              <a:cxnLst/>
              <a:rect r="r" b="b" t="t" l="l"/>
              <a:pathLst>
                <a:path h="559308" w="1660652">
                  <a:moveTo>
                    <a:pt x="25400" y="0"/>
                  </a:moveTo>
                  <a:lnTo>
                    <a:pt x="1635252" y="0"/>
                  </a:lnTo>
                  <a:cubicBezTo>
                    <a:pt x="1649222" y="0"/>
                    <a:pt x="1660652" y="11430"/>
                    <a:pt x="1660652" y="25400"/>
                  </a:cubicBezTo>
                  <a:lnTo>
                    <a:pt x="1660652" y="533908"/>
                  </a:lnTo>
                  <a:cubicBezTo>
                    <a:pt x="1660652" y="547878"/>
                    <a:pt x="1649222" y="559308"/>
                    <a:pt x="1635252" y="559308"/>
                  </a:cubicBezTo>
                  <a:lnTo>
                    <a:pt x="25400" y="559308"/>
                  </a:lnTo>
                  <a:cubicBezTo>
                    <a:pt x="11430" y="559308"/>
                    <a:pt x="0" y="547878"/>
                    <a:pt x="0" y="533908"/>
                  </a:cubicBezTo>
                  <a:lnTo>
                    <a:pt x="0" y="25400"/>
                  </a:lnTo>
                  <a:cubicBezTo>
                    <a:pt x="0" y="11430"/>
                    <a:pt x="11430" y="0"/>
                    <a:pt x="25400" y="0"/>
                  </a:cubicBezTo>
                  <a:moveTo>
                    <a:pt x="25400" y="50800"/>
                  </a:moveTo>
                  <a:lnTo>
                    <a:pt x="25400" y="25400"/>
                  </a:lnTo>
                  <a:lnTo>
                    <a:pt x="50800" y="25400"/>
                  </a:lnTo>
                  <a:lnTo>
                    <a:pt x="50800" y="533908"/>
                  </a:lnTo>
                  <a:lnTo>
                    <a:pt x="25400" y="533908"/>
                  </a:lnTo>
                  <a:lnTo>
                    <a:pt x="25400" y="508508"/>
                  </a:lnTo>
                  <a:lnTo>
                    <a:pt x="1635252" y="508508"/>
                  </a:lnTo>
                  <a:lnTo>
                    <a:pt x="1635252" y="533908"/>
                  </a:lnTo>
                  <a:lnTo>
                    <a:pt x="1609852" y="533908"/>
                  </a:lnTo>
                  <a:lnTo>
                    <a:pt x="1609852" y="25400"/>
                  </a:lnTo>
                  <a:lnTo>
                    <a:pt x="1635252" y="25400"/>
                  </a:lnTo>
                  <a:lnTo>
                    <a:pt x="1635252" y="50800"/>
                  </a:lnTo>
                  <a:lnTo>
                    <a:pt x="25400" y="50800"/>
                  </a:lnTo>
                  <a:close/>
                </a:path>
              </a:pathLst>
            </a:custGeom>
            <a:solidFill>
              <a:srgbClr val="FF0000"/>
            </a:solidFill>
          </p:spPr>
        </p:sp>
      </p:grpSp>
      <p:grpSp>
        <p:nvGrpSpPr>
          <p:cNvPr name="Group 32" id="32"/>
          <p:cNvGrpSpPr/>
          <p:nvPr/>
        </p:nvGrpSpPr>
        <p:grpSpPr>
          <a:xfrm rot="0">
            <a:off x="6650179" y="8386670"/>
            <a:ext cx="515922" cy="406794"/>
            <a:chOff x="0" y="0"/>
            <a:chExt cx="687896" cy="542392"/>
          </a:xfrm>
        </p:grpSpPr>
        <p:sp>
          <p:nvSpPr>
            <p:cNvPr name="Freeform 33" id="3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4" id="3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5" id="3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36" id="36"/>
          <p:cNvGrpSpPr/>
          <p:nvPr/>
        </p:nvGrpSpPr>
        <p:grpSpPr>
          <a:xfrm rot="0">
            <a:off x="14465671" y="8433540"/>
            <a:ext cx="2166056" cy="701074"/>
            <a:chOff x="0" y="0"/>
            <a:chExt cx="2888075" cy="934765"/>
          </a:xfrm>
        </p:grpSpPr>
        <p:sp>
          <p:nvSpPr>
            <p:cNvPr name="Freeform 37" id="37"/>
            <p:cNvSpPr/>
            <p:nvPr/>
          </p:nvSpPr>
          <p:spPr>
            <a:xfrm flipH="false" flipV="false" rot="0">
              <a:off x="0" y="0"/>
              <a:ext cx="2888107" cy="934720"/>
            </a:xfrm>
            <a:custGeom>
              <a:avLst/>
              <a:gdLst/>
              <a:ahLst/>
              <a:cxnLst/>
              <a:rect r="r" b="b" t="t" l="l"/>
              <a:pathLst>
                <a:path h="934720" w="2888107">
                  <a:moveTo>
                    <a:pt x="25400" y="0"/>
                  </a:moveTo>
                  <a:lnTo>
                    <a:pt x="2862707" y="0"/>
                  </a:lnTo>
                  <a:cubicBezTo>
                    <a:pt x="2876677" y="0"/>
                    <a:pt x="2888107" y="11430"/>
                    <a:pt x="2888107" y="25400"/>
                  </a:cubicBezTo>
                  <a:lnTo>
                    <a:pt x="2888107" y="909320"/>
                  </a:lnTo>
                  <a:cubicBezTo>
                    <a:pt x="2888107" y="923290"/>
                    <a:pt x="2876677" y="934720"/>
                    <a:pt x="2862707" y="934720"/>
                  </a:cubicBezTo>
                  <a:lnTo>
                    <a:pt x="25400" y="934720"/>
                  </a:lnTo>
                  <a:cubicBezTo>
                    <a:pt x="11430" y="934720"/>
                    <a:pt x="0" y="923290"/>
                    <a:pt x="0" y="909320"/>
                  </a:cubicBezTo>
                  <a:lnTo>
                    <a:pt x="0" y="25400"/>
                  </a:lnTo>
                  <a:cubicBezTo>
                    <a:pt x="0" y="11430"/>
                    <a:pt x="11430" y="0"/>
                    <a:pt x="25400" y="0"/>
                  </a:cubicBezTo>
                  <a:moveTo>
                    <a:pt x="25400" y="50800"/>
                  </a:moveTo>
                  <a:lnTo>
                    <a:pt x="25400" y="25400"/>
                  </a:lnTo>
                  <a:lnTo>
                    <a:pt x="50800" y="25400"/>
                  </a:lnTo>
                  <a:lnTo>
                    <a:pt x="50800" y="909320"/>
                  </a:lnTo>
                  <a:lnTo>
                    <a:pt x="25400" y="909320"/>
                  </a:lnTo>
                  <a:lnTo>
                    <a:pt x="25400" y="883920"/>
                  </a:lnTo>
                  <a:lnTo>
                    <a:pt x="2862707" y="883920"/>
                  </a:lnTo>
                  <a:lnTo>
                    <a:pt x="2862707" y="909320"/>
                  </a:lnTo>
                  <a:lnTo>
                    <a:pt x="2837307" y="909320"/>
                  </a:lnTo>
                  <a:lnTo>
                    <a:pt x="2837307" y="25400"/>
                  </a:lnTo>
                  <a:lnTo>
                    <a:pt x="2862707" y="25400"/>
                  </a:lnTo>
                  <a:lnTo>
                    <a:pt x="2862707" y="50800"/>
                  </a:lnTo>
                  <a:lnTo>
                    <a:pt x="25400" y="50800"/>
                  </a:lnTo>
                  <a:close/>
                </a:path>
              </a:pathLst>
            </a:custGeom>
            <a:solidFill>
              <a:srgbClr val="FF0000"/>
            </a:solidFill>
          </p:spPr>
        </p:sp>
      </p:grpSp>
      <p:grpSp>
        <p:nvGrpSpPr>
          <p:cNvPr name="Group 38" id="38"/>
          <p:cNvGrpSpPr/>
          <p:nvPr/>
        </p:nvGrpSpPr>
        <p:grpSpPr>
          <a:xfrm rot="0">
            <a:off x="14276420" y="8275143"/>
            <a:ext cx="515922" cy="406794"/>
            <a:chOff x="0" y="0"/>
            <a:chExt cx="687896" cy="542392"/>
          </a:xfrm>
        </p:grpSpPr>
        <p:sp>
          <p:nvSpPr>
            <p:cNvPr name="Freeform 39" id="3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0" id="4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1" id="4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41653" y="4365177"/>
            <a:ext cx="3946977" cy="5652462"/>
          </a:xfrm>
          <a:custGeom>
            <a:avLst/>
            <a:gdLst/>
            <a:ahLst/>
            <a:cxnLst/>
            <a:rect r="r" b="b" t="t" l="l"/>
            <a:pathLst>
              <a:path h="5652462" w="3946977">
                <a:moveTo>
                  <a:pt x="0" y="0"/>
                </a:moveTo>
                <a:lnTo>
                  <a:pt x="3946977" y="0"/>
                </a:lnTo>
                <a:lnTo>
                  <a:pt x="3946977" y="5652462"/>
                </a:lnTo>
                <a:lnTo>
                  <a:pt x="0" y="5652462"/>
                </a:lnTo>
                <a:lnTo>
                  <a:pt x="0" y="0"/>
                </a:lnTo>
                <a:close/>
              </a:path>
            </a:pathLst>
          </a:custGeom>
          <a:blipFill>
            <a:blip r:embed="rId2"/>
            <a:stretch>
              <a:fillRect l="0" t="0" r="0" b="0"/>
            </a:stretch>
          </a:blipFill>
        </p:spPr>
      </p:sp>
      <p:sp>
        <p:nvSpPr>
          <p:cNvPr name="Freeform 3" id="3"/>
          <p:cNvSpPr/>
          <p:nvPr/>
        </p:nvSpPr>
        <p:spPr>
          <a:xfrm flipH="false" flipV="false" rot="0">
            <a:off x="342366" y="1551258"/>
            <a:ext cx="9581662" cy="7184484"/>
          </a:xfrm>
          <a:custGeom>
            <a:avLst/>
            <a:gdLst/>
            <a:ahLst/>
            <a:cxnLst/>
            <a:rect r="r" b="b" t="t" l="l"/>
            <a:pathLst>
              <a:path h="7184484" w="9581662">
                <a:moveTo>
                  <a:pt x="0" y="0"/>
                </a:moveTo>
                <a:lnTo>
                  <a:pt x="9581662" y="0"/>
                </a:lnTo>
                <a:lnTo>
                  <a:pt x="9581662" y="7184484"/>
                </a:lnTo>
                <a:lnTo>
                  <a:pt x="0" y="7184484"/>
                </a:lnTo>
                <a:lnTo>
                  <a:pt x="0" y="0"/>
                </a:lnTo>
                <a:close/>
              </a:path>
            </a:pathLst>
          </a:custGeom>
          <a:blipFill>
            <a:blip r:embed="rId3"/>
            <a:stretch>
              <a:fillRect l="0" t="0" r="0" b="0"/>
            </a:stretch>
          </a:blipFill>
        </p:spPr>
      </p:sp>
      <p:grpSp>
        <p:nvGrpSpPr>
          <p:cNvPr name="Group 4" id="4"/>
          <p:cNvGrpSpPr/>
          <p:nvPr/>
        </p:nvGrpSpPr>
        <p:grpSpPr>
          <a:xfrm rot="0">
            <a:off x="4046379" y="1062820"/>
            <a:ext cx="13329373" cy="9525"/>
            <a:chOff x="0" y="0"/>
            <a:chExt cx="17772497" cy="12700"/>
          </a:xfrm>
        </p:grpSpPr>
        <p:sp>
          <p:nvSpPr>
            <p:cNvPr name="Freeform 5" id="5"/>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6" id="6"/>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글쓰기 기능</a:t>
            </a:r>
          </a:p>
        </p:txBody>
      </p:sp>
      <p:sp>
        <p:nvSpPr>
          <p:cNvPr name="Freeform 7" id="7"/>
          <p:cNvSpPr/>
          <p:nvPr/>
        </p:nvSpPr>
        <p:spPr>
          <a:xfrm flipH="false" flipV="false" rot="0">
            <a:off x="10208363" y="1479343"/>
            <a:ext cx="7239357" cy="2885834"/>
          </a:xfrm>
          <a:custGeom>
            <a:avLst/>
            <a:gdLst/>
            <a:ahLst/>
            <a:cxnLst/>
            <a:rect r="r" b="b" t="t" l="l"/>
            <a:pathLst>
              <a:path h="2885834" w="7239357">
                <a:moveTo>
                  <a:pt x="0" y="0"/>
                </a:moveTo>
                <a:lnTo>
                  <a:pt x="7239357" y="0"/>
                </a:lnTo>
                <a:lnTo>
                  <a:pt x="7239357" y="2885834"/>
                </a:lnTo>
                <a:lnTo>
                  <a:pt x="0" y="28858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723314" y="2962400"/>
            <a:ext cx="6258515" cy="580380"/>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등록 버튼 클릭 시</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글 쓴 내용이 입력된 것을 확인 가능함</a:t>
            </a:r>
          </a:p>
        </p:txBody>
      </p:sp>
      <p:sp>
        <p:nvSpPr>
          <p:cNvPr name="TextBox 9" id="9"/>
          <p:cNvSpPr txBox="true"/>
          <p:nvPr/>
        </p:nvSpPr>
        <p:spPr>
          <a:xfrm rot="0">
            <a:off x="10723314" y="2118880"/>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글쓰기 결과</a:t>
            </a:r>
          </a:p>
        </p:txBody>
      </p:sp>
      <p:grpSp>
        <p:nvGrpSpPr>
          <p:cNvPr name="Group 10" id="10"/>
          <p:cNvGrpSpPr/>
          <p:nvPr/>
        </p:nvGrpSpPr>
        <p:grpSpPr>
          <a:xfrm rot="0">
            <a:off x="6852372" y="8200728"/>
            <a:ext cx="528622" cy="419494"/>
            <a:chOff x="0" y="0"/>
            <a:chExt cx="704829" cy="559325"/>
          </a:xfrm>
        </p:grpSpPr>
        <p:sp>
          <p:nvSpPr>
            <p:cNvPr name="Freeform 11" id="11"/>
            <p:cNvSpPr/>
            <p:nvPr/>
          </p:nvSpPr>
          <p:spPr>
            <a:xfrm flipH="false" flipV="false" rot="0">
              <a:off x="0" y="0"/>
              <a:ext cx="704850" cy="559308"/>
            </a:xfrm>
            <a:custGeom>
              <a:avLst/>
              <a:gdLst/>
              <a:ahLst/>
              <a:cxnLst/>
              <a:rect r="r" b="b" t="t" l="l"/>
              <a:pathLst>
                <a:path h="559308" w="704850">
                  <a:moveTo>
                    <a:pt x="25400" y="0"/>
                  </a:moveTo>
                  <a:lnTo>
                    <a:pt x="679450" y="0"/>
                  </a:lnTo>
                  <a:cubicBezTo>
                    <a:pt x="693420" y="0"/>
                    <a:pt x="704850" y="11430"/>
                    <a:pt x="704850" y="25400"/>
                  </a:cubicBezTo>
                  <a:lnTo>
                    <a:pt x="704850" y="533908"/>
                  </a:lnTo>
                  <a:cubicBezTo>
                    <a:pt x="704850" y="547878"/>
                    <a:pt x="693420" y="559308"/>
                    <a:pt x="679450" y="559308"/>
                  </a:cubicBezTo>
                  <a:lnTo>
                    <a:pt x="25400" y="559308"/>
                  </a:lnTo>
                  <a:cubicBezTo>
                    <a:pt x="11430" y="559308"/>
                    <a:pt x="0" y="547878"/>
                    <a:pt x="0" y="533908"/>
                  </a:cubicBezTo>
                  <a:lnTo>
                    <a:pt x="0" y="25400"/>
                  </a:lnTo>
                  <a:cubicBezTo>
                    <a:pt x="0" y="11430"/>
                    <a:pt x="11430" y="0"/>
                    <a:pt x="25400" y="0"/>
                  </a:cubicBezTo>
                  <a:moveTo>
                    <a:pt x="25400" y="50800"/>
                  </a:moveTo>
                  <a:lnTo>
                    <a:pt x="25400" y="25400"/>
                  </a:lnTo>
                  <a:lnTo>
                    <a:pt x="50800" y="25400"/>
                  </a:lnTo>
                  <a:lnTo>
                    <a:pt x="50800" y="533908"/>
                  </a:lnTo>
                  <a:lnTo>
                    <a:pt x="25400" y="533908"/>
                  </a:lnTo>
                  <a:lnTo>
                    <a:pt x="25400" y="508508"/>
                  </a:lnTo>
                  <a:lnTo>
                    <a:pt x="679450" y="508508"/>
                  </a:lnTo>
                  <a:lnTo>
                    <a:pt x="679450" y="533908"/>
                  </a:lnTo>
                  <a:lnTo>
                    <a:pt x="654050" y="533908"/>
                  </a:lnTo>
                  <a:lnTo>
                    <a:pt x="654050" y="25400"/>
                  </a:lnTo>
                  <a:lnTo>
                    <a:pt x="679450" y="25400"/>
                  </a:lnTo>
                  <a:lnTo>
                    <a:pt x="679450" y="50800"/>
                  </a:lnTo>
                  <a:lnTo>
                    <a:pt x="25400" y="50800"/>
                  </a:lnTo>
                  <a:close/>
                </a:path>
              </a:pathLst>
            </a:custGeom>
            <a:solidFill>
              <a:srgbClr val="FF0000"/>
            </a:solidFill>
          </p:spPr>
        </p:sp>
      </p:grpSp>
      <p:grpSp>
        <p:nvGrpSpPr>
          <p:cNvPr name="Group 12" id="12"/>
          <p:cNvGrpSpPr/>
          <p:nvPr/>
        </p:nvGrpSpPr>
        <p:grpSpPr>
          <a:xfrm rot="0">
            <a:off x="6540500" y="8015680"/>
            <a:ext cx="515922" cy="406794"/>
            <a:chOff x="0" y="0"/>
            <a:chExt cx="687896" cy="542392"/>
          </a:xfrm>
        </p:grpSpPr>
        <p:sp>
          <p:nvSpPr>
            <p:cNvPr name="Freeform 13" id="1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4" id="1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5" id="1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6" id="16"/>
          <p:cNvGrpSpPr/>
          <p:nvPr/>
        </p:nvGrpSpPr>
        <p:grpSpPr>
          <a:xfrm rot="0">
            <a:off x="12122603" y="4380049"/>
            <a:ext cx="3985077" cy="5735501"/>
            <a:chOff x="0" y="0"/>
            <a:chExt cx="5313436" cy="7647335"/>
          </a:xfrm>
        </p:grpSpPr>
        <p:sp>
          <p:nvSpPr>
            <p:cNvPr name="Freeform 17" id="17"/>
            <p:cNvSpPr/>
            <p:nvPr/>
          </p:nvSpPr>
          <p:spPr>
            <a:xfrm flipH="false" flipV="false" rot="0">
              <a:off x="0" y="0"/>
              <a:ext cx="5313426" cy="7647305"/>
            </a:xfrm>
            <a:custGeom>
              <a:avLst/>
              <a:gdLst/>
              <a:ahLst/>
              <a:cxnLst/>
              <a:rect r="r" b="b" t="t" l="l"/>
              <a:pathLst>
                <a:path h="7647305" w="5313426">
                  <a:moveTo>
                    <a:pt x="25400" y="0"/>
                  </a:moveTo>
                  <a:lnTo>
                    <a:pt x="5288026" y="0"/>
                  </a:lnTo>
                  <a:cubicBezTo>
                    <a:pt x="5301996" y="0"/>
                    <a:pt x="5313426" y="11430"/>
                    <a:pt x="5313426" y="25400"/>
                  </a:cubicBezTo>
                  <a:lnTo>
                    <a:pt x="5313426" y="7621905"/>
                  </a:lnTo>
                  <a:cubicBezTo>
                    <a:pt x="5313426" y="7635875"/>
                    <a:pt x="5301996" y="7647305"/>
                    <a:pt x="5288026" y="7647305"/>
                  </a:cubicBezTo>
                  <a:lnTo>
                    <a:pt x="25400" y="7647305"/>
                  </a:lnTo>
                  <a:cubicBezTo>
                    <a:pt x="11430" y="7647305"/>
                    <a:pt x="0" y="7635875"/>
                    <a:pt x="0" y="7621905"/>
                  </a:cubicBezTo>
                  <a:lnTo>
                    <a:pt x="0" y="25400"/>
                  </a:lnTo>
                  <a:cubicBezTo>
                    <a:pt x="0" y="11430"/>
                    <a:pt x="11430" y="0"/>
                    <a:pt x="25400" y="0"/>
                  </a:cubicBezTo>
                  <a:moveTo>
                    <a:pt x="25400" y="50800"/>
                  </a:moveTo>
                  <a:lnTo>
                    <a:pt x="25400" y="25400"/>
                  </a:lnTo>
                  <a:lnTo>
                    <a:pt x="50800" y="25400"/>
                  </a:lnTo>
                  <a:lnTo>
                    <a:pt x="50800" y="7621905"/>
                  </a:lnTo>
                  <a:lnTo>
                    <a:pt x="25400" y="7621905"/>
                  </a:lnTo>
                  <a:lnTo>
                    <a:pt x="25400" y="7596505"/>
                  </a:lnTo>
                  <a:lnTo>
                    <a:pt x="5288026" y="7596505"/>
                  </a:lnTo>
                  <a:lnTo>
                    <a:pt x="5288026" y="7621905"/>
                  </a:lnTo>
                  <a:lnTo>
                    <a:pt x="5262626" y="7621905"/>
                  </a:lnTo>
                  <a:lnTo>
                    <a:pt x="5262626" y="25400"/>
                  </a:lnTo>
                  <a:lnTo>
                    <a:pt x="5288026" y="25400"/>
                  </a:lnTo>
                  <a:lnTo>
                    <a:pt x="5288026" y="50800"/>
                  </a:lnTo>
                  <a:lnTo>
                    <a:pt x="25400" y="50800"/>
                  </a:lnTo>
                  <a:close/>
                </a:path>
              </a:pathLst>
            </a:custGeom>
            <a:solidFill>
              <a:srgbClr val="FF0000"/>
            </a:solidFill>
          </p:spPr>
        </p:sp>
      </p:grpSp>
      <p:grpSp>
        <p:nvGrpSpPr>
          <p:cNvPr name="Group 18" id="18"/>
          <p:cNvGrpSpPr/>
          <p:nvPr/>
        </p:nvGrpSpPr>
        <p:grpSpPr>
          <a:xfrm rot="0">
            <a:off x="11883692" y="4144819"/>
            <a:ext cx="515922" cy="406794"/>
            <a:chOff x="0" y="0"/>
            <a:chExt cx="687896" cy="542392"/>
          </a:xfrm>
        </p:grpSpPr>
        <p:sp>
          <p:nvSpPr>
            <p:cNvPr name="Freeform 19" id="1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0" id="2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1" id="2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2" id="22"/>
          <p:cNvGrpSpPr/>
          <p:nvPr/>
        </p:nvGrpSpPr>
        <p:grpSpPr>
          <a:xfrm rot="0">
            <a:off x="10195663" y="6549965"/>
            <a:ext cx="973964" cy="702421"/>
            <a:chOff x="0" y="0"/>
            <a:chExt cx="1298619" cy="936561"/>
          </a:xfrm>
        </p:grpSpPr>
        <p:sp>
          <p:nvSpPr>
            <p:cNvPr name="Freeform 23" id="23"/>
            <p:cNvSpPr/>
            <p:nvPr/>
          </p:nvSpPr>
          <p:spPr>
            <a:xfrm flipH="false" flipV="false" rot="0">
              <a:off x="16891" y="16891"/>
              <a:ext cx="1264793" cy="902716"/>
            </a:xfrm>
            <a:custGeom>
              <a:avLst/>
              <a:gdLst/>
              <a:ahLst/>
              <a:cxnLst/>
              <a:rect r="r" b="b" t="t" l="l"/>
              <a:pathLst>
                <a:path h="902716" w="1264793">
                  <a:moveTo>
                    <a:pt x="0" y="225679"/>
                  </a:moveTo>
                  <a:lnTo>
                    <a:pt x="808736" y="225679"/>
                  </a:lnTo>
                  <a:lnTo>
                    <a:pt x="808736" y="0"/>
                  </a:lnTo>
                  <a:lnTo>
                    <a:pt x="1264793" y="451358"/>
                  </a:lnTo>
                  <a:lnTo>
                    <a:pt x="808736" y="902716"/>
                  </a:lnTo>
                  <a:lnTo>
                    <a:pt x="808736" y="677037"/>
                  </a:lnTo>
                  <a:lnTo>
                    <a:pt x="0" y="677037"/>
                  </a:lnTo>
                  <a:close/>
                </a:path>
              </a:pathLst>
            </a:custGeom>
            <a:solidFill>
              <a:srgbClr val="FF0000"/>
            </a:solidFill>
          </p:spPr>
        </p:sp>
        <p:sp>
          <p:nvSpPr>
            <p:cNvPr name="Freeform 24" id="24"/>
            <p:cNvSpPr/>
            <p:nvPr/>
          </p:nvSpPr>
          <p:spPr>
            <a:xfrm flipH="false" flipV="false" rot="0">
              <a:off x="0" y="-1397"/>
              <a:ext cx="1298702" cy="939292"/>
            </a:xfrm>
            <a:custGeom>
              <a:avLst/>
              <a:gdLst/>
              <a:ahLst/>
              <a:cxnLst/>
              <a:rect r="r" b="b" t="t" l="l"/>
              <a:pathLst>
                <a:path h="939292" w="1298702">
                  <a:moveTo>
                    <a:pt x="16891" y="227076"/>
                  </a:moveTo>
                  <a:lnTo>
                    <a:pt x="825627" y="227076"/>
                  </a:lnTo>
                  <a:lnTo>
                    <a:pt x="825627" y="243967"/>
                  </a:lnTo>
                  <a:lnTo>
                    <a:pt x="808736" y="243967"/>
                  </a:lnTo>
                  <a:lnTo>
                    <a:pt x="808736" y="18288"/>
                  </a:lnTo>
                  <a:cubicBezTo>
                    <a:pt x="808736" y="11557"/>
                    <a:pt x="812800" y="5334"/>
                    <a:pt x="819150" y="2667"/>
                  </a:cubicBezTo>
                  <a:cubicBezTo>
                    <a:pt x="825500" y="0"/>
                    <a:pt x="832739" y="1397"/>
                    <a:pt x="837565" y="6223"/>
                  </a:cubicBezTo>
                  <a:lnTo>
                    <a:pt x="1293622" y="457581"/>
                  </a:lnTo>
                  <a:cubicBezTo>
                    <a:pt x="1296797" y="460756"/>
                    <a:pt x="1298702" y="465074"/>
                    <a:pt x="1298702" y="469646"/>
                  </a:cubicBezTo>
                  <a:cubicBezTo>
                    <a:pt x="1298702" y="474218"/>
                    <a:pt x="1296924" y="478536"/>
                    <a:pt x="1293622" y="481711"/>
                  </a:cubicBezTo>
                  <a:lnTo>
                    <a:pt x="837565" y="933069"/>
                  </a:lnTo>
                  <a:cubicBezTo>
                    <a:pt x="832739" y="937895"/>
                    <a:pt x="825500" y="939292"/>
                    <a:pt x="819150" y="936625"/>
                  </a:cubicBezTo>
                  <a:cubicBezTo>
                    <a:pt x="812800" y="933958"/>
                    <a:pt x="808736" y="927862"/>
                    <a:pt x="808736" y="921004"/>
                  </a:cubicBezTo>
                  <a:lnTo>
                    <a:pt x="808736" y="695325"/>
                  </a:lnTo>
                  <a:lnTo>
                    <a:pt x="825627" y="695325"/>
                  </a:lnTo>
                  <a:lnTo>
                    <a:pt x="825627" y="712216"/>
                  </a:lnTo>
                  <a:lnTo>
                    <a:pt x="16891" y="712216"/>
                  </a:lnTo>
                  <a:cubicBezTo>
                    <a:pt x="7620" y="712343"/>
                    <a:pt x="0" y="704723"/>
                    <a:pt x="0" y="695325"/>
                  </a:cubicBezTo>
                  <a:lnTo>
                    <a:pt x="0" y="243967"/>
                  </a:lnTo>
                  <a:cubicBezTo>
                    <a:pt x="0" y="234569"/>
                    <a:pt x="7620" y="227076"/>
                    <a:pt x="16891" y="227076"/>
                  </a:cubicBezTo>
                  <a:moveTo>
                    <a:pt x="16891" y="260985"/>
                  </a:moveTo>
                  <a:lnTo>
                    <a:pt x="16891" y="243967"/>
                  </a:lnTo>
                  <a:lnTo>
                    <a:pt x="33909" y="243967"/>
                  </a:lnTo>
                  <a:lnTo>
                    <a:pt x="33909" y="695325"/>
                  </a:lnTo>
                  <a:lnTo>
                    <a:pt x="16891" y="695325"/>
                  </a:lnTo>
                  <a:lnTo>
                    <a:pt x="16891" y="678434"/>
                  </a:lnTo>
                  <a:lnTo>
                    <a:pt x="825627" y="678434"/>
                  </a:lnTo>
                  <a:cubicBezTo>
                    <a:pt x="835025" y="678434"/>
                    <a:pt x="842518" y="686054"/>
                    <a:pt x="842518" y="695325"/>
                  </a:cubicBezTo>
                  <a:lnTo>
                    <a:pt x="842518" y="921004"/>
                  </a:lnTo>
                  <a:lnTo>
                    <a:pt x="825627" y="921004"/>
                  </a:lnTo>
                  <a:lnTo>
                    <a:pt x="813689" y="908939"/>
                  </a:lnTo>
                  <a:lnTo>
                    <a:pt x="1269746" y="457581"/>
                  </a:lnTo>
                  <a:lnTo>
                    <a:pt x="1281684" y="469646"/>
                  </a:lnTo>
                  <a:lnTo>
                    <a:pt x="1269746" y="481711"/>
                  </a:lnTo>
                  <a:lnTo>
                    <a:pt x="813689" y="30353"/>
                  </a:lnTo>
                  <a:lnTo>
                    <a:pt x="825627" y="18288"/>
                  </a:lnTo>
                  <a:lnTo>
                    <a:pt x="842518" y="18288"/>
                  </a:lnTo>
                  <a:lnTo>
                    <a:pt x="842518" y="243967"/>
                  </a:lnTo>
                  <a:cubicBezTo>
                    <a:pt x="842518" y="253365"/>
                    <a:pt x="834898" y="260858"/>
                    <a:pt x="825627" y="260858"/>
                  </a:cubicBezTo>
                  <a:lnTo>
                    <a:pt x="16891" y="260858"/>
                  </a:lnTo>
                  <a:close/>
                </a:path>
              </a:pathLst>
            </a:custGeom>
            <a:solidFill>
              <a:srgbClr val="FF0000"/>
            </a:solidFill>
          </p:spPr>
        </p:sp>
      </p:gr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1907" y="2857500"/>
            <a:ext cx="9587427" cy="5470533"/>
          </a:xfrm>
          <a:custGeom>
            <a:avLst/>
            <a:gdLst/>
            <a:ahLst/>
            <a:cxnLst/>
            <a:rect r="r" b="b" t="t" l="l"/>
            <a:pathLst>
              <a:path h="5470533" w="9587427">
                <a:moveTo>
                  <a:pt x="0" y="0"/>
                </a:moveTo>
                <a:lnTo>
                  <a:pt x="9587427" y="0"/>
                </a:lnTo>
                <a:lnTo>
                  <a:pt x="9587427" y="5470533"/>
                </a:lnTo>
                <a:lnTo>
                  <a:pt x="0" y="5470533"/>
                </a:lnTo>
                <a:lnTo>
                  <a:pt x="0" y="0"/>
                </a:lnTo>
                <a:close/>
              </a:path>
            </a:pathLst>
          </a:custGeom>
          <a:blipFill>
            <a:blip r:embed="rId2"/>
            <a:stretch>
              <a:fillRect l="0" t="0" r="0" b="0"/>
            </a:stretch>
          </a:blipFill>
        </p:spPr>
      </p:sp>
      <p:grpSp>
        <p:nvGrpSpPr>
          <p:cNvPr name="Group 3" id="3"/>
          <p:cNvGrpSpPr/>
          <p:nvPr/>
        </p:nvGrpSpPr>
        <p:grpSpPr>
          <a:xfrm rot="0">
            <a:off x="4046379" y="1062820"/>
            <a:ext cx="13329373" cy="9525"/>
            <a:chOff x="0" y="0"/>
            <a:chExt cx="17772497" cy="12700"/>
          </a:xfrm>
        </p:grpSpPr>
        <p:sp>
          <p:nvSpPr>
            <p:cNvPr name="Freeform 4" id="4"/>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5" id="5"/>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상세 뷰 기능</a:t>
            </a:r>
          </a:p>
        </p:txBody>
      </p:sp>
      <p:sp>
        <p:nvSpPr>
          <p:cNvPr name="Freeform 6" id="6"/>
          <p:cNvSpPr/>
          <p:nvPr/>
        </p:nvSpPr>
        <p:spPr>
          <a:xfrm flipH="false" flipV="false" rot="0">
            <a:off x="11305225" y="2042043"/>
            <a:ext cx="4955437" cy="6285990"/>
          </a:xfrm>
          <a:custGeom>
            <a:avLst/>
            <a:gdLst/>
            <a:ahLst/>
            <a:cxnLst/>
            <a:rect r="r" b="b" t="t" l="l"/>
            <a:pathLst>
              <a:path h="6285990" w="4955437">
                <a:moveTo>
                  <a:pt x="0" y="0"/>
                </a:moveTo>
                <a:lnTo>
                  <a:pt x="4955437" y="0"/>
                </a:lnTo>
                <a:lnTo>
                  <a:pt x="4955437" y="6285990"/>
                </a:lnTo>
                <a:lnTo>
                  <a:pt x="0" y="62859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820176" y="3525100"/>
            <a:ext cx="6258515" cy="1760190"/>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해당 글에 이미지를 출력함</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버튼 클릭 시 팔로우 기능을 실행함</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버튼 클릭 시 좋아요 기능을 실행함</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본문 내용을 출력함</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댓글 기능 출력란</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입력된 상품 코드를 출력함</a:t>
            </a:r>
          </a:p>
        </p:txBody>
      </p:sp>
      <p:sp>
        <p:nvSpPr>
          <p:cNvPr name="TextBox 8" id="8"/>
          <p:cNvSpPr txBox="true"/>
          <p:nvPr/>
        </p:nvSpPr>
        <p:spPr>
          <a:xfrm rot="0">
            <a:off x="11820176" y="2681580"/>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상세 뷰 </a:t>
            </a:r>
          </a:p>
        </p:txBody>
      </p:sp>
      <p:grpSp>
        <p:nvGrpSpPr>
          <p:cNvPr name="Group 9" id="9"/>
          <p:cNvGrpSpPr/>
          <p:nvPr/>
        </p:nvGrpSpPr>
        <p:grpSpPr>
          <a:xfrm rot="0">
            <a:off x="1295502" y="2894447"/>
            <a:ext cx="4769168" cy="4173441"/>
            <a:chOff x="0" y="0"/>
            <a:chExt cx="6358891" cy="5564588"/>
          </a:xfrm>
        </p:grpSpPr>
        <p:sp>
          <p:nvSpPr>
            <p:cNvPr name="Freeform 10" id="10"/>
            <p:cNvSpPr/>
            <p:nvPr/>
          </p:nvSpPr>
          <p:spPr>
            <a:xfrm flipH="false" flipV="false" rot="0">
              <a:off x="0" y="0"/>
              <a:ext cx="6358890" cy="5564632"/>
            </a:xfrm>
            <a:custGeom>
              <a:avLst/>
              <a:gdLst/>
              <a:ahLst/>
              <a:cxnLst/>
              <a:rect r="r" b="b" t="t" l="l"/>
              <a:pathLst>
                <a:path h="5564632" w="6358890">
                  <a:moveTo>
                    <a:pt x="25400" y="0"/>
                  </a:moveTo>
                  <a:lnTo>
                    <a:pt x="6333490" y="0"/>
                  </a:lnTo>
                  <a:cubicBezTo>
                    <a:pt x="6347460" y="0"/>
                    <a:pt x="6358890" y="11430"/>
                    <a:pt x="6358890" y="25400"/>
                  </a:cubicBezTo>
                  <a:lnTo>
                    <a:pt x="6358890" y="5539232"/>
                  </a:lnTo>
                  <a:cubicBezTo>
                    <a:pt x="6358890" y="5553202"/>
                    <a:pt x="6347460" y="5564632"/>
                    <a:pt x="6333490" y="5564632"/>
                  </a:cubicBezTo>
                  <a:lnTo>
                    <a:pt x="25400" y="5564632"/>
                  </a:lnTo>
                  <a:cubicBezTo>
                    <a:pt x="11430" y="5564632"/>
                    <a:pt x="0" y="5553202"/>
                    <a:pt x="0" y="5539232"/>
                  </a:cubicBezTo>
                  <a:lnTo>
                    <a:pt x="0" y="25400"/>
                  </a:lnTo>
                  <a:cubicBezTo>
                    <a:pt x="0" y="11430"/>
                    <a:pt x="11430" y="0"/>
                    <a:pt x="25400" y="0"/>
                  </a:cubicBezTo>
                  <a:moveTo>
                    <a:pt x="25400" y="50800"/>
                  </a:moveTo>
                  <a:lnTo>
                    <a:pt x="25400" y="25400"/>
                  </a:lnTo>
                  <a:lnTo>
                    <a:pt x="50800" y="25400"/>
                  </a:lnTo>
                  <a:lnTo>
                    <a:pt x="50800" y="5539232"/>
                  </a:lnTo>
                  <a:lnTo>
                    <a:pt x="25400" y="5539232"/>
                  </a:lnTo>
                  <a:lnTo>
                    <a:pt x="25400" y="5513832"/>
                  </a:lnTo>
                  <a:lnTo>
                    <a:pt x="6333490" y="5513832"/>
                  </a:lnTo>
                  <a:lnTo>
                    <a:pt x="6333490" y="5539232"/>
                  </a:lnTo>
                  <a:lnTo>
                    <a:pt x="6308090" y="5539232"/>
                  </a:lnTo>
                  <a:lnTo>
                    <a:pt x="6308090" y="25400"/>
                  </a:lnTo>
                  <a:lnTo>
                    <a:pt x="6333490" y="25400"/>
                  </a:lnTo>
                  <a:lnTo>
                    <a:pt x="6333490" y="50800"/>
                  </a:lnTo>
                  <a:lnTo>
                    <a:pt x="25400" y="50800"/>
                  </a:lnTo>
                  <a:close/>
                </a:path>
              </a:pathLst>
            </a:custGeom>
            <a:solidFill>
              <a:srgbClr val="FF0000"/>
            </a:solidFill>
          </p:spPr>
        </p:sp>
      </p:grpSp>
      <p:grpSp>
        <p:nvGrpSpPr>
          <p:cNvPr name="Group 11" id="11"/>
          <p:cNvGrpSpPr/>
          <p:nvPr/>
        </p:nvGrpSpPr>
        <p:grpSpPr>
          <a:xfrm rot="0">
            <a:off x="1041285" y="2652668"/>
            <a:ext cx="515922" cy="406794"/>
            <a:chOff x="0" y="0"/>
            <a:chExt cx="687896" cy="542392"/>
          </a:xfrm>
        </p:grpSpPr>
        <p:sp>
          <p:nvSpPr>
            <p:cNvPr name="Freeform 12" id="1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3" id="1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4" id="1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5" id="15"/>
          <p:cNvGrpSpPr/>
          <p:nvPr/>
        </p:nvGrpSpPr>
        <p:grpSpPr>
          <a:xfrm rot="0">
            <a:off x="10010133" y="3409106"/>
            <a:ext cx="706980" cy="257309"/>
            <a:chOff x="0" y="0"/>
            <a:chExt cx="942640" cy="343079"/>
          </a:xfrm>
        </p:grpSpPr>
        <p:sp>
          <p:nvSpPr>
            <p:cNvPr name="Freeform 16" id="16"/>
            <p:cNvSpPr/>
            <p:nvPr/>
          </p:nvSpPr>
          <p:spPr>
            <a:xfrm flipH="false" flipV="false" rot="0">
              <a:off x="0" y="0"/>
              <a:ext cx="942594" cy="343027"/>
            </a:xfrm>
            <a:custGeom>
              <a:avLst/>
              <a:gdLst/>
              <a:ahLst/>
              <a:cxnLst/>
              <a:rect r="r" b="b" t="t" l="l"/>
              <a:pathLst>
                <a:path h="343027" w="942594">
                  <a:moveTo>
                    <a:pt x="25400" y="0"/>
                  </a:moveTo>
                  <a:lnTo>
                    <a:pt x="917194" y="0"/>
                  </a:lnTo>
                  <a:cubicBezTo>
                    <a:pt x="931164" y="0"/>
                    <a:pt x="942594" y="11430"/>
                    <a:pt x="942594" y="25400"/>
                  </a:cubicBezTo>
                  <a:lnTo>
                    <a:pt x="942594" y="317627"/>
                  </a:lnTo>
                  <a:cubicBezTo>
                    <a:pt x="942594" y="331597"/>
                    <a:pt x="931164" y="343027"/>
                    <a:pt x="917194" y="343027"/>
                  </a:cubicBezTo>
                  <a:lnTo>
                    <a:pt x="25400" y="343027"/>
                  </a:lnTo>
                  <a:cubicBezTo>
                    <a:pt x="11430" y="343027"/>
                    <a:pt x="0" y="331597"/>
                    <a:pt x="0" y="317627"/>
                  </a:cubicBezTo>
                  <a:lnTo>
                    <a:pt x="0" y="25400"/>
                  </a:lnTo>
                  <a:cubicBezTo>
                    <a:pt x="0" y="11430"/>
                    <a:pt x="11430" y="0"/>
                    <a:pt x="25400" y="0"/>
                  </a:cubicBezTo>
                  <a:moveTo>
                    <a:pt x="25400" y="50800"/>
                  </a:moveTo>
                  <a:lnTo>
                    <a:pt x="25400" y="25400"/>
                  </a:lnTo>
                  <a:lnTo>
                    <a:pt x="50800" y="25400"/>
                  </a:lnTo>
                  <a:lnTo>
                    <a:pt x="50800" y="317627"/>
                  </a:lnTo>
                  <a:lnTo>
                    <a:pt x="25400" y="317627"/>
                  </a:lnTo>
                  <a:lnTo>
                    <a:pt x="25400" y="292227"/>
                  </a:lnTo>
                  <a:lnTo>
                    <a:pt x="917194" y="292227"/>
                  </a:lnTo>
                  <a:lnTo>
                    <a:pt x="917194" y="317627"/>
                  </a:lnTo>
                  <a:lnTo>
                    <a:pt x="891794" y="317627"/>
                  </a:lnTo>
                  <a:lnTo>
                    <a:pt x="891794" y="25400"/>
                  </a:lnTo>
                  <a:lnTo>
                    <a:pt x="917194" y="25400"/>
                  </a:lnTo>
                  <a:lnTo>
                    <a:pt x="917194" y="50800"/>
                  </a:lnTo>
                  <a:lnTo>
                    <a:pt x="25400" y="50800"/>
                  </a:lnTo>
                  <a:close/>
                </a:path>
              </a:pathLst>
            </a:custGeom>
            <a:solidFill>
              <a:srgbClr val="FF0000"/>
            </a:solidFill>
          </p:spPr>
        </p:sp>
      </p:grpSp>
      <p:grpSp>
        <p:nvGrpSpPr>
          <p:cNvPr name="Group 17" id="17"/>
          <p:cNvGrpSpPr/>
          <p:nvPr/>
        </p:nvGrpSpPr>
        <p:grpSpPr>
          <a:xfrm rot="0">
            <a:off x="9618562" y="3273950"/>
            <a:ext cx="515922" cy="406794"/>
            <a:chOff x="0" y="0"/>
            <a:chExt cx="687896" cy="542392"/>
          </a:xfrm>
        </p:grpSpPr>
        <p:sp>
          <p:nvSpPr>
            <p:cNvPr name="Freeform 18" id="18"/>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9" id="19"/>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0" id="20"/>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21" id="21"/>
          <p:cNvGrpSpPr/>
          <p:nvPr/>
        </p:nvGrpSpPr>
        <p:grpSpPr>
          <a:xfrm rot="0">
            <a:off x="10035366" y="3027712"/>
            <a:ext cx="817385" cy="257309"/>
            <a:chOff x="0" y="0"/>
            <a:chExt cx="1089847" cy="343079"/>
          </a:xfrm>
        </p:grpSpPr>
        <p:sp>
          <p:nvSpPr>
            <p:cNvPr name="Freeform 22" id="22"/>
            <p:cNvSpPr/>
            <p:nvPr/>
          </p:nvSpPr>
          <p:spPr>
            <a:xfrm flipH="false" flipV="false" rot="0">
              <a:off x="0" y="0"/>
              <a:ext cx="1089787" cy="343027"/>
            </a:xfrm>
            <a:custGeom>
              <a:avLst/>
              <a:gdLst/>
              <a:ahLst/>
              <a:cxnLst/>
              <a:rect r="r" b="b" t="t" l="l"/>
              <a:pathLst>
                <a:path h="343027" w="1089787">
                  <a:moveTo>
                    <a:pt x="25400" y="0"/>
                  </a:moveTo>
                  <a:lnTo>
                    <a:pt x="1064387" y="0"/>
                  </a:lnTo>
                  <a:cubicBezTo>
                    <a:pt x="1078357" y="0"/>
                    <a:pt x="1089787" y="11430"/>
                    <a:pt x="1089787" y="25400"/>
                  </a:cubicBezTo>
                  <a:lnTo>
                    <a:pt x="1089787" y="317627"/>
                  </a:lnTo>
                  <a:cubicBezTo>
                    <a:pt x="1089787" y="331597"/>
                    <a:pt x="1078357" y="343027"/>
                    <a:pt x="1064387" y="343027"/>
                  </a:cubicBezTo>
                  <a:lnTo>
                    <a:pt x="25400" y="343027"/>
                  </a:lnTo>
                  <a:cubicBezTo>
                    <a:pt x="11430" y="343027"/>
                    <a:pt x="0" y="331597"/>
                    <a:pt x="0" y="317627"/>
                  </a:cubicBezTo>
                  <a:lnTo>
                    <a:pt x="0" y="25400"/>
                  </a:lnTo>
                  <a:cubicBezTo>
                    <a:pt x="0" y="11430"/>
                    <a:pt x="11430" y="0"/>
                    <a:pt x="25400" y="0"/>
                  </a:cubicBezTo>
                  <a:moveTo>
                    <a:pt x="25400" y="50800"/>
                  </a:moveTo>
                  <a:lnTo>
                    <a:pt x="25400" y="25400"/>
                  </a:lnTo>
                  <a:lnTo>
                    <a:pt x="50800" y="25400"/>
                  </a:lnTo>
                  <a:lnTo>
                    <a:pt x="50800" y="317627"/>
                  </a:lnTo>
                  <a:lnTo>
                    <a:pt x="25400" y="317627"/>
                  </a:lnTo>
                  <a:lnTo>
                    <a:pt x="25400" y="292227"/>
                  </a:lnTo>
                  <a:lnTo>
                    <a:pt x="1064387" y="292227"/>
                  </a:lnTo>
                  <a:lnTo>
                    <a:pt x="1064387" y="317627"/>
                  </a:lnTo>
                  <a:lnTo>
                    <a:pt x="1038987" y="317627"/>
                  </a:lnTo>
                  <a:lnTo>
                    <a:pt x="1038987" y="25400"/>
                  </a:lnTo>
                  <a:lnTo>
                    <a:pt x="1064387" y="25400"/>
                  </a:lnTo>
                  <a:lnTo>
                    <a:pt x="1064387" y="50800"/>
                  </a:lnTo>
                  <a:lnTo>
                    <a:pt x="25400" y="50800"/>
                  </a:lnTo>
                  <a:close/>
                </a:path>
              </a:pathLst>
            </a:custGeom>
            <a:solidFill>
              <a:srgbClr val="FF0000"/>
            </a:solidFill>
          </p:spPr>
        </p:sp>
      </p:grpSp>
      <p:grpSp>
        <p:nvGrpSpPr>
          <p:cNvPr name="Group 23" id="23"/>
          <p:cNvGrpSpPr/>
          <p:nvPr/>
        </p:nvGrpSpPr>
        <p:grpSpPr>
          <a:xfrm rot="0">
            <a:off x="9796455" y="2824121"/>
            <a:ext cx="515922" cy="406794"/>
            <a:chOff x="0" y="0"/>
            <a:chExt cx="687896" cy="542392"/>
          </a:xfrm>
        </p:grpSpPr>
        <p:sp>
          <p:nvSpPr>
            <p:cNvPr name="Freeform 24" id="24"/>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5" id="25"/>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6" id="26"/>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7" id="27"/>
          <p:cNvGrpSpPr/>
          <p:nvPr/>
        </p:nvGrpSpPr>
        <p:grpSpPr>
          <a:xfrm rot="0">
            <a:off x="6207081" y="3681872"/>
            <a:ext cx="623831" cy="671778"/>
            <a:chOff x="0" y="0"/>
            <a:chExt cx="831775" cy="895704"/>
          </a:xfrm>
        </p:grpSpPr>
        <p:sp>
          <p:nvSpPr>
            <p:cNvPr name="Freeform 28" id="28"/>
            <p:cNvSpPr/>
            <p:nvPr/>
          </p:nvSpPr>
          <p:spPr>
            <a:xfrm flipH="false" flipV="false" rot="0">
              <a:off x="0" y="0"/>
              <a:ext cx="831723" cy="895731"/>
            </a:xfrm>
            <a:custGeom>
              <a:avLst/>
              <a:gdLst/>
              <a:ahLst/>
              <a:cxnLst/>
              <a:rect r="r" b="b" t="t" l="l"/>
              <a:pathLst>
                <a:path h="895731" w="831723">
                  <a:moveTo>
                    <a:pt x="25400" y="0"/>
                  </a:moveTo>
                  <a:lnTo>
                    <a:pt x="806323" y="0"/>
                  </a:lnTo>
                  <a:cubicBezTo>
                    <a:pt x="820293" y="0"/>
                    <a:pt x="831723" y="11430"/>
                    <a:pt x="831723" y="25400"/>
                  </a:cubicBezTo>
                  <a:lnTo>
                    <a:pt x="831723" y="870331"/>
                  </a:lnTo>
                  <a:cubicBezTo>
                    <a:pt x="831723" y="884301"/>
                    <a:pt x="820293" y="895731"/>
                    <a:pt x="806323" y="895731"/>
                  </a:cubicBezTo>
                  <a:lnTo>
                    <a:pt x="25400" y="895731"/>
                  </a:lnTo>
                  <a:cubicBezTo>
                    <a:pt x="11430" y="895731"/>
                    <a:pt x="0" y="884301"/>
                    <a:pt x="0" y="870331"/>
                  </a:cubicBezTo>
                  <a:lnTo>
                    <a:pt x="0" y="25400"/>
                  </a:lnTo>
                  <a:cubicBezTo>
                    <a:pt x="0" y="11430"/>
                    <a:pt x="11430" y="0"/>
                    <a:pt x="25400" y="0"/>
                  </a:cubicBezTo>
                  <a:moveTo>
                    <a:pt x="25400" y="50800"/>
                  </a:moveTo>
                  <a:lnTo>
                    <a:pt x="25400" y="25400"/>
                  </a:lnTo>
                  <a:lnTo>
                    <a:pt x="50800" y="25400"/>
                  </a:lnTo>
                  <a:lnTo>
                    <a:pt x="50800" y="870331"/>
                  </a:lnTo>
                  <a:lnTo>
                    <a:pt x="25400" y="870331"/>
                  </a:lnTo>
                  <a:lnTo>
                    <a:pt x="25400" y="844931"/>
                  </a:lnTo>
                  <a:lnTo>
                    <a:pt x="806323" y="844931"/>
                  </a:lnTo>
                  <a:lnTo>
                    <a:pt x="806323" y="870331"/>
                  </a:lnTo>
                  <a:lnTo>
                    <a:pt x="780923" y="870331"/>
                  </a:lnTo>
                  <a:lnTo>
                    <a:pt x="780923" y="25400"/>
                  </a:lnTo>
                  <a:lnTo>
                    <a:pt x="806323" y="25400"/>
                  </a:lnTo>
                  <a:lnTo>
                    <a:pt x="806323" y="50800"/>
                  </a:lnTo>
                  <a:lnTo>
                    <a:pt x="25400" y="50800"/>
                  </a:lnTo>
                  <a:close/>
                </a:path>
              </a:pathLst>
            </a:custGeom>
            <a:solidFill>
              <a:srgbClr val="FF0000"/>
            </a:solidFill>
          </p:spPr>
        </p:sp>
      </p:grpSp>
      <p:grpSp>
        <p:nvGrpSpPr>
          <p:cNvPr name="Group 29" id="29"/>
          <p:cNvGrpSpPr/>
          <p:nvPr/>
        </p:nvGrpSpPr>
        <p:grpSpPr>
          <a:xfrm rot="0">
            <a:off x="6008289" y="3521945"/>
            <a:ext cx="515922" cy="406794"/>
            <a:chOff x="0" y="0"/>
            <a:chExt cx="687896" cy="542392"/>
          </a:xfrm>
        </p:grpSpPr>
        <p:sp>
          <p:nvSpPr>
            <p:cNvPr name="Freeform 30" id="30"/>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1" id="31"/>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2" id="32"/>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grpSp>
        <p:nvGrpSpPr>
          <p:cNvPr name="Group 33" id="33"/>
          <p:cNvGrpSpPr/>
          <p:nvPr/>
        </p:nvGrpSpPr>
        <p:grpSpPr>
          <a:xfrm rot="0">
            <a:off x="6199595" y="4383976"/>
            <a:ext cx="4517518" cy="931808"/>
            <a:chOff x="0" y="0"/>
            <a:chExt cx="6023357" cy="1242411"/>
          </a:xfrm>
        </p:grpSpPr>
        <p:sp>
          <p:nvSpPr>
            <p:cNvPr name="Freeform 34" id="34"/>
            <p:cNvSpPr/>
            <p:nvPr/>
          </p:nvSpPr>
          <p:spPr>
            <a:xfrm flipH="false" flipV="false" rot="0">
              <a:off x="0" y="0"/>
              <a:ext cx="6023356" cy="1242441"/>
            </a:xfrm>
            <a:custGeom>
              <a:avLst/>
              <a:gdLst/>
              <a:ahLst/>
              <a:cxnLst/>
              <a:rect r="r" b="b" t="t" l="l"/>
              <a:pathLst>
                <a:path h="1242441" w="6023356">
                  <a:moveTo>
                    <a:pt x="25400" y="0"/>
                  </a:moveTo>
                  <a:lnTo>
                    <a:pt x="5997956" y="0"/>
                  </a:lnTo>
                  <a:cubicBezTo>
                    <a:pt x="6011926" y="0"/>
                    <a:pt x="6023356" y="11430"/>
                    <a:pt x="6023356" y="25400"/>
                  </a:cubicBezTo>
                  <a:lnTo>
                    <a:pt x="6023356" y="1217041"/>
                  </a:lnTo>
                  <a:cubicBezTo>
                    <a:pt x="6023356" y="1231011"/>
                    <a:pt x="6011926" y="1242441"/>
                    <a:pt x="5997956" y="1242441"/>
                  </a:cubicBezTo>
                  <a:lnTo>
                    <a:pt x="25400" y="1242441"/>
                  </a:lnTo>
                  <a:cubicBezTo>
                    <a:pt x="11430" y="1242441"/>
                    <a:pt x="0" y="1231011"/>
                    <a:pt x="0" y="1217041"/>
                  </a:cubicBezTo>
                  <a:lnTo>
                    <a:pt x="0" y="25400"/>
                  </a:lnTo>
                  <a:cubicBezTo>
                    <a:pt x="0" y="11430"/>
                    <a:pt x="11430" y="0"/>
                    <a:pt x="25400" y="0"/>
                  </a:cubicBezTo>
                  <a:moveTo>
                    <a:pt x="25400" y="50800"/>
                  </a:moveTo>
                  <a:lnTo>
                    <a:pt x="25400" y="25400"/>
                  </a:lnTo>
                  <a:lnTo>
                    <a:pt x="50800" y="25400"/>
                  </a:lnTo>
                  <a:lnTo>
                    <a:pt x="50800" y="1217041"/>
                  </a:lnTo>
                  <a:lnTo>
                    <a:pt x="25400" y="1217041"/>
                  </a:lnTo>
                  <a:lnTo>
                    <a:pt x="25400" y="1191641"/>
                  </a:lnTo>
                  <a:lnTo>
                    <a:pt x="5997956" y="1191641"/>
                  </a:lnTo>
                  <a:lnTo>
                    <a:pt x="5997956" y="1217041"/>
                  </a:lnTo>
                  <a:lnTo>
                    <a:pt x="5972556" y="1217041"/>
                  </a:lnTo>
                  <a:lnTo>
                    <a:pt x="5972556" y="25400"/>
                  </a:lnTo>
                  <a:lnTo>
                    <a:pt x="5997956" y="25400"/>
                  </a:lnTo>
                  <a:lnTo>
                    <a:pt x="5997956" y="50800"/>
                  </a:lnTo>
                  <a:lnTo>
                    <a:pt x="25400" y="50800"/>
                  </a:lnTo>
                  <a:close/>
                </a:path>
              </a:pathLst>
            </a:custGeom>
            <a:solidFill>
              <a:srgbClr val="FF0000"/>
            </a:solidFill>
          </p:spPr>
        </p:sp>
      </p:grpSp>
      <p:grpSp>
        <p:nvGrpSpPr>
          <p:cNvPr name="Group 35" id="35"/>
          <p:cNvGrpSpPr/>
          <p:nvPr/>
        </p:nvGrpSpPr>
        <p:grpSpPr>
          <a:xfrm rot="0">
            <a:off x="6008289" y="4256927"/>
            <a:ext cx="515922" cy="406794"/>
            <a:chOff x="0" y="0"/>
            <a:chExt cx="687896" cy="542392"/>
          </a:xfrm>
        </p:grpSpPr>
        <p:sp>
          <p:nvSpPr>
            <p:cNvPr name="Freeform 36" id="36"/>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7" id="37"/>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8" id="38"/>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5</a:t>
              </a:r>
            </a:p>
          </p:txBody>
        </p:sp>
      </p:grpSp>
      <p:grpSp>
        <p:nvGrpSpPr>
          <p:cNvPr name="Group 39" id="39"/>
          <p:cNvGrpSpPr/>
          <p:nvPr/>
        </p:nvGrpSpPr>
        <p:grpSpPr>
          <a:xfrm rot="0">
            <a:off x="1223332" y="7918222"/>
            <a:ext cx="806980" cy="419494"/>
            <a:chOff x="0" y="0"/>
            <a:chExt cx="1075973" cy="559325"/>
          </a:xfrm>
        </p:grpSpPr>
        <p:sp>
          <p:nvSpPr>
            <p:cNvPr name="Freeform 40" id="40"/>
            <p:cNvSpPr/>
            <p:nvPr/>
          </p:nvSpPr>
          <p:spPr>
            <a:xfrm flipH="false" flipV="false" rot="0">
              <a:off x="0" y="0"/>
              <a:ext cx="1075944" cy="559308"/>
            </a:xfrm>
            <a:custGeom>
              <a:avLst/>
              <a:gdLst/>
              <a:ahLst/>
              <a:cxnLst/>
              <a:rect r="r" b="b" t="t" l="l"/>
              <a:pathLst>
                <a:path h="559308" w="1075944">
                  <a:moveTo>
                    <a:pt x="25400" y="0"/>
                  </a:moveTo>
                  <a:lnTo>
                    <a:pt x="1050544" y="0"/>
                  </a:lnTo>
                  <a:cubicBezTo>
                    <a:pt x="1064514" y="0"/>
                    <a:pt x="1075944" y="11430"/>
                    <a:pt x="1075944" y="25400"/>
                  </a:cubicBezTo>
                  <a:lnTo>
                    <a:pt x="1075944" y="533908"/>
                  </a:lnTo>
                  <a:cubicBezTo>
                    <a:pt x="1075944" y="547878"/>
                    <a:pt x="1064514" y="559308"/>
                    <a:pt x="1050544" y="559308"/>
                  </a:cubicBezTo>
                  <a:lnTo>
                    <a:pt x="25400" y="559308"/>
                  </a:lnTo>
                  <a:cubicBezTo>
                    <a:pt x="11430" y="559308"/>
                    <a:pt x="0" y="547878"/>
                    <a:pt x="0" y="533908"/>
                  </a:cubicBezTo>
                  <a:lnTo>
                    <a:pt x="0" y="25400"/>
                  </a:lnTo>
                  <a:cubicBezTo>
                    <a:pt x="0" y="11430"/>
                    <a:pt x="11430" y="0"/>
                    <a:pt x="25400" y="0"/>
                  </a:cubicBezTo>
                  <a:moveTo>
                    <a:pt x="25400" y="50800"/>
                  </a:moveTo>
                  <a:lnTo>
                    <a:pt x="25400" y="25400"/>
                  </a:lnTo>
                  <a:lnTo>
                    <a:pt x="50800" y="25400"/>
                  </a:lnTo>
                  <a:lnTo>
                    <a:pt x="50800" y="533908"/>
                  </a:lnTo>
                  <a:lnTo>
                    <a:pt x="25400" y="533908"/>
                  </a:lnTo>
                  <a:lnTo>
                    <a:pt x="25400" y="508508"/>
                  </a:lnTo>
                  <a:lnTo>
                    <a:pt x="1050544" y="508508"/>
                  </a:lnTo>
                  <a:lnTo>
                    <a:pt x="1050544" y="533908"/>
                  </a:lnTo>
                  <a:lnTo>
                    <a:pt x="1025144" y="533908"/>
                  </a:lnTo>
                  <a:lnTo>
                    <a:pt x="1025144" y="25400"/>
                  </a:lnTo>
                  <a:lnTo>
                    <a:pt x="1050544" y="25400"/>
                  </a:lnTo>
                  <a:lnTo>
                    <a:pt x="1050544" y="50800"/>
                  </a:lnTo>
                  <a:lnTo>
                    <a:pt x="25400" y="50800"/>
                  </a:lnTo>
                  <a:close/>
                </a:path>
              </a:pathLst>
            </a:custGeom>
            <a:solidFill>
              <a:srgbClr val="FF0000"/>
            </a:solidFill>
          </p:spPr>
        </p:sp>
      </p:grpSp>
      <p:grpSp>
        <p:nvGrpSpPr>
          <p:cNvPr name="Group 41" id="41"/>
          <p:cNvGrpSpPr/>
          <p:nvPr/>
        </p:nvGrpSpPr>
        <p:grpSpPr>
          <a:xfrm rot="0">
            <a:off x="993946" y="7630250"/>
            <a:ext cx="515922" cy="406794"/>
            <a:chOff x="0" y="0"/>
            <a:chExt cx="687896" cy="542392"/>
          </a:xfrm>
        </p:grpSpPr>
        <p:sp>
          <p:nvSpPr>
            <p:cNvPr name="Freeform 42" id="4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3" id="4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4" id="4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6</a:t>
              </a:r>
            </a:p>
          </p:txBody>
        </p:sp>
      </p:gr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7161" y="7171268"/>
            <a:ext cx="8707065" cy="619211"/>
          </a:xfrm>
          <a:custGeom>
            <a:avLst/>
            <a:gdLst/>
            <a:ahLst/>
            <a:cxnLst/>
            <a:rect r="r" b="b" t="t" l="l"/>
            <a:pathLst>
              <a:path h="619211" w="8707065">
                <a:moveTo>
                  <a:pt x="0" y="0"/>
                </a:moveTo>
                <a:lnTo>
                  <a:pt x="8707065" y="0"/>
                </a:lnTo>
                <a:lnTo>
                  <a:pt x="8707065" y="619211"/>
                </a:lnTo>
                <a:lnTo>
                  <a:pt x="0" y="619211"/>
                </a:lnTo>
                <a:lnTo>
                  <a:pt x="0" y="0"/>
                </a:lnTo>
                <a:close/>
              </a:path>
            </a:pathLst>
          </a:custGeom>
          <a:blipFill>
            <a:blip r:embed="rId2"/>
            <a:stretch>
              <a:fillRect l="0" t="0" r="0" b="0"/>
            </a:stretch>
          </a:blipFill>
        </p:spPr>
      </p:sp>
      <p:sp>
        <p:nvSpPr>
          <p:cNvPr name="Freeform 3" id="3"/>
          <p:cNvSpPr/>
          <p:nvPr/>
        </p:nvSpPr>
        <p:spPr>
          <a:xfrm flipH="false" flipV="false" rot="0">
            <a:off x="870979" y="5769024"/>
            <a:ext cx="8478433" cy="733527"/>
          </a:xfrm>
          <a:custGeom>
            <a:avLst/>
            <a:gdLst/>
            <a:ahLst/>
            <a:cxnLst/>
            <a:rect r="r" b="b" t="t" l="l"/>
            <a:pathLst>
              <a:path h="733527" w="8478433">
                <a:moveTo>
                  <a:pt x="0" y="0"/>
                </a:moveTo>
                <a:lnTo>
                  <a:pt x="8478433" y="0"/>
                </a:lnTo>
                <a:lnTo>
                  <a:pt x="8478433" y="733527"/>
                </a:lnTo>
                <a:lnTo>
                  <a:pt x="0" y="733527"/>
                </a:lnTo>
                <a:lnTo>
                  <a:pt x="0" y="0"/>
                </a:lnTo>
                <a:close/>
              </a:path>
            </a:pathLst>
          </a:custGeom>
          <a:blipFill>
            <a:blip r:embed="rId3"/>
            <a:stretch>
              <a:fillRect l="0" t="0" r="0" b="0"/>
            </a:stretch>
          </a:blipFill>
        </p:spPr>
      </p:sp>
      <p:sp>
        <p:nvSpPr>
          <p:cNvPr name="Freeform 4" id="4"/>
          <p:cNvSpPr/>
          <p:nvPr/>
        </p:nvSpPr>
        <p:spPr>
          <a:xfrm flipH="false" flipV="false" rot="0">
            <a:off x="787161" y="3967064"/>
            <a:ext cx="8640381" cy="704948"/>
          </a:xfrm>
          <a:custGeom>
            <a:avLst/>
            <a:gdLst/>
            <a:ahLst/>
            <a:cxnLst/>
            <a:rect r="r" b="b" t="t" l="l"/>
            <a:pathLst>
              <a:path h="704948" w="8640381">
                <a:moveTo>
                  <a:pt x="0" y="0"/>
                </a:moveTo>
                <a:lnTo>
                  <a:pt x="8640381" y="0"/>
                </a:lnTo>
                <a:lnTo>
                  <a:pt x="8640381" y="704948"/>
                </a:lnTo>
                <a:lnTo>
                  <a:pt x="0" y="704948"/>
                </a:lnTo>
                <a:lnTo>
                  <a:pt x="0" y="0"/>
                </a:lnTo>
                <a:close/>
              </a:path>
            </a:pathLst>
          </a:custGeom>
          <a:blipFill>
            <a:blip r:embed="rId4"/>
            <a:stretch>
              <a:fillRect l="0" t="0" r="0" b="0"/>
            </a:stretch>
          </a:blipFill>
        </p:spPr>
      </p:sp>
      <p:sp>
        <p:nvSpPr>
          <p:cNvPr name="Freeform 5" id="5"/>
          <p:cNvSpPr/>
          <p:nvPr/>
        </p:nvSpPr>
        <p:spPr>
          <a:xfrm flipH="false" flipV="false" rot="0">
            <a:off x="803322" y="2522510"/>
            <a:ext cx="8611802" cy="676369"/>
          </a:xfrm>
          <a:custGeom>
            <a:avLst/>
            <a:gdLst/>
            <a:ahLst/>
            <a:cxnLst/>
            <a:rect r="r" b="b" t="t" l="l"/>
            <a:pathLst>
              <a:path h="676369" w="8611802">
                <a:moveTo>
                  <a:pt x="0" y="0"/>
                </a:moveTo>
                <a:lnTo>
                  <a:pt x="8611802" y="0"/>
                </a:lnTo>
                <a:lnTo>
                  <a:pt x="8611802" y="676369"/>
                </a:lnTo>
                <a:lnTo>
                  <a:pt x="0" y="676369"/>
                </a:lnTo>
                <a:lnTo>
                  <a:pt x="0" y="0"/>
                </a:lnTo>
                <a:close/>
              </a:path>
            </a:pathLst>
          </a:custGeom>
          <a:blipFill>
            <a:blip r:embed="rId5"/>
            <a:stretch>
              <a:fillRect l="0" t="0" r="0" b="0"/>
            </a:stretch>
          </a:blipFill>
        </p:spPr>
      </p:sp>
      <p:grpSp>
        <p:nvGrpSpPr>
          <p:cNvPr name="Group 6" id="6"/>
          <p:cNvGrpSpPr/>
          <p:nvPr/>
        </p:nvGrpSpPr>
        <p:grpSpPr>
          <a:xfrm rot="0">
            <a:off x="4046379" y="1062820"/>
            <a:ext cx="13329373" cy="9525"/>
            <a:chOff x="0" y="0"/>
            <a:chExt cx="17772497" cy="12700"/>
          </a:xfrm>
        </p:grpSpPr>
        <p:sp>
          <p:nvSpPr>
            <p:cNvPr name="Freeform 7" id="7"/>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8" id="8"/>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상세 뷰 기능</a:t>
            </a:r>
          </a:p>
        </p:txBody>
      </p:sp>
      <p:sp>
        <p:nvSpPr>
          <p:cNvPr name="Freeform 9" id="9"/>
          <p:cNvSpPr/>
          <p:nvPr/>
        </p:nvSpPr>
        <p:spPr>
          <a:xfrm flipH="false" flipV="false" rot="0">
            <a:off x="11097413" y="2767478"/>
            <a:ext cx="6109342" cy="4229327"/>
          </a:xfrm>
          <a:custGeom>
            <a:avLst/>
            <a:gdLst/>
            <a:ahLst/>
            <a:cxnLst/>
            <a:rect r="r" b="b" t="t" l="l"/>
            <a:pathLst>
              <a:path h="4229327" w="6109342">
                <a:moveTo>
                  <a:pt x="0" y="0"/>
                </a:moveTo>
                <a:lnTo>
                  <a:pt x="6109342" y="0"/>
                </a:lnTo>
                <a:lnTo>
                  <a:pt x="6109342" y="4229327"/>
                </a:lnTo>
                <a:lnTo>
                  <a:pt x="0" y="42293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1319824" y="4108610"/>
            <a:ext cx="6258515" cy="1760190"/>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로그인이 되어 있을 때 팔로우가 안되어 있을 경우</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로그인이 되어 있을 때 팔로우가 되어 있을 경우</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로그인이 되어 있을 때 좋아요가 안되어 있을 경우</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로그인이 되어 있을 때 좋아요가 되어 있을 경우</a:t>
            </a:r>
          </a:p>
          <a:p>
            <a:pPr algn="l" marL="241300" indent="-120650" lvl="1">
              <a:lnSpc>
                <a:spcPts val="2335"/>
              </a:lnSpc>
            </a:pPr>
          </a:p>
          <a:p>
            <a:pPr algn="l" marL="241300" indent="-120650" lvl="1">
              <a:lnSpc>
                <a:spcPts val="2335"/>
              </a:lnSpc>
            </a:pPr>
          </a:p>
        </p:txBody>
      </p:sp>
      <p:sp>
        <p:nvSpPr>
          <p:cNvPr name="TextBox 11" id="11"/>
          <p:cNvSpPr txBox="true"/>
          <p:nvPr/>
        </p:nvSpPr>
        <p:spPr>
          <a:xfrm rot="0">
            <a:off x="11569513" y="3391885"/>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상세 뷰  </a:t>
            </a:r>
          </a:p>
        </p:txBody>
      </p:sp>
      <p:grpSp>
        <p:nvGrpSpPr>
          <p:cNvPr name="Group 12" id="12"/>
          <p:cNvGrpSpPr/>
          <p:nvPr/>
        </p:nvGrpSpPr>
        <p:grpSpPr>
          <a:xfrm rot="0">
            <a:off x="8044611" y="2514500"/>
            <a:ext cx="1255485" cy="632504"/>
            <a:chOff x="0" y="0"/>
            <a:chExt cx="1673980" cy="843339"/>
          </a:xfrm>
        </p:grpSpPr>
        <p:sp>
          <p:nvSpPr>
            <p:cNvPr name="Freeform 13" id="13"/>
            <p:cNvSpPr/>
            <p:nvPr/>
          </p:nvSpPr>
          <p:spPr>
            <a:xfrm flipH="false" flipV="false" rot="0">
              <a:off x="0" y="0"/>
              <a:ext cx="1673987" cy="843280"/>
            </a:xfrm>
            <a:custGeom>
              <a:avLst/>
              <a:gdLst/>
              <a:ahLst/>
              <a:cxnLst/>
              <a:rect r="r" b="b" t="t" l="l"/>
              <a:pathLst>
                <a:path h="843280" w="1673987">
                  <a:moveTo>
                    <a:pt x="25400" y="0"/>
                  </a:moveTo>
                  <a:lnTo>
                    <a:pt x="1648587" y="0"/>
                  </a:lnTo>
                  <a:cubicBezTo>
                    <a:pt x="1662557" y="0"/>
                    <a:pt x="1673987" y="11430"/>
                    <a:pt x="1673987" y="25400"/>
                  </a:cubicBezTo>
                  <a:lnTo>
                    <a:pt x="1673987" y="817880"/>
                  </a:lnTo>
                  <a:cubicBezTo>
                    <a:pt x="1673987" y="831850"/>
                    <a:pt x="1662557" y="843280"/>
                    <a:pt x="1648587" y="843280"/>
                  </a:cubicBezTo>
                  <a:lnTo>
                    <a:pt x="25400" y="843280"/>
                  </a:lnTo>
                  <a:cubicBezTo>
                    <a:pt x="11430" y="843280"/>
                    <a:pt x="0" y="831850"/>
                    <a:pt x="0" y="817880"/>
                  </a:cubicBezTo>
                  <a:lnTo>
                    <a:pt x="0" y="25400"/>
                  </a:lnTo>
                  <a:cubicBezTo>
                    <a:pt x="0" y="11430"/>
                    <a:pt x="11430" y="0"/>
                    <a:pt x="25400" y="0"/>
                  </a:cubicBezTo>
                  <a:moveTo>
                    <a:pt x="25400" y="50800"/>
                  </a:moveTo>
                  <a:lnTo>
                    <a:pt x="25400" y="25400"/>
                  </a:lnTo>
                  <a:lnTo>
                    <a:pt x="50800" y="25400"/>
                  </a:lnTo>
                  <a:lnTo>
                    <a:pt x="50800" y="817880"/>
                  </a:lnTo>
                  <a:lnTo>
                    <a:pt x="25400" y="817880"/>
                  </a:lnTo>
                  <a:lnTo>
                    <a:pt x="25400" y="792480"/>
                  </a:lnTo>
                  <a:lnTo>
                    <a:pt x="1648587" y="792480"/>
                  </a:lnTo>
                  <a:lnTo>
                    <a:pt x="1648587" y="817880"/>
                  </a:lnTo>
                  <a:lnTo>
                    <a:pt x="1623187" y="817880"/>
                  </a:lnTo>
                  <a:lnTo>
                    <a:pt x="1623187" y="25400"/>
                  </a:lnTo>
                  <a:lnTo>
                    <a:pt x="1648587" y="25400"/>
                  </a:lnTo>
                  <a:lnTo>
                    <a:pt x="1648587" y="50800"/>
                  </a:lnTo>
                  <a:lnTo>
                    <a:pt x="25400" y="50800"/>
                  </a:lnTo>
                  <a:close/>
                </a:path>
              </a:pathLst>
            </a:custGeom>
            <a:solidFill>
              <a:srgbClr val="FF0000"/>
            </a:solidFill>
          </p:spPr>
        </p:sp>
      </p:grpSp>
      <p:grpSp>
        <p:nvGrpSpPr>
          <p:cNvPr name="Group 14" id="14"/>
          <p:cNvGrpSpPr/>
          <p:nvPr/>
        </p:nvGrpSpPr>
        <p:grpSpPr>
          <a:xfrm rot="0">
            <a:off x="7704469" y="2373384"/>
            <a:ext cx="515922" cy="406794"/>
            <a:chOff x="0" y="0"/>
            <a:chExt cx="687896" cy="542392"/>
          </a:xfrm>
        </p:grpSpPr>
        <p:sp>
          <p:nvSpPr>
            <p:cNvPr name="Freeform 15" id="15"/>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6" id="16"/>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7" id="17"/>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8" id="18"/>
          <p:cNvGrpSpPr/>
          <p:nvPr/>
        </p:nvGrpSpPr>
        <p:grpSpPr>
          <a:xfrm rot="0">
            <a:off x="8216618" y="5897796"/>
            <a:ext cx="1016162" cy="539165"/>
            <a:chOff x="0" y="0"/>
            <a:chExt cx="1354883" cy="718887"/>
          </a:xfrm>
        </p:grpSpPr>
        <p:sp>
          <p:nvSpPr>
            <p:cNvPr name="Freeform 19" id="19"/>
            <p:cNvSpPr/>
            <p:nvPr/>
          </p:nvSpPr>
          <p:spPr>
            <a:xfrm flipH="false" flipV="false" rot="0">
              <a:off x="0" y="0"/>
              <a:ext cx="1354836" cy="718947"/>
            </a:xfrm>
            <a:custGeom>
              <a:avLst/>
              <a:gdLst/>
              <a:ahLst/>
              <a:cxnLst/>
              <a:rect r="r" b="b" t="t" l="l"/>
              <a:pathLst>
                <a:path h="718947" w="1354836">
                  <a:moveTo>
                    <a:pt x="25400" y="0"/>
                  </a:moveTo>
                  <a:lnTo>
                    <a:pt x="1329436" y="0"/>
                  </a:lnTo>
                  <a:cubicBezTo>
                    <a:pt x="1343406" y="0"/>
                    <a:pt x="1354836" y="11430"/>
                    <a:pt x="1354836" y="25400"/>
                  </a:cubicBezTo>
                  <a:lnTo>
                    <a:pt x="1354836" y="693547"/>
                  </a:lnTo>
                  <a:cubicBezTo>
                    <a:pt x="1354836" y="707517"/>
                    <a:pt x="1343406" y="718947"/>
                    <a:pt x="1329436" y="718947"/>
                  </a:cubicBezTo>
                  <a:lnTo>
                    <a:pt x="25400" y="718947"/>
                  </a:lnTo>
                  <a:cubicBezTo>
                    <a:pt x="11430" y="718947"/>
                    <a:pt x="0" y="707517"/>
                    <a:pt x="0" y="693547"/>
                  </a:cubicBezTo>
                  <a:lnTo>
                    <a:pt x="0" y="25400"/>
                  </a:lnTo>
                  <a:cubicBezTo>
                    <a:pt x="0" y="11430"/>
                    <a:pt x="11430" y="0"/>
                    <a:pt x="25400" y="0"/>
                  </a:cubicBezTo>
                  <a:moveTo>
                    <a:pt x="25400" y="50800"/>
                  </a:moveTo>
                  <a:lnTo>
                    <a:pt x="25400" y="25400"/>
                  </a:lnTo>
                  <a:lnTo>
                    <a:pt x="50800" y="25400"/>
                  </a:lnTo>
                  <a:lnTo>
                    <a:pt x="50800" y="693547"/>
                  </a:lnTo>
                  <a:lnTo>
                    <a:pt x="25400" y="693547"/>
                  </a:lnTo>
                  <a:lnTo>
                    <a:pt x="25400" y="668147"/>
                  </a:lnTo>
                  <a:lnTo>
                    <a:pt x="1329436" y="668147"/>
                  </a:lnTo>
                  <a:lnTo>
                    <a:pt x="1329436" y="693547"/>
                  </a:lnTo>
                  <a:lnTo>
                    <a:pt x="1304036" y="693547"/>
                  </a:lnTo>
                  <a:lnTo>
                    <a:pt x="1304036" y="25400"/>
                  </a:lnTo>
                  <a:lnTo>
                    <a:pt x="1329436" y="25400"/>
                  </a:lnTo>
                  <a:lnTo>
                    <a:pt x="1329436" y="50800"/>
                  </a:lnTo>
                  <a:lnTo>
                    <a:pt x="25400" y="50800"/>
                  </a:lnTo>
                  <a:close/>
                </a:path>
              </a:pathLst>
            </a:custGeom>
            <a:solidFill>
              <a:srgbClr val="FF0000"/>
            </a:solidFill>
          </p:spPr>
        </p:sp>
      </p:grpSp>
      <p:grpSp>
        <p:nvGrpSpPr>
          <p:cNvPr name="Group 20" id="20"/>
          <p:cNvGrpSpPr/>
          <p:nvPr/>
        </p:nvGrpSpPr>
        <p:grpSpPr>
          <a:xfrm rot="0">
            <a:off x="7825047" y="5762640"/>
            <a:ext cx="515922" cy="406794"/>
            <a:chOff x="0" y="0"/>
            <a:chExt cx="687896" cy="542392"/>
          </a:xfrm>
        </p:grpSpPr>
        <p:sp>
          <p:nvSpPr>
            <p:cNvPr name="Freeform 21" id="21"/>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2" id="22"/>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3" id="23"/>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24" id="24"/>
          <p:cNvGrpSpPr/>
          <p:nvPr/>
        </p:nvGrpSpPr>
        <p:grpSpPr>
          <a:xfrm rot="0">
            <a:off x="8132206" y="4044990"/>
            <a:ext cx="1256066" cy="590011"/>
            <a:chOff x="0" y="0"/>
            <a:chExt cx="1674755" cy="786681"/>
          </a:xfrm>
        </p:grpSpPr>
        <p:sp>
          <p:nvSpPr>
            <p:cNvPr name="Freeform 25" id="25"/>
            <p:cNvSpPr/>
            <p:nvPr/>
          </p:nvSpPr>
          <p:spPr>
            <a:xfrm flipH="false" flipV="false" rot="0">
              <a:off x="0" y="0"/>
              <a:ext cx="1674749" cy="786638"/>
            </a:xfrm>
            <a:custGeom>
              <a:avLst/>
              <a:gdLst/>
              <a:ahLst/>
              <a:cxnLst/>
              <a:rect r="r" b="b" t="t" l="l"/>
              <a:pathLst>
                <a:path h="786638" w="1674749">
                  <a:moveTo>
                    <a:pt x="25400" y="0"/>
                  </a:moveTo>
                  <a:lnTo>
                    <a:pt x="1649349" y="0"/>
                  </a:lnTo>
                  <a:cubicBezTo>
                    <a:pt x="1663319" y="0"/>
                    <a:pt x="1674749" y="11430"/>
                    <a:pt x="1674749" y="25400"/>
                  </a:cubicBezTo>
                  <a:lnTo>
                    <a:pt x="1674749" y="761238"/>
                  </a:lnTo>
                  <a:cubicBezTo>
                    <a:pt x="1674749" y="775208"/>
                    <a:pt x="1663319" y="786638"/>
                    <a:pt x="1649349" y="786638"/>
                  </a:cubicBezTo>
                  <a:lnTo>
                    <a:pt x="25400" y="786638"/>
                  </a:lnTo>
                  <a:cubicBezTo>
                    <a:pt x="11430" y="786638"/>
                    <a:pt x="0" y="775208"/>
                    <a:pt x="0" y="761238"/>
                  </a:cubicBezTo>
                  <a:lnTo>
                    <a:pt x="0" y="25400"/>
                  </a:lnTo>
                  <a:cubicBezTo>
                    <a:pt x="0" y="11430"/>
                    <a:pt x="11430" y="0"/>
                    <a:pt x="25400" y="0"/>
                  </a:cubicBezTo>
                  <a:moveTo>
                    <a:pt x="25400" y="50800"/>
                  </a:moveTo>
                  <a:lnTo>
                    <a:pt x="25400" y="25400"/>
                  </a:lnTo>
                  <a:lnTo>
                    <a:pt x="50800" y="25400"/>
                  </a:lnTo>
                  <a:lnTo>
                    <a:pt x="50800" y="761238"/>
                  </a:lnTo>
                  <a:lnTo>
                    <a:pt x="25400" y="761238"/>
                  </a:lnTo>
                  <a:lnTo>
                    <a:pt x="25400" y="735838"/>
                  </a:lnTo>
                  <a:lnTo>
                    <a:pt x="1649349" y="735838"/>
                  </a:lnTo>
                  <a:lnTo>
                    <a:pt x="1649349" y="761238"/>
                  </a:lnTo>
                  <a:lnTo>
                    <a:pt x="1623949" y="761238"/>
                  </a:lnTo>
                  <a:lnTo>
                    <a:pt x="1623949" y="25400"/>
                  </a:lnTo>
                  <a:lnTo>
                    <a:pt x="1649349" y="25400"/>
                  </a:lnTo>
                  <a:lnTo>
                    <a:pt x="1649349" y="50800"/>
                  </a:lnTo>
                  <a:lnTo>
                    <a:pt x="25400" y="50800"/>
                  </a:lnTo>
                  <a:close/>
                </a:path>
              </a:pathLst>
            </a:custGeom>
            <a:solidFill>
              <a:srgbClr val="FF0000"/>
            </a:solidFill>
          </p:spPr>
        </p:sp>
      </p:grpSp>
      <p:grpSp>
        <p:nvGrpSpPr>
          <p:cNvPr name="Group 26" id="26"/>
          <p:cNvGrpSpPr/>
          <p:nvPr/>
        </p:nvGrpSpPr>
        <p:grpSpPr>
          <a:xfrm rot="0">
            <a:off x="7759798" y="3914951"/>
            <a:ext cx="515922" cy="406794"/>
            <a:chOff x="0" y="0"/>
            <a:chExt cx="687896" cy="542392"/>
          </a:xfrm>
        </p:grpSpPr>
        <p:sp>
          <p:nvSpPr>
            <p:cNvPr name="Freeform 27" id="27"/>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8" id="28"/>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9" id="29"/>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30" id="30"/>
          <p:cNvGrpSpPr/>
          <p:nvPr/>
        </p:nvGrpSpPr>
        <p:grpSpPr>
          <a:xfrm rot="0">
            <a:off x="8251854" y="7137751"/>
            <a:ext cx="1116608" cy="657311"/>
            <a:chOff x="0" y="0"/>
            <a:chExt cx="1488811" cy="876415"/>
          </a:xfrm>
        </p:grpSpPr>
        <p:sp>
          <p:nvSpPr>
            <p:cNvPr name="Freeform 31" id="31"/>
            <p:cNvSpPr/>
            <p:nvPr/>
          </p:nvSpPr>
          <p:spPr>
            <a:xfrm flipH="false" flipV="false" rot="0">
              <a:off x="0" y="0"/>
              <a:ext cx="1488821" cy="876427"/>
            </a:xfrm>
            <a:custGeom>
              <a:avLst/>
              <a:gdLst/>
              <a:ahLst/>
              <a:cxnLst/>
              <a:rect r="r" b="b" t="t" l="l"/>
              <a:pathLst>
                <a:path h="876427" w="1488821">
                  <a:moveTo>
                    <a:pt x="25400" y="0"/>
                  </a:moveTo>
                  <a:lnTo>
                    <a:pt x="1463421" y="0"/>
                  </a:lnTo>
                  <a:cubicBezTo>
                    <a:pt x="1477391" y="0"/>
                    <a:pt x="1488821" y="11430"/>
                    <a:pt x="1488821" y="25400"/>
                  </a:cubicBezTo>
                  <a:lnTo>
                    <a:pt x="1488821" y="851027"/>
                  </a:lnTo>
                  <a:cubicBezTo>
                    <a:pt x="1488821" y="864997"/>
                    <a:pt x="1477391" y="876427"/>
                    <a:pt x="1463421" y="876427"/>
                  </a:cubicBezTo>
                  <a:lnTo>
                    <a:pt x="25400" y="876427"/>
                  </a:lnTo>
                  <a:cubicBezTo>
                    <a:pt x="11430" y="876427"/>
                    <a:pt x="0" y="864997"/>
                    <a:pt x="0" y="851027"/>
                  </a:cubicBezTo>
                  <a:lnTo>
                    <a:pt x="0" y="25400"/>
                  </a:lnTo>
                  <a:cubicBezTo>
                    <a:pt x="0" y="11430"/>
                    <a:pt x="11430" y="0"/>
                    <a:pt x="25400" y="0"/>
                  </a:cubicBezTo>
                  <a:moveTo>
                    <a:pt x="25400" y="50800"/>
                  </a:moveTo>
                  <a:lnTo>
                    <a:pt x="25400" y="25400"/>
                  </a:lnTo>
                  <a:lnTo>
                    <a:pt x="50800" y="25400"/>
                  </a:lnTo>
                  <a:lnTo>
                    <a:pt x="50800" y="851027"/>
                  </a:lnTo>
                  <a:lnTo>
                    <a:pt x="25400" y="851027"/>
                  </a:lnTo>
                  <a:lnTo>
                    <a:pt x="25400" y="825627"/>
                  </a:lnTo>
                  <a:lnTo>
                    <a:pt x="1463421" y="825627"/>
                  </a:lnTo>
                  <a:lnTo>
                    <a:pt x="1463421" y="851027"/>
                  </a:lnTo>
                  <a:lnTo>
                    <a:pt x="1438021" y="851027"/>
                  </a:lnTo>
                  <a:lnTo>
                    <a:pt x="1438021" y="25400"/>
                  </a:lnTo>
                  <a:lnTo>
                    <a:pt x="1463421" y="25400"/>
                  </a:lnTo>
                  <a:lnTo>
                    <a:pt x="1463421" y="50800"/>
                  </a:lnTo>
                  <a:lnTo>
                    <a:pt x="25400" y="50800"/>
                  </a:lnTo>
                  <a:close/>
                </a:path>
              </a:pathLst>
            </a:custGeom>
            <a:solidFill>
              <a:srgbClr val="FF0000"/>
            </a:solidFill>
          </p:spPr>
        </p:sp>
      </p:grpSp>
      <p:grpSp>
        <p:nvGrpSpPr>
          <p:cNvPr name="Group 32" id="32"/>
          <p:cNvGrpSpPr/>
          <p:nvPr/>
        </p:nvGrpSpPr>
        <p:grpSpPr>
          <a:xfrm rot="0">
            <a:off x="7977707" y="7017687"/>
            <a:ext cx="515922" cy="406794"/>
            <a:chOff x="0" y="0"/>
            <a:chExt cx="687896" cy="542392"/>
          </a:xfrm>
        </p:grpSpPr>
        <p:sp>
          <p:nvSpPr>
            <p:cNvPr name="Freeform 33" id="3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4" id="3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5" id="3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grpSp>
        <p:nvGrpSpPr>
          <p:cNvPr name="Group 36" id="36"/>
          <p:cNvGrpSpPr/>
          <p:nvPr/>
        </p:nvGrpSpPr>
        <p:grpSpPr>
          <a:xfrm rot="5400000">
            <a:off x="4604987" y="3396015"/>
            <a:ext cx="511670" cy="505126"/>
            <a:chOff x="0" y="0"/>
            <a:chExt cx="682227" cy="673501"/>
          </a:xfrm>
        </p:grpSpPr>
        <p:sp>
          <p:nvSpPr>
            <p:cNvPr name="Freeform 37" id="37"/>
            <p:cNvSpPr/>
            <p:nvPr/>
          </p:nvSpPr>
          <p:spPr>
            <a:xfrm flipH="false" flipV="false" rot="0">
              <a:off x="16891" y="16891"/>
              <a:ext cx="648462" cy="639699"/>
            </a:xfrm>
            <a:custGeom>
              <a:avLst/>
              <a:gdLst/>
              <a:ahLst/>
              <a:cxnLst/>
              <a:rect r="r" b="b" t="t" l="l"/>
              <a:pathLst>
                <a:path h="639699" w="648462">
                  <a:moveTo>
                    <a:pt x="0" y="159893"/>
                  </a:moveTo>
                  <a:lnTo>
                    <a:pt x="328422" y="159893"/>
                  </a:lnTo>
                  <a:lnTo>
                    <a:pt x="328422" y="0"/>
                  </a:lnTo>
                  <a:lnTo>
                    <a:pt x="648462" y="319786"/>
                  </a:lnTo>
                  <a:lnTo>
                    <a:pt x="328422" y="639699"/>
                  </a:lnTo>
                  <a:lnTo>
                    <a:pt x="328422" y="479806"/>
                  </a:lnTo>
                  <a:lnTo>
                    <a:pt x="0" y="479806"/>
                  </a:lnTo>
                  <a:close/>
                </a:path>
              </a:pathLst>
            </a:custGeom>
            <a:solidFill>
              <a:srgbClr val="FF0000"/>
            </a:solidFill>
          </p:spPr>
        </p:sp>
        <p:sp>
          <p:nvSpPr>
            <p:cNvPr name="Freeform 38" id="38"/>
            <p:cNvSpPr/>
            <p:nvPr/>
          </p:nvSpPr>
          <p:spPr>
            <a:xfrm flipH="false" flipV="false" rot="0">
              <a:off x="0" y="-1270"/>
              <a:ext cx="682117" cy="676148"/>
            </a:xfrm>
            <a:custGeom>
              <a:avLst/>
              <a:gdLst/>
              <a:ahLst/>
              <a:cxnLst/>
              <a:rect r="r" b="b" t="t" l="l"/>
              <a:pathLst>
                <a:path h="676148" w="682117">
                  <a:moveTo>
                    <a:pt x="16891" y="161163"/>
                  </a:moveTo>
                  <a:lnTo>
                    <a:pt x="345313" y="161163"/>
                  </a:lnTo>
                  <a:lnTo>
                    <a:pt x="345313" y="178054"/>
                  </a:lnTo>
                  <a:lnTo>
                    <a:pt x="328295" y="178054"/>
                  </a:lnTo>
                  <a:lnTo>
                    <a:pt x="328295" y="18161"/>
                  </a:lnTo>
                  <a:cubicBezTo>
                    <a:pt x="328295" y="11303"/>
                    <a:pt x="332359" y="5080"/>
                    <a:pt x="338709" y="2540"/>
                  </a:cubicBezTo>
                  <a:cubicBezTo>
                    <a:pt x="345059" y="0"/>
                    <a:pt x="352298" y="1397"/>
                    <a:pt x="357124" y="6223"/>
                  </a:cubicBezTo>
                  <a:lnTo>
                    <a:pt x="677164" y="326009"/>
                  </a:lnTo>
                  <a:cubicBezTo>
                    <a:pt x="680339" y="329184"/>
                    <a:pt x="682117" y="333502"/>
                    <a:pt x="682117" y="337947"/>
                  </a:cubicBezTo>
                  <a:cubicBezTo>
                    <a:pt x="682117" y="342392"/>
                    <a:pt x="680339" y="346710"/>
                    <a:pt x="677164" y="349885"/>
                  </a:cubicBezTo>
                  <a:lnTo>
                    <a:pt x="357251" y="669798"/>
                  </a:lnTo>
                  <a:cubicBezTo>
                    <a:pt x="352425" y="674624"/>
                    <a:pt x="345186" y="676148"/>
                    <a:pt x="338836" y="673481"/>
                  </a:cubicBezTo>
                  <a:cubicBezTo>
                    <a:pt x="332486" y="670814"/>
                    <a:pt x="328422" y="664718"/>
                    <a:pt x="328422" y="657860"/>
                  </a:cubicBezTo>
                  <a:lnTo>
                    <a:pt x="328422" y="497967"/>
                  </a:lnTo>
                  <a:lnTo>
                    <a:pt x="345313" y="497967"/>
                  </a:lnTo>
                  <a:lnTo>
                    <a:pt x="345313" y="514858"/>
                  </a:lnTo>
                  <a:lnTo>
                    <a:pt x="16891" y="514858"/>
                  </a:lnTo>
                  <a:cubicBezTo>
                    <a:pt x="7620" y="514858"/>
                    <a:pt x="0" y="507238"/>
                    <a:pt x="0" y="497967"/>
                  </a:cubicBezTo>
                  <a:lnTo>
                    <a:pt x="0" y="178054"/>
                  </a:lnTo>
                  <a:cubicBezTo>
                    <a:pt x="0" y="168656"/>
                    <a:pt x="7620" y="161163"/>
                    <a:pt x="16891" y="161163"/>
                  </a:cubicBezTo>
                  <a:moveTo>
                    <a:pt x="16891" y="195072"/>
                  </a:moveTo>
                  <a:lnTo>
                    <a:pt x="16891" y="178054"/>
                  </a:lnTo>
                  <a:lnTo>
                    <a:pt x="33909" y="178054"/>
                  </a:lnTo>
                  <a:lnTo>
                    <a:pt x="33909" y="497967"/>
                  </a:lnTo>
                  <a:lnTo>
                    <a:pt x="16891" y="497967"/>
                  </a:lnTo>
                  <a:lnTo>
                    <a:pt x="16891" y="480949"/>
                  </a:lnTo>
                  <a:lnTo>
                    <a:pt x="345313" y="480949"/>
                  </a:lnTo>
                  <a:cubicBezTo>
                    <a:pt x="354711" y="480949"/>
                    <a:pt x="362204" y="488569"/>
                    <a:pt x="362204" y="497840"/>
                  </a:cubicBezTo>
                  <a:lnTo>
                    <a:pt x="362204" y="657860"/>
                  </a:lnTo>
                  <a:lnTo>
                    <a:pt x="345313" y="657860"/>
                  </a:lnTo>
                  <a:lnTo>
                    <a:pt x="333375" y="645922"/>
                  </a:lnTo>
                  <a:lnTo>
                    <a:pt x="653415" y="326136"/>
                  </a:lnTo>
                  <a:lnTo>
                    <a:pt x="665353" y="338074"/>
                  </a:lnTo>
                  <a:lnTo>
                    <a:pt x="653415" y="350012"/>
                  </a:lnTo>
                  <a:lnTo>
                    <a:pt x="333248" y="30226"/>
                  </a:lnTo>
                  <a:lnTo>
                    <a:pt x="345186" y="18288"/>
                  </a:lnTo>
                  <a:lnTo>
                    <a:pt x="362077" y="18288"/>
                  </a:lnTo>
                  <a:lnTo>
                    <a:pt x="362077" y="178054"/>
                  </a:lnTo>
                  <a:cubicBezTo>
                    <a:pt x="362077" y="187452"/>
                    <a:pt x="354457" y="194945"/>
                    <a:pt x="345186" y="194945"/>
                  </a:cubicBezTo>
                  <a:lnTo>
                    <a:pt x="16891" y="194945"/>
                  </a:lnTo>
                  <a:close/>
                </a:path>
              </a:pathLst>
            </a:custGeom>
            <a:solidFill>
              <a:srgbClr val="FF0000"/>
            </a:solidFill>
          </p:spPr>
        </p:sp>
      </p:grpSp>
      <p:grpSp>
        <p:nvGrpSpPr>
          <p:cNvPr name="Group 39" id="39"/>
          <p:cNvGrpSpPr/>
          <p:nvPr/>
        </p:nvGrpSpPr>
        <p:grpSpPr>
          <a:xfrm rot="5400000">
            <a:off x="4604987" y="6626575"/>
            <a:ext cx="511670" cy="505126"/>
            <a:chOff x="0" y="0"/>
            <a:chExt cx="682227" cy="673501"/>
          </a:xfrm>
        </p:grpSpPr>
        <p:sp>
          <p:nvSpPr>
            <p:cNvPr name="Freeform 40" id="40"/>
            <p:cNvSpPr/>
            <p:nvPr/>
          </p:nvSpPr>
          <p:spPr>
            <a:xfrm flipH="false" flipV="false" rot="0">
              <a:off x="16891" y="16891"/>
              <a:ext cx="648462" cy="639699"/>
            </a:xfrm>
            <a:custGeom>
              <a:avLst/>
              <a:gdLst/>
              <a:ahLst/>
              <a:cxnLst/>
              <a:rect r="r" b="b" t="t" l="l"/>
              <a:pathLst>
                <a:path h="639699" w="648462">
                  <a:moveTo>
                    <a:pt x="0" y="159893"/>
                  </a:moveTo>
                  <a:lnTo>
                    <a:pt x="328422" y="159893"/>
                  </a:lnTo>
                  <a:lnTo>
                    <a:pt x="328422" y="0"/>
                  </a:lnTo>
                  <a:lnTo>
                    <a:pt x="648462" y="319786"/>
                  </a:lnTo>
                  <a:lnTo>
                    <a:pt x="328422" y="639699"/>
                  </a:lnTo>
                  <a:lnTo>
                    <a:pt x="328422" y="479806"/>
                  </a:lnTo>
                  <a:lnTo>
                    <a:pt x="0" y="479806"/>
                  </a:lnTo>
                  <a:close/>
                </a:path>
              </a:pathLst>
            </a:custGeom>
            <a:solidFill>
              <a:srgbClr val="FF0000"/>
            </a:solidFill>
          </p:spPr>
        </p:sp>
        <p:sp>
          <p:nvSpPr>
            <p:cNvPr name="Freeform 41" id="41"/>
            <p:cNvSpPr/>
            <p:nvPr/>
          </p:nvSpPr>
          <p:spPr>
            <a:xfrm flipH="false" flipV="false" rot="0">
              <a:off x="0" y="-1270"/>
              <a:ext cx="682117" cy="676148"/>
            </a:xfrm>
            <a:custGeom>
              <a:avLst/>
              <a:gdLst/>
              <a:ahLst/>
              <a:cxnLst/>
              <a:rect r="r" b="b" t="t" l="l"/>
              <a:pathLst>
                <a:path h="676148" w="682117">
                  <a:moveTo>
                    <a:pt x="16891" y="161163"/>
                  </a:moveTo>
                  <a:lnTo>
                    <a:pt x="345313" y="161163"/>
                  </a:lnTo>
                  <a:lnTo>
                    <a:pt x="345313" y="178054"/>
                  </a:lnTo>
                  <a:lnTo>
                    <a:pt x="328295" y="178054"/>
                  </a:lnTo>
                  <a:lnTo>
                    <a:pt x="328295" y="18161"/>
                  </a:lnTo>
                  <a:cubicBezTo>
                    <a:pt x="328295" y="11303"/>
                    <a:pt x="332359" y="5080"/>
                    <a:pt x="338709" y="2540"/>
                  </a:cubicBezTo>
                  <a:cubicBezTo>
                    <a:pt x="345059" y="0"/>
                    <a:pt x="352298" y="1397"/>
                    <a:pt x="357124" y="6223"/>
                  </a:cubicBezTo>
                  <a:lnTo>
                    <a:pt x="677164" y="326009"/>
                  </a:lnTo>
                  <a:cubicBezTo>
                    <a:pt x="680339" y="329184"/>
                    <a:pt x="682117" y="333502"/>
                    <a:pt x="682117" y="337947"/>
                  </a:cubicBezTo>
                  <a:cubicBezTo>
                    <a:pt x="682117" y="342392"/>
                    <a:pt x="680339" y="346710"/>
                    <a:pt x="677164" y="349885"/>
                  </a:cubicBezTo>
                  <a:lnTo>
                    <a:pt x="357251" y="669798"/>
                  </a:lnTo>
                  <a:cubicBezTo>
                    <a:pt x="352425" y="674624"/>
                    <a:pt x="345186" y="676148"/>
                    <a:pt x="338836" y="673481"/>
                  </a:cubicBezTo>
                  <a:cubicBezTo>
                    <a:pt x="332486" y="670814"/>
                    <a:pt x="328422" y="664718"/>
                    <a:pt x="328422" y="657860"/>
                  </a:cubicBezTo>
                  <a:lnTo>
                    <a:pt x="328422" y="497967"/>
                  </a:lnTo>
                  <a:lnTo>
                    <a:pt x="345313" y="497967"/>
                  </a:lnTo>
                  <a:lnTo>
                    <a:pt x="345313" y="514858"/>
                  </a:lnTo>
                  <a:lnTo>
                    <a:pt x="16891" y="514858"/>
                  </a:lnTo>
                  <a:cubicBezTo>
                    <a:pt x="7620" y="514858"/>
                    <a:pt x="0" y="507238"/>
                    <a:pt x="0" y="497967"/>
                  </a:cubicBezTo>
                  <a:lnTo>
                    <a:pt x="0" y="178054"/>
                  </a:lnTo>
                  <a:cubicBezTo>
                    <a:pt x="0" y="168656"/>
                    <a:pt x="7620" y="161163"/>
                    <a:pt x="16891" y="161163"/>
                  </a:cubicBezTo>
                  <a:moveTo>
                    <a:pt x="16891" y="195072"/>
                  </a:moveTo>
                  <a:lnTo>
                    <a:pt x="16891" y="178054"/>
                  </a:lnTo>
                  <a:lnTo>
                    <a:pt x="33909" y="178054"/>
                  </a:lnTo>
                  <a:lnTo>
                    <a:pt x="33909" y="497967"/>
                  </a:lnTo>
                  <a:lnTo>
                    <a:pt x="16891" y="497967"/>
                  </a:lnTo>
                  <a:lnTo>
                    <a:pt x="16891" y="480949"/>
                  </a:lnTo>
                  <a:lnTo>
                    <a:pt x="345313" y="480949"/>
                  </a:lnTo>
                  <a:cubicBezTo>
                    <a:pt x="354711" y="480949"/>
                    <a:pt x="362204" y="488569"/>
                    <a:pt x="362204" y="497840"/>
                  </a:cubicBezTo>
                  <a:lnTo>
                    <a:pt x="362204" y="657860"/>
                  </a:lnTo>
                  <a:lnTo>
                    <a:pt x="345313" y="657860"/>
                  </a:lnTo>
                  <a:lnTo>
                    <a:pt x="333375" y="645922"/>
                  </a:lnTo>
                  <a:lnTo>
                    <a:pt x="653415" y="326136"/>
                  </a:lnTo>
                  <a:lnTo>
                    <a:pt x="665353" y="338074"/>
                  </a:lnTo>
                  <a:lnTo>
                    <a:pt x="653415" y="350012"/>
                  </a:lnTo>
                  <a:lnTo>
                    <a:pt x="333248" y="30226"/>
                  </a:lnTo>
                  <a:lnTo>
                    <a:pt x="345186" y="18288"/>
                  </a:lnTo>
                  <a:lnTo>
                    <a:pt x="362077" y="18288"/>
                  </a:lnTo>
                  <a:lnTo>
                    <a:pt x="362077" y="178054"/>
                  </a:lnTo>
                  <a:cubicBezTo>
                    <a:pt x="362077" y="187452"/>
                    <a:pt x="354457" y="194945"/>
                    <a:pt x="345186" y="194945"/>
                  </a:cubicBezTo>
                  <a:lnTo>
                    <a:pt x="16891" y="194945"/>
                  </a:lnTo>
                  <a:close/>
                </a:path>
              </a:pathLst>
            </a:custGeom>
            <a:solidFill>
              <a:srgbClr val="FF0000"/>
            </a:solidFill>
          </p:spPr>
        </p:sp>
      </p:gr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3944" y="6559417"/>
            <a:ext cx="8516539" cy="1533739"/>
          </a:xfrm>
          <a:custGeom>
            <a:avLst/>
            <a:gdLst/>
            <a:ahLst/>
            <a:cxnLst/>
            <a:rect r="r" b="b" t="t" l="l"/>
            <a:pathLst>
              <a:path h="1533739" w="8516539">
                <a:moveTo>
                  <a:pt x="0" y="0"/>
                </a:moveTo>
                <a:lnTo>
                  <a:pt x="8516539" y="0"/>
                </a:lnTo>
                <a:lnTo>
                  <a:pt x="8516539" y="1533739"/>
                </a:lnTo>
                <a:lnTo>
                  <a:pt x="0" y="1533739"/>
                </a:lnTo>
                <a:lnTo>
                  <a:pt x="0" y="0"/>
                </a:lnTo>
                <a:close/>
              </a:path>
            </a:pathLst>
          </a:custGeom>
          <a:blipFill>
            <a:blip r:embed="rId2"/>
            <a:stretch>
              <a:fillRect l="0" t="0" r="0" b="0"/>
            </a:stretch>
          </a:blipFill>
        </p:spPr>
      </p:sp>
      <p:sp>
        <p:nvSpPr>
          <p:cNvPr name="Freeform 3" id="3"/>
          <p:cNvSpPr/>
          <p:nvPr/>
        </p:nvSpPr>
        <p:spPr>
          <a:xfrm flipH="false" flipV="false" rot="0">
            <a:off x="747152" y="3864598"/>
            <a:ext cx="8707065" cy="2238687"/>
          </a:xfrm>
          <a:custGeom>
            <a:avLst/>
            <a:gdLst/>
            <a:ahLst/>
            <a:cxnLst/>
            <a:rect r="r" b="b" t="t" l="l"/>
            <a:pathLst>
              <a:path h="2238687" w="8707065">
                <a:moveTo>
                  <a:pt x="0" y="0"/>
                </a:moveTo>
                <a:lnTo>
                  <a:pt x="8707065" y="0"/>
                </a:lnTo>
                <a:lnTo>
                  <a:pt x="8707065" y="2238687"/>
                </a:lnTo>
                <a:lnTo>
                  <a:pt x="0" y="2238687"/>
                </a:lnTo>
                <a:lnTo>
                  <a:pt x="0" y="0"/>
                </a:lnTo>
                <a:close/>
              </a:path>
            </a:pathLst>
          </a:custGeom>
          <a:blipFill>
            <a:blip r:embed="rId3"/>
            <a:stretch>
              <a:fillRect l="0" t="0" r="0" b="0"/>
            </a:stretch>
          </a:blipFill>
        </p:spPr>
      </p:sp>
      <p:sp>
        <p:nvSpPr>
          <p:cNvPr name="Freeform 4" id="4"/>
          <p:cNvSpPr/>
          <p:nvPr/>
        </p:nvSpPr>
        <p:spPr>
          <a:xfrm flipH="false" flipV="false" rot="0">
            <a:off x="696887" y="1650859"/>
            <a:ext cx="8983329" cy="1914792"/>
          </a:xfrm>
          <a:custGeom>
            <a:avLst/>
            <a:gdLst/>
            <a:ahLst/>
            <a:cxnLst/>
            <a:rect r="r" b="b" t="t" l="l"/>
            <a:pathLst>
              <a:path h="1914792" w="8983329">
                <a:moveTo>
                  <a:pt x="0" y="0"/>
                </a:moveTo>
                <a:lnTo>
                  <a:pt x="8983329" y="0"/>
                </a:lnTo>
                <a:lnTo>
                  <a:pt x="8983329" y="1914792"/>
                </a:lnTo>
                <a:lnTo>
                  <a:pt x="0" y="1914792"/>
                </a:lnTo>
                <a:lnTo>
                  <a:pt x="0" y="0"/>
                </a:lnTo>
                <a:close/>
              </a:path>
            </a:pathLst>
          </a:custGeom>
          <a:blipFill>
            <a:blip r:embed="rId4"/>
            <a:stretch>
              <a:fillRect l="0" t="0" r="0" b="0"/>
            </a:stretch>
          </a:blipFill>
        </p:spPr>
      </p:sp>
      <p:grpSp>
        <p:nvGrpSpPr>
          <p:cNvPr name="Group 5" id="5"/>
          <p:cNvGrpSpPr/>
          <p:nvPr/>
        </p:nvGrpSpPr>
        <p:grpSpPr>
          <a:xfrm rot="0">
            <a:off x="4046379" y="1062820"/>
            <a:ext cx="13329373" cy="9525"/>
            <a:chOff x="0" y="0"/>
            <a:chExt cx="17772497" cy="12700"/>
          </a:xfrm>
        </p:grpSpPr>
        <p:sp>
          <p:nvSpPr>
            <p:cNvPr name="Freeform 6" id="6"/>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7" id="7"/>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상세 뷰 기능</a:t>
            </a:r>
          </a:p>
        </p:txBody>
      </p:sp>
      <p:sp>
        <p:nvSpPr>
          <p:cNvPr name="Freeform 8" id="8"/>
          <p:cNvSpPr/>
          <p:nvPr/>
        </p:nvSpPr>
        <p:spPr>
          <a:xfrm flipH="false" flipV="false" rot="0">
            <a:off x="10499352" y="1450987"/>
            <a:ext cx="6109342" cy="4229327"/>
          </a:xfrm>
          <a:custGeom>
            <a:avLst/>
            <a:gdLst/>
            <a:ahLst/>
            <a:cxnLst/>
            <a:rect r="r" b="b" t="t" l="l"/>
            <a:pathLst>
              <a:path h="4229327" w="6109342">
                <a:moveTo>
                  <a:pt x="0" y="0"/>
                </a:moveTo>
                <a:lnTo>
                  <a:pt x="6109342" y="0"/>
                </a:lnTo>
                <a:lnTo>
                  <a:pt x="6109342" y="4229327"/>
                </a:lnTo>
                <a:lnTo>
                  <a:pt x="0" y="42293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721763" y="2792119"/>
            <a:ext cx="6258515" cy="2645048"/>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댓글을 입력하고 등록버튼 클릭 시</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댓글이 등록된 것을 확인 할 수 있습니다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수정버튼을 클릭 시</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댓글 란이 입력창으로 바뀌고 수정합니다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수정완료 버튼을 클릭 시</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댓글 수정 된 것을 확인 가능합니다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삭제버튼 클릭 시 </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삭제가 완료 된 것을 확인 가능합니다</a:t>
            </a:r>
          </a:p>
          <a:p>
            <a:pPr algn="l" marL="241300" indent="-120650" lvl="1">
              <a:lnSpc>
                <a:spcPts val="2335"/>
              </a:lnSpc>
            </a:pPr>
          </a:p>
        </p:txBody>
      </p:sp>
      <p:sp>
        <p:nvSpPr>
          <p:cNvPr name="TextBox 10" id="10"/>
          <p:cNvSpPr txBox="true"/>
          <p:nvPr/>
        </p:nvSpPr>
        <p:spPr>
          <a:xfrm rot="0">
            <a:off x="10971452" y="2075394"/>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상세 뷰  </a:t>
            </a:r>
          </a:p>
        </p:txBody>
      </p:sp>
      <p:grpSp>
        <p:nvGrpSpPr>
          <p:cNvPr name="Group 11" id="11"/>
          <p:cNvGrpSpPr/>
          <p:nvPr/>
        </p:nvGrpSpPr>
        <p:grpSpPr>
          <a:xfrm rot="0">
            <a:off x="677837" y="2451225"/>
            <a:ext cx="8768755" cy="1004019"/>
            <a:chOff x="0" y="0"/>
            <a:chExt cx="11691673" cy="1338692"/>
          </a:xfrm>
        </p:grpSpPr>
        <p:sp>
          <p:nvSpPr>
            <p:cNvPr name="Freeform 12" id="12"/>
            <p:cNvSpPr/>
            <p:nvPr/>
          </p:nvSpPr>
          <p:spPr>
            <a:xfrm flipH="false" flipV="false" rot="0">
              <a:off x="0" y="0"/>
              <a:ext cx="11691620" cy="1338707"/>
            </a:xfrm>
            <a:custGeom>
              <a:avLst/>
              <a:gdLst/>
              <a:ahLst/>
              <a:cxnLst/>
              <a:rect r="r" b="b" t="t" l="l"/>
              <a:pathLst>
                <a:path h="1338707" w="11691620">
                  <a:moveTo>
                    <a:pt x="25400" y="0"/>
                  </a:moveTo>
                  <a:lnTo>
                    <a:pt x="11666220" y="0"/>
                  </a:lnTo>
                  <a:cubicBezTo>
                    <a:pt x="11680189" y="0"/>
                    <a:pt x="11691620" y="11430"/>
                    <a:pt x="11691620" y="25400"/>
                  </a:cubicBezTo>
                  <a:lnTo>
                    <a:pt x="11691620" y="1313307"/>
                  </a:lnTo>
                  <a:cubicBezTo>
                    <a:pt x="11691620" y="1327277"/>
                    <a:pt x="11680189" y="1338707"/>
                    <a:pt x="11666220" y="1338707"/>
                  </a:cubicBezTo>
                  <a:lnTo>
                    <a:pt x="25400" y="1338707"/>
                  </a:lnTo>
                  <a:cubicBezTo>
                    <a:pt x="11430" y="1338707"/>
                    <a:pt x="0" y="1327277"/>
                    <a:pt x="0" y="1313307"/>
                  </a:cubicBezTo>
                  <a:lnTo>
                    <a:pt x="0" y="25400"/>
                  </a:lnTo>
                  <a:cubicBezTo>
                    <a:pt x="0" y="11430"/>
                    <a:pt x="11430" y="0"/>
                    <a:pt x="25400" y="0"/>
                  </a:cubicBezTo>
                  <a:moveTo>
                    <a:pt x="25400" y="50800"/>
                  </a:moveTo>
                  <a:lnTo>
                    <a:pt x="25400" y="25400"/>
                  </a:lnTo>
                  <a:lnTo>
                    <a:pt x="50800" y="25400"/>
                  </a:lnTo>
                  <a:lnTo>
                    <a:pt x="50800" y="1313307"/>
                  </a:lnTo>
                  <a:lnTo>
                    <a:pt x="25400" y="1313307"/>
                  </a:lnTo>
                  <a:lnTo>
                    <a:pt x="25400" y="1287907"/>
                  </a:lnTo>
                  <a:lnTo>
                    <a:pt x="11666220" y="1287907"/>
                  </a:lnTo>
                  <a:lnTo>
                    <a:pt x="11666220" y="1313307"/>
                  </a:lnTo>
                  <a:lnTo>
                    <a:pt x="11640820" y="1313307"/>
                  </a:lnTo>
                  <a:lnTo>
                    <a:pt x="11640820" y="25400"/>
                  </a:lnTo>
                  <a:lnTo>
                    <a:pt x="11666220" y="25400"/>
                  </a:lnTo>
                  <a:lnTo>
                    <a:pt x="11666220" y="50800"/>
                  </a:lnTo>
                  <a:lnTo>
                    <a:pt x="25400" y="50800"/>
                  </a:lnTo>
                  <a:close/>
                </a:path>
              </a:pathLst>
            </a:custGeom>
            <a:solidFill>
              <a:srgbClr val="FF0000"/>
            </a:solidFill>
          </p:spPr>
        </p:sp>
      </p:grpSp>
      <p:grpSp>
        <p:nvGrpSpPr>
          <p:cNvPr name="Group 13" id="13"/>
          <p:cNvGrpSpPr/>
          <p:nvPr/>
        </p:nvGrpSpPr>
        <p:grpSpPr>
          <a:xfrm rot="0">
            <a:off x="529200" y="2324123"/>
            <a:ext cx="515922" cy="406794"/>
            <a:chOff x="0" y="0"/>
            <a:chExt cx="687896" cy="542392"/>
          </a:xfrm>
        </p:grpSpPr>
        <p:sp>
          <p:nvSpPr>
            <p:cNvPr name="Freeform 14" id="14"/>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5" id="15"/>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6" id="16"/>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17" id="17"/>
          <p:cNvGrpSpPr/>
          <p:nvPr/>
        </p:nvGrpSpPr>
        <p:grpSpPr>
          <a:xfrm rot="0">
            <a:off x="3486924" y="4752198"/>
            <a:ext cx="1016162" cy="539165"/>
            <a:chOff x="0" y="0"/>
            <a:chExt cx="1354883" cy="718887"/>
          </a:xfrm>
        </p:grpSpPr>
        <p:sp>
          <p:nvSpPr>
            <p:cNvPr name="Freeform 18" id="18"/>
            <p:cNvSpPr/>
            <p:nvPr/>
          </p:nvSpPr>
          <p:spPr>
            <a:xfrm flipH="false" flipV="false" rot="0">
              <a:off x="0" y="0"/>
              <a:ext cx="1354836" cy="718947"/>
            </a:xfrm>
            <a:custGeom>
              <a:avLst/>
              <a:gdLst/>
              <a:ahLst/>
              <a:cxnLst/>
              <a:rect r="r" b="b" t="t" l="l"/>
              <a:pathLst>
                <a:path h="718947" w="1354836">
                  <a:moveTo>
                    <a:pt x="25400" y="0"/>
                  </a:moveTo>
                  <a:lnTo>
                    <a:pt x="1329436" y="0"/>
                  </a:lnTo>
                  <a:cubicBezTo>
                    <a:pt x="1343406" y="0"/>
                    <a:pt x="1354836" y="11430"/>
                    <a:pt x="1354836" y="25400"/>
                  </a:cubicBezTo>
                  <a:lnTo>
                    <a:pt x="1354836" y="693547"/>
                  </a:lnTo>
                  <a:cubicBezTo>
                    <a:pt x="1354836" y="707517"/>
                    <a:pt x="1343406" y="718947"/>
                    <a:pt x="1329436" y="718947"/>
                  </a:cubicBezTo>
                  <a:lnTo>
                    <a:pt x="25400" y="718947"/>
                  </a:lnTo>
                  <a:cubicBezTo>
                    <a:pt x="11430" y="718947"/>
                    <a:pt x="0" y="707517"/>
                    <a:pt x="0" y="693547"/>
                  </a:cubicBezTo>
                  <a:lnTo>
                    <a:pt x="0" y="25400"/>
                  </a:lnTo>
                  <a:cubicBezTo>
                    <a:pt x="0" y="11430"/>
                    <a:pt x="11430" y="0"/>
                    <a:pt x="25400" y="0"/>
                  </a:cubicBezTo>
                  <a:moveTo>
                    <a:pt x="25400" y="50800"/>
                  </a:moveTo>
                  <a:lnTo>
                    <a:pt x="25400" y="25400"/>
                  </a:lnTo>
                  <a:lnTo>
                    <a:pt x="50800" y="25400"/>
                  </a:lnTo>
                  <a:lnTo>
                    <a:pt x="50800" y="693547"/>
                  </a:lnTo>
                  <a:lnTo>
                    <a:pt x="25400" y="693547"/>
                  </a:lnTo>
                  <a:lnTo>
                    <a:pt x="25400" y="668147"/>
                  </a:lnTo>
                  <a:lnTo>
                    <a:pt x="1329436" y="668147"/>
                  </a:lnTo>
                  <a:lnTo>
                    <a:pt x="1329436" y="693547"/>
                  </a:lnTo>
                  <a:lnTo>
                    <a:pt x="1304036" y="693547"/>
                  </a:lnTo>
                  <a:lnTo>
                    <a:pt x="1304036" y="25400"/>
                  </a:lnTo>
                  <a:lnTo>
                    <a:pt x="1329436" y="25400"/>
                  </a:lnTo>
                  <a:lnTo>
                    <a:pt x="1329436" y="50800"/>
                  </a:lnTo>
                  <a:lnTo>
                    <a:pt x="25400" y="50800"/>
                  </a:lnTo>
                  <a:close/>
                </a:path>
              </a:pathLst>
            </a:custGeom>
            <a:solidFill>
              <a:srgbClr val="FF0000"/>
            </a:solidFill>
          </p:spPr>
        </p:sp>
      </p:grpSp>
      <p:grpSp>
        <p:nvGrpSpPr>
          <p:cNvPr name="Group 19" id="19"/>
          <p:cNvGrpSpPr/>
          <p:nvPr/>
        </p:nvGrpSpPr>
        <p:grpSpPr>
          <a:xfrm rot="0">
            <a:off x="819150" y="4632003"/>
            <a:ext cx="8267700" cy="1303893"/>
            <a:chOff x="0" y="0"/>
            <a:chExt cx="11023600" cy="1738524"/>
          </a:xfrm>
        </p:grpSpPr>
        <p:sp>
          <p:nvSpPr>
            <p:cNvPr name="Freeform 20" id="20"/>
            <p:cNvSpPr/>
            <p:nvPr/>
          </p:nvSpPr>
          <p:spPr>
            <a:xfrm flipH="false" flipV="false" rot="0">
              <a:off x="0" y="0"/>
              <a:ext cx="11023600" cy="1738503"/>
            </a:xfrm>
            <a:custGeom>
              <a:avLst/>
              <a:gdLst/>
              <a:ahLst/>
              <a:cxnLst/>
              <a:rect r="r" b="b" t="t" l="l"/>
              <a:pathLst>
                <a:path h="1738503" w="11023600">
                  <a:moveTo>
                    <a:pt x="25400" y="0"/>
                  </a:moveTo>
                  <a:lnTo>
                    <a:pt x="10998200" y="0"/>
                  </a:lnTo>
                  <a:cubicBezTo>
                    <a:pt x="11012170" y="0"/>
                    <a:pt x="11023600" y="11430"/>
                    <a:pt x="11023600" y="25400"/>
                  </a:cubicBezTo>
                  <a:lnTo>
                    <a:pt x="11023600" y="1713103"/>
                  </a:lnTo>
                  <a:cubicBezTo>
                    <a:pt x="11023600" y="1727073"/>
                    <a:pt x="11012170" y="1738503"/>
                    <a:pt x="10998200" y="1738503"/>
                  </a:cubicBezTo>
                  <a:lnTo>
                    <a:pt x="25400" y="1738503"/>
                  </a:lnTo>
                  <a:cubicBezTo>
                    <a:pt x="11430" y="1738503"/>
                    <a:pt x="0" y="1727073"/>
                    <a:pt x="0" y="1713103"/>
                  </a:cubicBezTo>
                  <a:lnTo>
                    <a:pt x="0" y="25400"/>
                  </a:lnTo>
                  <a:cubicBezTo>
                    <a:pt x="0" y="11430"/>
                    <a:pt x="11430" y="0"/>
                    <a:pt x="25400" y="0"/>
                  </a:cubicBezTo>
                  <a:moveTo>
                    <a:pt x="25400" y="50800"/>
                  </a:moveTo>
                  <a:lnTo>
                    <a:pt x="25400" y="25400"/>
                  </a:lnTo>
                  <a:lnTo>
                    <a:pt x="50800" y="25400"/>
                  </a:lnTo>
                  <a:lnTo>
                    <a:pt x="50800" y="1713103"/>
                  </a:lnTo>
                  <a:lnTo>
                    <a:pt x="25400" y="1713103"/>
                  </a:lnTo>
                  <a:lnTo>
                    <a:pt x="25400" y="1687703"/>
                  </a:lnTo>
                  <a:lnTo>
                    <a:pt x="10998200" y="1687703"/>
                  </a:lnTo>
                  <a:lnTo>
                    <a:pt x="10998200" y="1713103"/>
                  </a:lnTo>
                  <a:lnTo>
                    <a:pt x="10972800" y="1713103"/>
                  </a:lnTo>
                  <a:lnTo>
                    <a:pt x="10972800" y="25400"/>
                  </a:lnTo>
                  <a:lnTo>
                    <a:pt x="10998200" y="25400"/>
                  </a:lnTo>
                  <a:lnTo>
                    <a:pt x="10998200" y="50800"/>
                  </a:lnTo>
                  <a:lnTo>
                    <a:pt x="25400" y="50800"/>
                  </a:lnTo>
                  <a:close/>
                </a:path>
              </a:pathLst>
            </a:custGeom>
            <a:solidFill>
              <a:srgbClr val="FF0000"/>
            </a:solidFill>
          </p:spPr>
        </p:sp>
      </p:grpSp>
      <p:grpSp>
        <p:nvGrpSpPr>
          <p:cNvPr name="Group 21" id="21"/>
          <p:cNvGrpSpPr/>
          <p:nvPr/>
        </p:nvGrpSpPr>
        <p:grpSpPr>
          <a:xfrm rot="0">
            <a:off x="529200" y="4412554"/>
            <a:ext cx="515922" cy="406794"/>
            <a:chOff x="0" y="0"/>
            <a:chExt cx="687896" cy="542392"/>
          </a:xfrm>
        </p:grpSpPr>
        <p:sp>
          <p:nvSpPr>
            <p:cNvPr name="Freeform 22" id="2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3" id="2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4" id="2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25" id="25"/>
          <p:cNvGrpSpPr/>
          <p:nvPr/>
        </p:nvGrpSpPr>
        <p:grpSpPr>
          <a:xfrm rot="0">
            <a:off x="1733549" y="7416281"/>
            <a:ext cx="1884075" cy="327664"/>
            <a:chOff x="0" y="0"/>
            <a:chExt cx="2512100" cy="436885"/>
          </a:xfrm>
        </p:grpSpPr>
        <p:sp>
          <p:nvSpPr>
            <p:cNvPr name="Freeform 26" id="26"/>
            <p:cNvSpPr/>
            <p:nvPr/>
          </p:nvSpPr>
          <p:spPr>
            <a:xfrm flipH="false" flipV="false" rot="0">
              <a:off x="0" y="0"/>
              <a:ext cx="2512060" cy="436880"/>
            </a:xfrm>
            <a:custGeom>
              <a:avLst/>
              <a:gdLst/>
              <a:ahLst/>
              <a:cxnLst/>
              <a:rect r="r" b="b" t="t" l="l"/>
              <a:pathLst>
                <a:path h="436880" w="2512060">
                  <a:moveTo>
                    <a:pt x="25400" y="0"/>
                  </a:moveTo>
                  <a:lnTo>
                    <a:pt x="2486660" y="0"/>
                  </a:lnTo>
                  <a:cubicBezTo>
                    <a:pt x="2500630" y="0"/>
                    <a:pt x="2512060" y="11430"/>
                    <a:pt x="2512060" y="25400"/>
                  </a:cubicBezTo>
                  <a:lnTo>
                    <a:pt x="2512060" y="411480"/>
                  </a:lnTo>
                  <a:cubicBezTo>
                    <a:pt x="2512060" y="425450"/>
                    <a:pt x="2500630" y="436880"/>
                    <a:pt x="2486660" y="436880"/>
                  </a:cubicBezTo>
                  <a:lnTo>
                    <a:pt x="25400" y="436880"/>
                  </a:lnTo>
                  <a:cubicBezTo>
                    <a:pt x="11430" y="436880"/>
                    <a:pt x="0" y="425450"/>
                    <a:pt x="0" y="411480"/>
                  </a:cubicBezTo>
                  <a:lnTo>
                    <a:pt x="0" y="25400"/>
                  </a:lnTo>
                  <a:cubicBezTo>
                    <a:pt x="0" y="11430"/>
                    <a:pt x="11430" y="0"/>
                    <a:pt x="25400" y="0"/>
                  </a:cubicBezTo>
                  <a:moveTo>
                    <a:pt x="25400" y="50800"/>
                  </a:moveTo>
                  <a:lnTo>
                    <a:pt x="25400" y="25400"/>
                  </a:lnTo>
                  <a:lnTo>
                    <a:pt x="50800" y="25400"/>
                  </a:lnTo>
                  <a:lnTo>
                    <a:pt x="50800" y="411480"/>
                  </a:lnTo>
                  <a:lnTo>
                    <a:pt x="25400" y="411480"/>
                  </a:lnTo>
                  <a:lnTo>
                    <a:pt x="25400" y="386080"/>
                  </a:lnTo>
                  <a:lnTo>
                    <a:pt x="2486660" y="386080"/>
                  </a:lnTo>
                  <a:lnTo>
                    <a:pt x="2486660" y="411480"/>
                  </a:lnTo>
                  <a:lnTo>
                    <a:pt x="2461260" y="411480"/>
                  </a:lnTo>
                  <a:lnTo>
                    <a:pt x="2461260" y="25400"/>
                  </a:lnTo>
                  <a:lnTo>
                    <a:pt x="2486660" y="25400"/>
                  </a:lnTo>
                  <a:lnTo>
                    <a:pt x="2486660" y="50800"/>
                  </a:lnTo>
                  <a:lnTo>
                    <a:pt x="25400" y="50800"/>
                  </a:lnTo>
                  <a:close/>
                </a:path>
              </a:pathLst>
            </a:custGeom>
            <a:solidFill>
              <a:srgbClr val="FF0000"/>
            </a:solidFill>
          </p:spPr>
        </p:sp>
      </p:grpSp>
      <p:grpSp>
        <p:nvGrpSpPr>
          <p:cNvPr name="Group 27" id="27"/>
          <p:cNvGrpSpPr/>
          <p:nvPr/>
        </p:nvGrpSpPr>
        <p:grpSpPr>
          <a:xfrm rot="0">
            <a:off x="1358900" y="7165378"/>
            <a:ext cx="515922" cy="406794"/>
            <a:chOff x="0" y="0"/>
            <a:chExt cx="687896" cy="542392"/>
          </a:xfrm>
        </p:grpSpPr>
        <p:sp>
          <p:nvSpPr>
            <p:cNvPr name="Freeform 28" id="28"/>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9" id="29"/>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0" id="30"/>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grpSp>
        <p:nvGrpSpPr>
          <p:cNvPr name="Group 31" id="31"/>
          <p:cNvGrpSpPr/>
          <p:nvPr/>
        </p:nvGrpSpPr>
        <p:grpSpPr>
          <a:xfrm rot="5400000">
            <a:off x="4542257" y="3631281"/>
            <a:ext cx="511670" cy="505126"/>
            <a:chOff x="0" y="0"/>
            <a:chExt cx="682227" cy="673501"/>
          </a:xfrm>
        </p:grpSpPr>
        <p:sp>
          <p:nvSpPr>
            <p:cNvPr name="Freeform 32" id="32"/>
            <p:cNvSpPr/>
            <p:nvPr/>
          </p:nvSpPr>
          <p:spPr>
            <a:xfrm flipH="false" flipV="false" rot="0">
              <a:off x="16891" y="16891"/>
              <a:ext cx="648462" cy="639699"/>
            </a:xfrm>
            <a:custGeom>
              <a:avLst/>
              <a:gdLst/>
              <a:ahLst/>
              <a:cxnLst/>
              <a:rect r="r" b="b" t="t" l="l"/>
              <a:pathLst>
                <a:path h="639699" w="648462">
                  <a:moveTo>
                    <a:pt x="0" y="159893"/>
                  </a:moveTo>
                  <a:lnTo>
                    <a:pt x="328422" y="159893"/>
                  </a:lnTo>
                  <a:lnTo>
                    <a:pt x="328422" y="0"/>
                  </a:lnTo>
                  <a:lnTo>
                    <a:pt x="648462" y="319786"/>
                  </a:lnTo>
                  <a:lnTo>
                    <a:pt x="328422" y="639699"/>
                  </a:lnTo>
                  <a:lnTo>
                    <a:pt x="328422" y="479806"/>
                  </a:lnTo>
                  <a:lnTo>
                    <a:pt x="0" y="479806"/>
                  </a:lnTo>
                  <a:close/>
                </a:path>
              </a:pathLst>
            </a:custGeom>
            <a:solidFill>
              <a:srgbClr val="FF0000"/>
            </a:solidFill>
          </p:spPr>
        </p:sp>
        <p:sp>
          <p:nvSpPr>
            <p:cNvPr name="Freeform 33" id="33"/>
            <p:cNvSpPr/>
            <p:nvPr/>
          </p:nvSpPr>
          <p:spPr>
            <a:xfrm flipH="false" flipV="false" rot="0">
              <a:off x="0" y="-1270"/>
              <a:ext cx="682117" cy="676148"/>
            </a:xfrm>
            <a:custGeom>
              <a:avLst/>
              <a:gdLst/>
              <a:ahLst/>
              <a:cxnLst/>
              <a:rect r="r" b="b" t="t" l="l"/>
              <a:pathLst>
                <a:path h="676148" w="682117">
                  <a:moveTo>
                    <a:pt x="16891" y="161163"/>
                  </a:moveTo>
                  <a:lnTo>
                    <a:pt x="345313" y="161163"/>
                  </a:lnTo>
                  <a:lnTo>
                    <a:pt x="345313" y="178054"/>
                  </a:lnTo>
                  <a:lnTo>
                    <a:pt x="328295" y="178054"/>
                  </a:lnTo>
                  <a:lnTo>
                    <a:pt x="328295" y="18161"/>
                  </a:lnTo>
                  <a:cubicBezTo>
                    <a:pt x="328295" y="11303"/>
                    <a:pt x="332359" y="5080"/>
                    <a:pt x="338709" y="2540"/>
                  </a:cubicBezTo>
                  <a:cubicBezTo>
                    <a:pt x="345059" y="0"/>
                    <a:pt x="352298" y="1397"/>
                    <a:pt x="357124" y="6223"/>
                  </a:cubicBezTo>
                  <a:lnTo>
                    <a:pt x="677164" y="326009"/>
                  </a:lnTo>
                  <a:cubicBezTo>
                    <a:pt x="680339" y="329184"/>
                    <a:pt x="682117" y="333502"/>
                    <a:pt x="682117" y="337947"/>
                  </a:cubicBezTo>
                  <a:cubicBezTo>
                    <a:pt x="682117" y="342392"/>
                    <a:pt x="680339" y="346710"/>
                    <a:pt x="677164" y="349885"/>
                  </a:cubicBezTo>
                  <a:lnTo>
                    <a:pt x="357251" y="669798"/>
                  </a:lnTo>
                  <a:cubicBezTo>
                    <a:pt x="352425" y="674624"/>
                    <a:pt x="345186" y="676148"/>
                    <a:pt x="338836" y="673481"/>
                  </a:cubicBezTo>
                  <a:cubicBezTo>
                    <a:pt x="332486" y="670814"/>
                    <a:pt x="328422" y="664718"/>
                    <a:pt x="328422" y="657860"/>
                  </a:cubicBezTo>
                  <a:lnTo>
                    <a:pt x="328422" y="497967"/>
                  </a:lnTo>
                  <a:lnTo>
                    <a:pt x="345313" y="497967"/>
                  </a:lnTo>
                  <a:lnTo>
                    <a:pt x="345313" y="514858"/>
                  </a:lnTo>
                  <a:lnTo>
                    <a:pt x="16891" y="514858"/>
                  </a:lnTo>
                  <a:cubicBezTo>
                    <a:pt x="7620" y="514858"/>
                    <a:pt x="0" y="507238"/>
                    <a:pt x="0" y="497967"/>
                  </a:cubicBezTo>
                  <a:lnTo>
                    <a:pt x="0" y="178054"/>
                  </a:lnTo>
                  <a:cubicBezTo>
                    <a:pt x="0" y="168656"/>
                    <a:pt x="7620" y="161163"/>
                    <a:pt x="16891" y="161163"/>
                  </a:cubicBezTo>
                  <a:moveTo>
                    <a:pt x="16891" y="195072"/>
                  </a:moveTo>
                  <a:lnTo>
                    <a:pt x="16891" y="178054"/>
                  </a:lnTo>
                  <a:lnTo>
                    <a:pt x="33909" y="178054"/>
                  </a:lnTo>
                  <a:lnTo>
                    <a:pt x="33909" y="497967"/>
                  </a:lnTo>
                  <a:lnTo>
                    <a:pt x="16891" y="497967"/>
                  </a:lnTo>
                  <a:lnTo>
                    <a:pt x="16891" y="480949"/>
                  </a:lnTo>
                  <a:lnTo>
                    <a:pt x="345313" y="480949"/>
                  </a:lnTo>
                  <a:cubicBezTo>
                    <a:pt x="354711" y="480949"/>
                    <a:pt x="362204" y="488569"/>
                    <a:pt x="362204" y="497840"/>
                  </a:cubicBezTo>
                  <a:lnTo>
                    <a:pt x="362204" y="657860"/>
                  </a:lnTo>
                  <a:lnTo>
                    <a:pt x="345313" y="657860"/>
                  </a:lnTo>
                  <a:lnTo>
                    <a:pt x="333375" y="645922"/>
                  </a:lnTo>
                  <a:lnTo>
                    <a:pt x="653415" y="326136"/>
                  </a:lnTo>
                  <a:lnTo>
                    <a:pt x="665353" y="338074"/>
                  </a:lnTo>
                  <a:lnTo>
                    <a:pt x="653415" y="350012"/>
                  </a:lnTo>
                  <a:lnTo>
                    <a:pt x="333248" y="30226"/>
                  </a:lnTo>
                  <a:lnTo>
                    <a:pt x="345186" y="18288"/>
                  </a:lnTo>
                  <a:lnTo>
                    <a:pt x="362077" y="18288"/>
                  </a:lnTo>
                  <a:lnTo>
                    <a:pt x="362077" y="178054"/>
                  </a:lnTo>
                  <a:cubicBezTo>
                    <a:pt x="362077" y="187452"/>
                    <a:pt x="354457" y="194945"/>
                    <a:pt x="345186" y="194945"/>
                  </a:cubicBezTo>
                  <a:lnTo>
                    <a:pt x="16891" y="194945"/>
                  </a:lnTo>
                  <a:close/>
                </a:path>
              </a:pathLst>
            </a:custGeom>
            <a:solidFill>
              <a:srgbClr val="FF0000"/>
            </a:solidFill>
          </p:spPr>
        </p:sp>
      </p:grpSp>
      <p:grpSp>
        <p:nvGrpSpPr>
          <p:cNvPr name="Group 34" id="34"/>
          <p:cNvGrpSpPr/>
          <p:nvPr/>
        </p:nvGrpSpPr>
        <p:grpSpPr>
          <a:xfrm rot="5400000">
            <a:off x="4501743" y="6128608"/>
            <a:ext cx="511670" cy="505126"/>
            <a:chOff x="0" y="0"/>
            <a:chExt cx="682227" cy="673501"/>
          </a:xfrm>
        </p:grpSpPr>
        <p:sp>
          <p:nvSpPr>
            <p:cNvPr name="Freeform 35" id="35"/>
            <p:cNvSpPr/>
            <p:nvPr/>
          </p:nvSpPr>
          <p:spPr>
            <a:xfrm flipH="false" flipV="false" rot="0">
              <a:off x="16891" y="16891"/>
              <a:ext cx="648462" cy="639699"/>
            </a:xfrm>
            <a:custGeom>
              <a:avLst/>
              <a:gdLst/>
              <a:ahLst/>
              <a:cxnLst/>
              <a:rect r="r" b="b" t="t" l="l"/>
              <a:pathLst>
                <a:path h="639699" w="648462">
                  <a:moveTo>
                    <a:pt x="0" y="159893"/>
                  </a:moveTo>
                  <a:lnTo>
                    <a:pt x="328422" y="159893"/>
                  </a:lnTo>
                  <a:lnTo>
                    <a:pt x="328422" y="0"/>
                  </a:lnTo>
                  <a:lnTo>
                    <a:pt x="648462" y="319786"/>
                  </a:lnTo>
                  <a:lnTo>
                    <a:pt x="328422" y="639699"/>
                  </a:lnTo>
                  <a:lnTo>
                    <a:pt x="328422" y="479806"/>
                  </a:lnTo>
                  <a:lnTo>
                    <a:pt x="0" y="479806"/>
                  </a:lnTo>
                  <a:close/>
                </a:path>
              </a:pathLst>
            </a:custGeom>
            <a:solidFill>
              <a:srgbClr val="FF0000"/>
            </a:solidFill>
          </p:spPr>
        </p:sp>
        <p:sp>
          <p:nvSpPr>
            <p:cNvPr name="Freeform 36" id="36"/>
            <p:cNvSpPr/>
            <p:nvPr/>
          </p:nvSpPr>
          <p:spPr>
            <a:xfrm flipH="false" flipV="false" rot="0">
              <a:off x="0" y="-1270"/>
              <a:ext cx="682117" cy="676148"/>
            </a:xfrm>
            <a:custGeom>
              <a:avLst/>
              <a:gdLst/>
              <a:ahLst/>
              <a:cxnLst/>
              <a:rect r="r" b="b" t="t" l="l"/>
              <a:pathLst>
                <a:path h="676148" w="682117">
                  <a:moveTo>
                    <a:pt x="16891" y="161163"/>
                  </a:moveTo>
                  <a:lnTo>
                    <a:pt x="345313" y="161163"/>
                  </a:lnTo>
                  <a:lnTo>
                    <a:pt x="345313" y="178054"/>
                  </a:lnTo>
                  <a:lnTo>
                    <a:pt x="328295" y="178054"/>
                  </a:lnTo>
                  <a:lnTo>
                    <a:pt x="328295" y="18161"/>
                  </a:lnTo>
                  <a:cubicBezTo>
                    <a:pt x="328295" y="11303"/>
                    <a:pt x="332359" y="5080"/>
                    <a:pt x="338709" y="2540"/>
                  </a:cubicBezTo>
                  <a:cubicBezTo>
                    <a:pt x="345059" y="0"/>
                    <a:pt x="352298" y="1397"/>
                    <a:pt x="357124" y="6223"/>
                  </a:cubicBezTo>
                  <a:lnTo>
                    <a:pt x="677164" y="326009"/>
                  </a:lnTo>
                  <a:cubicBezTo>
                    <a:pt x="680339" y="329184"/>
                    <a:pt x="682117" y="333502"/>
                    <a:pt x="682117" y="337947"/>
                  </a:cubicBezTo>
                  <a:cubicBezTo>
                    <a:pt x="682117" y="342392"/>
                    <a:pt x="680339" y="346710"/>
                    <a:pt x="677164" y="349885"/>
                  </a:cubicBezTo>
                  <a:lnTo>
                    <a:pt x="357251" y="669798"/>
                  </a:lnTo>
                  <a:cubicBezTo>
                    <a:pt x="352425" y="674624"/>
                    <a:pt x="345186" y="676148"/>
                    <a:pt x="338836" y="673481"/>
                  </a:cubicBezTo>
                  <a:cubicBezTo>
                    <a:pt x="332486" y="670814"/>
                    <a:pt x="328422" y="664718"/>
                    <a:pt x="328422" y="657860"/>
                  </a:cubicBezTo>
                  <a:lnTo>
                    <a:pt x="328422" y="497967"/>
                  </a:lnTo>
                  <a:lnTo>
                    <a:pt x="345313" y="497967"/>
                  </a:lnTo>
                  <a:lnTo>
                    <a:pt x="345313" y="514858"/>
                  </a:lnTo>
                  <a:lnTo>
                    <a:pt x="16891" y="514858"/>
                  </a:lnTo>
                  <a:cubicBezTo>
                    <a:pt x="7620" y="514858"/>
                    <a:pt x="0" y="507238"/>
                    <a:pt x="0" y="497967"/>
                  </a:cubicBezTo>
                  <a:lnTo>
                    <a:pt x="0" y="178054"/>
                  </a:lnTo>
                  <a:cubicBezTo>
                    <a:pt x="0" y="168656"/>
                    <a:pt x="7620" y="161163"/>
                    <a:pt x="16891" y="161163"/>
                  </a:cubicBezTo>
                  <a:moveTo>
                    <a:pt x="16891" y="195072"/>
                  </a:moveTo>
                  <a:lnTo>
                    <a:pt x="16891" y="178054"/>
                  </a:lnTo>
                  <a:lnTo>
                    <a:pt x="33909" y="178054"/>
                  </a:lnTo>
                  <a:lnTo>
                    <a:pt x="33909" y="497967"/>
                  </a:lnTo>
                  <a:lnTo>
                    <a:pt x="16891" y="497967"/>
                  </a:lnTo>
                  <a:lnTo>
                    <a:pt x="16891" y="480949"/>
                  </a:lnTo>
                  <a:lnTo>
                    <a:pt x="345313" y="480949"/>
                  </a:lnTo>
                  <a:cubicBezTo>
                    <a:pt x="354711" y="480949"/>
                    <a:pt x="362204" y="488569"/>
                    <a:pt x="362204" y="497840"/>
                  </a:cubicBezTo>
                  <a:lnTo>
                    <a:pt x="362204" y="657860"/>
                  </a:lnTo>
                  <a:lnTo>
                    <a:pt x="345313" y="657860"/>
                  </a:lnTo>
                  <a:lnTo>
                    <a:pt x="333375" y="645922"/>
                  </a:lnTo>
                  <a:lnTo>
                    <a:pt x="653415" y="326136"/>
                  </a:lnTo>
                  <a:lnTo>
                    <a:pt x="665353" y="338074"/>
                  </a:lnTo>
                  <a:lnTo>
                    <a:pt x="653415" y="350012"/>
                  </a:lnTo>
                  <a:lnTo>
                    <a:pt x="333248" y="30226"/>
                  </a:lnTo>
                  <a:lnTo>
                    <a:pt x="345186" y="18288"/>
                  </a:lnTo>
                  <a:lnTo>
                    <a:pt x="362077" y="18288"/>
                  </a:lnTo>
                  <a:lnTo>
                    <a:pt x="362077" y="178054"/>
                  </a:lnTo>
                  <a:cubicBezTo>
                    <a:pt x="362077" y="187452"/>
                    <a:pt x="354457" y="194945"/>
                    <a:pt x="345186" y="194945"/>
                  </a:cubicBezTo>
                  <a:lnTo>
                    <a:pt x="16891" y="194945"/>
                  </a:lnTo>
                  <a:close/>
                </a:path>
              </a:pathLst>
            </a:custGeom>
            <a:solidFill>
              <a:srgbClr val="FF0000"/>
            </a:solidFill>
          </p:spPr>
        </p:sp>
      </p:grpSp>
      <p:sp>
        <p:nvSpPr>
          <p:cNvPr name="Freeform 37" id="37"/>
          <p:cNvSpPr/>
          <p:nvPr/>
        </p:nvSpPr>
        <p:spPr>
          <a:xfrm flipH="false" flipV="false" rot="0">
            <a:off x="856338" y="8360243"/>
            <a:ext cx="8411749" cy="1476581"/>
          </a:xfrm>
          <a:custGeom>
            <a:avLst/>
            <a:gdLst/>
            <a:ahLst/>
            <a:cxnLst/>
            <a:rect r="r" b="b" t="t" l="l"/>
            <a:pathLst>
              <a:path h="1476581" w="8411749">
                <a:moveTo>
                  <a:pt x="0" y="0"/>
                </a:moveTo>
                <a:lnTo>
                  <a:pt x="8411749" y="0"/>
                </a:lnTo>
                <a:lnTo>
                  <a:pt x="8411749" y="1476581"/>
                </a:lnTo>
                <a:lnTo>
                  <a:pt x="0" y="1476581"/>
                </a:lnTo>
                <a:lnTo>
                  <a:pt x="0" y="0"/>
                </a:lnTo>
                <a:close/>
              </a:path>
            </a:pathLst>
          </a:custGeom>
          <a:blipFill>
            <a:blip r:embed="rId7"/>
            <a:stretch>
              <a:fillRect l="0" t="0" r="0" b="0"/>
            </a:stretch>
          </a:blipFill>
        </p:spPr>
      </p:sp>
      <p:grpSp>
        <p:nvGrpSpPr>
          <p:cNvPr name="Group 38" id="38"/>
          <p:cNvGrpSpPr/>
          <p:nvPr/>
        </p:nvGrpSpPr>
        <p:grpSpPr>
          <a:xfrm rot="0">
            <a:off x="3095353" y="4617042"/>
            <a:ext cx="515922" cy="406794"/>
            <a:chOff x="0" y="0"/>
            <a:chExt cx="687896" cy="542392"/>
          </a:xfrm>
        </p:grpSpPr>
        <p:sp>
          <p:nvSpPr>
            <p:cNvPr name="Freeform 39" id="3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0" id="4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1" id="4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42" id="42"/>
          <p:cNvGrpSpPr/>
          <p:nvPr/>
        </p:nvGrpSpPr>
        <p:grpSpPr>
          <a:xfrm rot="0">
            <a:off x="3510531" y="6843575"/>
            <a:ext cx="992555" cy="478989"/>
            <a:chOff x="0" y="0"/>
            <a:chExt cx="1323407" cy="638652"/>
          </a:xfrm>
        </p:grpSpPr>
        <p:sp>
          <p:nvSpPr>
            <p:cNvPr name="Freeform 43" id="43"/>
            <p:cNvSpPr/>
            <p:nvPr/>
          </p:nvSpPr>
          <p:spPr>
            <a:xfrm flipH="false" flipV="false" rot="0">
              <a:off x="0" y="0"/>
              <a:ext cx="1323467" cy="638683"/>
            </a:xfrm>
            <a:custGeom>
              <a:avLst/>
              <a:gdLst/>
              <a:ahLst/>
              <a:cxnLst/>
              <a:rect r="r" b="b" t="t" l="l"/>
              <a:pathLst>
                <a:path h="638683" w="1323467">
                  <a:moveTo>
                    <a:pt x="25400" y="0"/>
                  </a:moveTo>
                  <a:lnTo>
                    <a:pt x="1298067" y="0"/>
                  </a:lnTo>
                  <a:cubicBezTo>
                    <a:pt x="1312037" y="0"/>
                    <a:pt x="1323467" y="11430"/>
                    <a:pt x="1323467" y="25400"/>
                  </a:cubicBezTo>
                  <a:lnTo>
                    <a:pt x="1323467" y="613283"/>
                  </a:lnTo>
                  <a:cubicBezTo>
                    <a:pt x="1323467" y="627253"/>
                    <a:pt x="1312037" y="638683"/>
                    <a:pt x="1298067" y="638683"/>
                  </a:cubicBezTo>
                  <a:lnTo>
                    <a:pt x="25400" y="638683"/>
                  </a:lnTo>
                  <a:cubicBezTo>
                    <a:pt x="11430" y="638683"/>
                    <a:pt x="0" y="627253"/>
                    <a:pt x="0" y="613283"/>
                  </a:cubicBezTo>
                  <a:lnTo>
                    <a:pt x="0" y="25400"/>
                  </a:lnTo>
                  <a:cubicBezTo>
                    <a:pt x="0" y="11430"/>
                    <a:pt x="11430" y="0"/>
                    <a:pt x="25400" y="0"/>
                  </a:cubicBezTo>
                  <a:moveTo>
                    <a:pt x="25400" y="50800"/>
                  </a:moveTo>
                  <a:lnTo>
                    <a:pt x="25400" y="25400"/>
                  </a:lnTo>
                  <a:lnTo>
                    <a:pt x="50800" y="25400"/>
                  </a:lnTo>
                  <a:lnTo>
                    <a:pt x="50800" y="613283"/>
                  </a:lnTo>
                  <a:lnTo>
                    <a:pt x="25400" y="613283"/>
                  </a:lnTo>
                  <a:lnTo>
                    <a:pt x="25400" y="587883"/>
                  </a:lnTo>
                  <a:lnTo>
                    <a:pt x="1298067" y="587883"/>
                  </a:lnTo>
                  <a:lnTo>
                    <a:pt x="1298067" y="613283"/>
                  </a:lnTo>
                  <a:lnTo>
                    <a:pt x="1272667" y="613283"/>
                  </a:lnTo>
                  <a:lnTo>
                    <a:pt x="1272667" y="25400"/>
                  </a:lnTo>
                  <a:lnTo>
                    <a:pt x="1298067" y="25400"/>
                  </a:lnTo>
                  <a:lnTo>
                    <a:pt x="1298067" y="50800"/>
                  </a:lnTo>
                  <a:lnTo>
                    <a:pt x="25400" y="50800"/>
                  </a:lnTo>
                  <a:close/>
                </a:path>
              </a:pathLst>
            </a:custGeom>
            <a:solidFill>
              <a:srgbClr val="FF0000"/>
            </a:solidFill>
          </p:spPr>
        </p:sp>
      </p:grpSp>
      <p:grpSp>
        <p:nvGrpSpPr>
          <p:cNvPr name="Group 44" id="44"/>
          <p:cNvGrpSpPr/>
          <p:nvPr/>
        </p:nvGrpSpPr>
        <p:grpSpPr>
          <a:xfrm rot="0">
            <a:off x="3247357" y="6736749"/>
            <a:ext cx="515922" cy="406794"/>
            <a:chOff x="0" y="0"/>
            <a:chExt cx="687896" cy="542392"/>
          </a:xfrm>
        </p:grpSpPr>
        <p:sp>
          <p:nvSpPr>
            <p:cNvPr name="Freeform 45" id="45"/>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6" id="46"/>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7" id="47"/>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5</a:t>
              </a:r>
            </a:p>
          </p:txBody>
        </p:sp>
      </p:grpSp>
      <p:grpSp>
        <p:nvGrpSpPr>
          <p:cNvPr name="Group 48" id="48"/>
          <p:cNvGrpSpPr/>
          <p:nvPr/>
        </p:nvGrpSpPr>
        <p:grpSpPr>
          <a:xfrm rot="0">
            <a:off x="895350" y="8530238"/>
            <a:ext cx="8267700" cy="1303893"/>
            <a:chOff x="0" y="0"/>
            <a:chExt cx="11023600" cy="1738524"/>
          </a:xfrm>
        </p:grpSpPr>
        <p:sp>
          <p:nvSpPr>
            <p:cNvPr name="Freeform 49" id="49"/>
            <p:cNvSpPr/>
            <p:nvPr/>
          </p:nvSpPr>
          <p:spPr>
            <a:xfrm flipH="false" flipV="false" rot="0">
              <a:off x="0" y="0"/>
              <a:ext cx="11023600" cy="1738503"/>
            </a:xfrm>
            <a:custGeom>
              <a:avLst/>
              <a:gdLst/>
              <a:ahLst/>
              <a:cxnLst/>
              <a:rect r="r" b="b" t="t" l="l"/>
              <a:pathLst>
                <a:path h="1738503" w="11023600">
                  <a:moveTo>
                    <a:pt x="25400" y="0"/>
                  </a:moveTo>
                  <a:lnTo>
                    <a:pt x="10998200" y="0"/>
                  </a:lnTo>
                  <a:cubicBezTo>
                    <a:pt x="11012170" y="0"/>
                    <a:pt x="11023600" y="11430"/>
                    <a:pt x="11023600" y="25400"/>
                  </a:cubicBezTo>
                  <a:lnTo>
                    <a:pt x="11023600" y="1713103"/>
                  </a:lnTo>
                  <a:cubicBezTo>
                    <a:pt x="11023600" y="1727073"/>
                    <a:pt x="11012170" y="1738503"/>
                    <a:pt x="10998200" y="1738503"/>
                  </a:cubicBezTo>
                  <a:lnTo>
                    <a:pt x="25400" y="1738503"/>
                  </a:lnTo>
                  <a:cubicBezTo>
                    <a:pt x="11430" y="1738503"/>
                    <a:pt x="0" y="1727073"/>
                    <a:pt x="0" y="1713103"/>
                  </a:cubicBezTo>
                  <a:lnTo>
                    <a:pt x="0" y="25400"/>
                  </a:lnTo>
                  <a:cubicBezTo>
                    <a:pt x="0" y="11430"/>
                    <a:pt x="11430" y="0"/>
                    <a:pt x="25400" y="0"/>
                  </a:cubicBezTo>
                  <a:moveTo>
                    <a:pt x="25400" y="50800"/>
                  </a:moveTo>
                  <a:lnTo>
                    <a:pt x="25400" y="25400"/>
                  </a:lnTo>
                  <a:lnTo>
                    <a:pt x="50800" y="25400"/>
                  </a:lnTo>
                  <a:lnTo>
                    <a:pt x="50800" y="1713103"/>
                  </a:lnTo>
                  <a:lnTo>
                    <a:pt x="25400" y="1713103"/>
                  </a:lnTo>
                  <a:lnTo>
                    <a:pt x="25400" y="1687703"/>
                  </a:lnTo>
                  <a:lnTo>
                    <a:pt x="10998200" y="1687703"/>
                  </a:lnTo>
                  <a:lnTo>
                    <a:pt x="10998200" y="1713103"/>
                  </a:lnTo>
                  <a:lnTo>
                    <a:pt x="10972800" y="1713103"/>
                  </a:lnTo>
                  <a:lnTo>
                    <a:pt x="10972800" y="25400"/>
                  </a:lnTo>
                  <a:lnTo>
                    <a:pt x="10998200" y="25400"/>
                  </a:lnTo>
                  <a:lnTo>
                    <a:pt x="10998200" y="50800"/>
                  </a:lnTo>
                  <a:lnTo>
                    <a:pt x="25400" y="50800"/>
                  </a:lnTo>
                  <a:close/>
                </a:path>
              </a:pathLst>
            </a:custGeom>
            <a:solidFill>
              <a:srgbClr val="FF0000"/>
            </a:solidFill>
          </p:spPr>
        </p:sp>
      </p:grpSp>
      <p:grpSp>
        <p:nvGrpSpPr>
          <p:cNvPr name="Group 50" id="50"/>
          <p:cNvGrpSpPr/>
          <p:nvPr/>
        </p:nvGrpSpPr>
        <p:grpSpPr>
          <a:xfrm rot="0">
            <a:off x="489191" y="8383774"/>
            <a:ext cx="515922" cy="406794"/>
            <a:chOff x="0" y="0"/>
            <a:chExt cx="687896" cy="542392"/>
          </a:xfrm>
        </p:grpSpPr>
        <p:sp>
          <p:nvSpPr>
            <p:cNvPr name="Freeform 51" id="51"/>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52" id="52"/>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53" id="53"/>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6</a:t>
              </a:r>
            </a:p>
          </p:txBody>
        </p:sp>
      </p:grpSp>
      <p:sp>
        <p:nvSpPr>
          <p:cNvPr name="Freeform 54" id="54"/>
          <p:cNvSpPr/>
          <p:nvPr/>
        </p:nvSpPr>
        <p:spPr>
          <a:xfrm flipH="false" flipV="false" rot="0">
            <a:off x="10269138" y="7030334"/>
            <a:ext cx="7260793" cy="1705186"/>
          </a:xfrm>
          <a:custGeom>
            <a:avLst/>
            <a:gdLst/>
            <a:ahLst/>
            <a:cxnLst/>
            <a:rect r="r" b="b" t="t" l="l"/>
            <a:pathLst>
              <a:path h="1705186" w="7260793">
                <a:moveTo>
                  <a:pt x="0" y="0"/>
                </a:moveTo>
                <a:lnTo>
                  <a:pt x="7260793" y="0"/>
                </a:lnTo>
                <a:lnTo>
                  <a:pt x="7260793" y="1705186"/>
                </a:lnTo>
                <a:lnTo>
                  <a:pt x="0" y="1705186"/>
                </a:lnTo>
                <a:lnTo>
                  <a:pt x="0" y="0"/>
                </a:lnTo>
                <a:close/>
              </a:path>
            </a:pathLst>
          </a:custGeom>
          <a:blipFill>
            <a:blip r:embed="rId8"/>
            <a:stretch>
              <a:fillRect l="0" t="0" r="0" b="0"/>
            </a:stretch>
          </a:blipFill>
        </p:spPr>
      </p:sp>
      <p:grpSp>
        <p:nvGrpSpPr>
          <p:cNvPr name="Group 55" id="55"/>
          <p:cNvGrpSpPr/>
          <p:nvPr/>
        </p:nvGrpSpPr>
        <p:grpSpPr>
          <a:xfrm rot="0">
            <a:off x="4743414" y="8758818"/>
            <a:ext cx="762036" cy="358765"/>
            <a:chOff x="0" y="0"/>
            <a:chExt cx="1016048" cy="478353"/>
          </a:xfrm>
        </p:grpSpPr>
        <p:sp>
          <p:nvSpPr>
            <p:cNvPr name="Freeform 56" id="56"/>
            <p:cNvSpPr/>
            <p:nvPr/>
          </p:nvSpPr>
          <p:spPr>
            <a:xfrm flipH="false" flipV="false" rot="0">
              <a:off x="0" y="0"/>
              <a:ext cx="1016000" cy="478409"/>
            </a:xfrm>
            <a:custGeom>
              <a:avLst/>
              <a:gdLst/>
              <a:ahLst/>
              <a:cxnLst/>
              <a:rect r="r" b="b" t="t" l="l"/>
              <a:pathLst>
                <a:path h="478409" w="1016000">
                  <a:moveTo>
                    <a:pt x="25400" y="0"/>
                  </a:moveTo>
                  <a:lnTo>
                    <a:pt x="990600" y="0"/>
                  </a:lnTo>
                  <a:cubicBezTo>
                    <a:pt x="1004570" y="0"/>
                    <a:pt x="1016000" y="11430"/>
                    <a:pt x="1016000" y="25400"/>
                  </a:cubicBezTo>
                  <a:lnTo>
                    <a:pt x="1016000" y="453009"/>
                  </a:lnTo>
                  <a:cubicBezTo>
                    <a:pt x="1016000" y="466979"/>
                    <a:pt x="1004570" y="478409"/>
                    <a:pt x="990600" y="478409"/>
                  </a:cubicBezTo>
                  <a:lnTo>
                    <a:pt x="25400" y="478409"/>
                  </a:lnTo>
                  <a:cubicBezTo>
                    <a:pt x="11430" y="478409"/>
                    <a:pt x="0" y="466979"/>
                    <a:pt x="0" y="453009"/>
                  </a:cubicBezTo>
                  <a:lnTo>
                    <a:pt x="0" y="25400"/>
                  </a:lnTo>
                  <a:cubicBezTo>
                    <a:pt x="0" y="11430"/>
                    <a:pt x="11430" y="0"/>
                    <a:pt x="25400" y="0"/>
                  </a:cubicBezTo>
                  <a:moveTo>
                    <a:pt x="25400" y="50800"/>
                  </a:moveTo>
                  <a:lnTo>
                    <a:pt x="25400" y="25400"/>
                  </a:lnTo>
                  <a:lnTo>
                    <a:pt x="50800" y="25400"/>
                  </a:lnTo>
                  <a:lnTo>
                    <a:pt x="50800" y="453009"/>
                  </a:lnTo>
                  <a:lnTo>
                    <a:pt x="25400" y="453009"/>
                  </a:lnTo>
                  <a:lnTo>
                    <a:pt x="25400" y="427609"/>
                  </a:lnTo>
                  <a:lnTo>
                    <a:pt x="990600" y="427609"/>
                  </a:lnTo>
                  <a:lnTo>
                    <a:pt x="990600" y="453009"/>
                  </a:lnTo>
                  <a:lnTo>
                    <a:pt x="965200" y="453009"/>
                  </a:lnTo>
                  <a:lnTo>
                    <a:pt x="965200" y="25400"/>
                  </a:lnTo>
                  <a:lnTo>
                    <a:pt x="990600" y="25400"/>
                  </a:lnTo>
                  <a:lnTo>
                    <a:pt x="990600" y="50800"/>
                  </a:lnTo>
                  <a:lnTo>
                    <a:pt x="25400" y="50800"/>
                  </a:lnTo>
                  <a:close/>
                </a:path>
              </a:pathLst>
            </a:custGeom>
            <a:solidFill>
              <a:srgbClr val="FF0000"/>
            </a:solidFill>
          </p:spPr>
        </p:sp>
      </p:grpSp>
      <p:grpSp>
        <p:nvGrpSpPr>
          <p:cNvPr name="Group 57" id="57"/>
          <p:cNvGrpSpPr/>
          <p:nvPr/>
        </p:nvGrpSpPr>
        <p:grpSpPr>
          <a:xfrm rot="0">
            <a:off x="10238298" y="7020526"/>
            <a:ext cx="7310683" cy="1834537"/>
            <a:chOff x="0" y="0"/>
            <a:chExt cx="9747577" cy="2446049"/>
          </a:xfrm>
        </p:grpSpPr>
        <p:sp>
          <p:nvSpPr>
            <p:cNvPr name="Freeform 58" id="58"/>
            <p:cNvSpPr/>
            <p:nvPr/>
          </p:nvSpPr>
          <p:spPr>
            <a:xfrm flipH="false" flipV="false" rot="0">
              <a:off x="0" y="0"/>
              <a:ext cx="9747631" cy="2446020"/>
            </a:xfrm>
            <a:custGeom>
              <a:avLst/>
              <a:gdLst/>
              <a:ahLst/>
              <a:cxnLst/>
              <a:rect r="r" b="b" t="t" l="l"/>
              <a:pathLst>
                <a:path h="2446020" w="9747631">
                  <a:moveTo>
                    <a:pt x="25400" y="0"/>
                  </a:moveTo>
                  <a:lnTo>
                    <a:pt x="9722231" y="0"/>
                  </a:lnTo>
                  <a:cubicBezTo>
                    <a:pt x="9736201" y="0"/>
                    <a:pt x="9747631" y="11430"/>
                    <a:pt x="9747631" y="25400"/>
                  </a:cubicBezTo>
                  <a:lnTo>
                    <a:pt x="9747631" y="2420620"/>
                  </a:lnTo>
                  <a:cubicBezTo>
                    <a:pt x="9747631" y="2434590"/>
                    <a:pt x="9736201" y="2446020"/>
                    <a:pt x="9722231" y="2446020"/>
                  </a:cubicBezTo>
                  <a:lnTo>
                    <a:pt x="25400" y="2446020"/>
                  </a:lnTo>
                  <a:cubicBezTo>
                    <a:pt x="11430" y="2446020"/>
                    <a:pt x="0" y="2434590"/>
                    <a:pt x="0" y="2420620"/>
                  </a:cubicBezTo>
                  <a:lnTo>
                    <a:pt x="0" y="25400"/>
                  </a:lnTo>
                  <a:cubicBezTo>
                    <a:pt x="0" y="11430"/>
                    <a:pt x="11430" y="0"/>
                    <a:pt x="25400" y="0"/>
                  </a:cubicBezTo>
                  <a:moveTo>
                    <a:pt x="25400" y="50800"/>
                  </a:moveTo>
                  <a:lnTo>
                    <a:pt x="25400" y="25400"/>
                  </a:lnTo>
                  <a:lnTo>
                    <a:pt x="50800" y="25400"/>
                  </a:lnTo>
                  <a:lnTo>
                    <a:pt x="50800" y="2420620"/>
                  </a:lnTo>
                  <a:lnTo>
                    <a:pt x="25400" y="2420620"/>
                  </a:lnTo>
                  <a:lnTo>
                    <a:pt x="25400" y="2395220"/>
                  </a:lnTo>
                  <a:lnTo>
                    <a:pt x="9722231" y="2395220"/>
                  </a:lnTo>
                  <a:lnTo>
                    <a:pt x="9722231" y="2420620"/>
                  </a:lnTo>
                  <a:lnTo>
                    <a:pt x="9696831" y="2420620"/>
                  </a:lnTo>
                  <a:lnTo>
                    <a:pt x="9696831" y="25400"/>
                  </a:lnTo>
                  <a:lnTo>
                    <a:pt x="9722231" y="25400"/>
                  </a:lnTo>
                  <a:lnTo>
                    <a:pt x="9722231" y="50800"/>
                  </a:lnTo>
                  <a:lnTo>
                    <a:pt x="25400" y="50800"/>
                  </a:lnTo>
                  <a:close/>
                </a:path>
              </a:pathLst>
            </a:custGeom>
            <a:solidFill>
              <a:srgbClr val="FF0000"/>
            </a:solidFill>
          </p:spPr>
        </p:sp>
      </p:grpSp>
      <p:grpSp>
        <p:nvGrpSpPr>
          <p:cNvPr name="Group 59" id="59"/>
          <p:cNvGrpSpPr/>
          <p:nvPr/>
        </p:nvGrpSpPr>
        <p:grpSpPr>
          <a:xfrm rot="0">
            <a:off x="10063573" y="6819251"/>
            <a:ext cx="515922" cy="406794"/>
            <a:chOff x="0" y="0"/>
            <a:chExt cx="687896" cy="542392"/>
          </a:xfrm>
        </p:grpSpPr>
        <p:sp>
          <p:nvSpPr>
            <p:cNvPr name="Freeform 60" id="60"/>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61" id="61"/>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62" id="62"/>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8</a:t>
              </a:r>
            </a:p>
          </p:txBody>
        </p:sp>
      </p:grpSp>
      <p:grpSp>
        <p:nvGrpSpPr>
          <p:cNvPr name="Group 63" id="63"/>
          <p:cNvGrpSpPr/>
          <p:nvPr/>
        </p:nvGrpSpPr>
        <p:grpSpPr>
          <a:xfrm rot="0">
            <a:off x="4470343" y="8574471"/>
            <a:ext cx="515922" cy="406794"/>
            <a:chOff x="0" y="0"/>
            <a:chExt cx="687896" cy="542392"/>
          </a:xfrm>
        </p:grpSpPr>
        <p:sp>
          <p:nvSpPr>
            <p:cNvPr name="Freeform 64" id="64"/>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65" id="65"/>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66" id="66"/>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7</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32403" y="865842"/>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Freeform 4" id="4"/>
          <p:cNvSpPr/>
          <p:nvPr/>
        </p:nvSpPr>
        <p:spPr>
          <a:xfrm flipH="false" flipV="false" rot="0">
            <a:off x="2588328" y="2975761"/>
            <a:ext cx="2687668" cy="2777257"/>
          </a:xfrm>
          <a:custGeom>
            <a:avLst/>
            <a:gdLst/>
            <a:ahLst/>
            <a:cxnLst/>
            <a:rect r="r" b="b" t="t" l="l"/>
            <a:pathLst>
              <a:path h="2777257" w="2687668">
                <a:moveTo>
                  <a:pt x="0" y="0"/>
                </a:moveTo>
                <a:lnTo>
                  <a:pt x="2687668" y="0"/>
                </a:lnTo>
                <a:lnTo>
                  <a:pt x="2687668" y="2777257"/>
                </a:lnTo>
                <a:lnTo>
                  <a:pt x="0" y="2777257"/>
                </a:lnTo>
                <a:lnTo>
                  <a:pt x="0" y="0"/>
                </a:lnTo>
                <a:close/>
              </a:path>
            </a:pathLst>
          </a:custGeom>
          <a:blipFill>
            <a:blip r:embed="rId2"/>
            <a:stretch>
              <a:fillRect l="-108964" t="-104394" r="-889102" b="-396581"/>
            </a:stretch>
          </a:blipFill>
        </p:spPr>
      </p:sp>
      <p:sp>
        <p:nvSpPr>
          <p:cNvPr name="Freeform 5" id="5"/>
          <p:cNvSpPr/>
          <p:nvPr/>
        </p:nvSpPr>
        <p:spPr>
          <a:xfrm flipH="false" flipV="false" rot="0">
            <a:off x="3517426" y="6334568"/>
            <a:ext cx="3875608" cy="1563842"/>
          </a:xfrm>
          <a:custGeom>
            <a:avLst/>
            <a:gdLst/>
            <a:ahLst/>
            <a:cxnLst/>
            <a:rect r="r" b="b" t="t" l="l"/>
            <a:pathLst>
              <a:path h="1563842" w="3875608">
                <a:moveTo>
                  <a:pt x="0" y="0"/>
                </a:moveTo>
                <a:lnTo>
                  <a:pt x="3875608" y="0"/>
                </a:lnTo>
                <a:lnTo>
                  <a:pt x="3875608" y="1563842"/>
                </a:lnTo>
                <a:lnTo>
                  <a:pt x="0" y="1563842"/>
                </a:lnTo>
                <a:lnTo>
                  <a:pt x="0" y="0"/>
                </a:lnTo>
                <a:close/>
              </a:path>
            </a:pathLst>
          </a:custGeom>
          <a:blipFill>
            <a:blip r:embed="rId2"/>
            <a:stretch>
              <a:fillRect l="-282216" t="-1141168" r="-598066" b="-132766"/>
            </a:stretch>
          </a:blipFill>
        </p:spPr>
      </p:sp>
      <p:sp>
        <p:nvSpPr>
          <p:cNvPr name="Freeform 6" id="6"/>
          <p:cNvSpPr/>
          <p:nvPr/>
        </p:nvSpPr>
        <p:spPr>
          <a:xfrm flipH="false" flipV="false" rot="0">
            <a:off x="5455230" y="3975456"/>
            <a:ext cx="4125524" cy="1218581"/>
          </a:xfrm>
          <a:custGeom>
            <a:avLst/>
            <a:gdLst/>
            <a:ahLst/>
            <a:cxnLst/>
            <a:rect r="r" b="b" t="t" l="l"/>
            <a:pathLst>
              <a:path h="1218581" w="4125524">
                <a:moveTo>
                  <a:pt x="0" y="0"/>
                </a:moveTo>
                <a:lnTo>
                  <a:pt x="4125524" y="0"/>
                </a:lnTo>
                <a:lnTo>
                  <a:pt x="4125524" y="1218581"/>
                </a:lnTo>
                <a:lnTo>
                  <a:pt x="0" y="1218581"/>
                </a:lnTo>
                <a:lnTo>
                  <a:pt x="0" y="0"/>
                </a:lnTo>
                <a:close/>
              </a:path>
            </a:pathLst>
          </a:custGeom>
          <a:blipFill>
            <a:blip r:embed="rId2"/>
            <a:stretch>
              <a:fillRect l="-136991" t="-178491" r="-280908" b="-713113"/>
            </a:stretch>
          </a:blipFill>
        </p:spPr>
      </p:sp>
      <p:sp>
        <p:nvSpPr>
          <p:cNvPr name="Freeform 7" id="7"/>
          <p:cNvSpPr/>
          <p:nvPr/>
        </p:nvSpPr>
        <p:spPr>
          <a:xfrm flipH="false" flipV="false" rot="0">
            <a:off x="7645067" y="5932093"/>
            <a:ext cx="2740399" cy="2740399"/>
          </a:xfrm>
          <a:custGeom>
            <a:avLst/>
            <a:gdLst/>
            <a:ahLst/>
            <a:cxnLst/>
            <a:rect r="r" b="b" t="t" l="l"/>
            <a:pathLst>
              <a:path h="2740399" w="2740399">
                <a:moveTo>
                  <a:pt x="0" y="0"/>
                </a:moveTo>
                <a:lnTo>
                  <a:pt x="2740399" y="0"/>
                </a:lnTo>
                <a:lnTo>
                  <a:pt x="2740399" y="2740400"/>
                </a:lnTo>
                <a:lnTo>
                  <a:pt x="0" y="2740400"/>
                </a:lnTo>
                <a:lnTo>
                  <a:pt x="0" y="0"/>
                </a:lnTo>
                <a:close/>
              </a:path>
            </a:pathLst>
          </a:custGeom>
          <a:blipFill>
            <a:blip r:embed="rId2"/>
            <a:stretch>
              <a:fillRect l="-276264" t="-339622" r="-974348" b="-324211"/>
            </a:stretch>
          </a:blipFill>
        </p:spPr>
      </p:sp>
      <p:sp>
        <p:nvSpPr>
          <p:cNvPr name="Freeform 8" id="8"/>
          <p:cNvSpPr/>
          <p:nvPr/>
        </p:nvSpPr>
        <p:spPr>
          <a:xfrm flipH="false" flipV="false" rot="0">
            <a:off x="11164705" y="6334568"/>
            <a:ext cx="2808428" cy="2482814"/>
          </a:xfrm>
          <a:custGeom>
            <a:avLst/>
            <a:gdLst/>
            <a:ahLst/>
            <a:cxnLst/>
            <a:rect r="r" b="b" t="t" l="l"/>
            <a:pathLst>
              <a:path h="2482814" w="2808428">
                <a:moveTo>
                  <a:pt x="0" y="0"/>
                </a:moveTo>
                <a:lnTo>
                  <a:pt x="2808429" y="0"/>
                </a:lnTo>
                <a:lnTo>
                  <a:pt x="2808429" y="2482814"/>
                </a:lnTo>
                <a:lnTo>
                  <a:pt x="0" y="2482814"/>
                </a:lnTo>
                <a:lnTo>
                  <a:pt x="0" y="0"/>
                </a:lnTo>
                <a:close/>
              </a:path>
            </a:pathLst>
          </a:custGeom>
          <a:blipFill>
            <a:blip r:embed="rId2"/>
            <a:stretch>
              <a:fillRect l="-312339" t="-286231" r="-613350" b="-269918"/>
            </a:stretch>
          </a:blipFill>
        </p:spPr>
      </p:sp>
      <p:sp>
        <p:nvSpPr>
          <p:cNvPr name="Freeform 9" id="9"/>
          <p:cNvSpPr/>
          <p:nvPr/>
        </p:nvSpPr>
        <p:spPr>
          <a:xfrm flipH="false" flipV="false" rot="0">
            <a:off x="9322942" y="2916980"/>
            <a:ext cx="6740193" cy="2836038"/>
          </a:xfrm>
          <a:custGeom>
            <a:avLst/>
            <a:gdLst/>
            <a:ahLst/>
            <a:cxnLst/>
            <a:rect r="r" b="b" t="t" l="l"/>
            <a:pathLst>
              <a:path h="2836038" w="6740193">
                <a:moveTo>
                  <a:pt x="0" y="0"/>
                </a:moveTo>
                <a:lnTo>
                  <a:pt x="6740193" y="0"/>
                </a:lnTo>
                <a:lnTo>
                  <a:pt x="6740193" y="2836038"/>
                </a:lnTo>
                <a:lnTo>
                  <a:pt x="0" y="2836038"/>
                </a:lnTo>
                <a:lnTo>
                  <a:pt x="0" y="0"/>
                </a:lnTo>
                <a:close/>
              </a:path>
            </a:pathLst>
          </a:custGeom>
          <a:blipFill>
            <a:blip r:embed="rId2"/>
            <a:stretch>
              <a:fillRect l="-236893" t="-96846" r="-49653" b="-322706"/>
            </a:stretch>
          </a:blipFill>
        </p:spPr>
      </p:sp>
      <p:grpSp>
        <p:nvGrpSpPr>
          <p:cNvPr name="Group 10" id="10"/>
          <p:cNvGrpSpPr/>
          <p:nvPr/>
        </p:nvGrpSpPr>
        <p:grpSpPr>
          <a:xfrm rot="0">
            <a:off x="1588127" y="1874717"/>
            <a:ext cx="15111746" cy="7190397"/>
            <a:chOff x="0" y="0"/>
            <a:chExt cx="777203" cy="369805"/>
          </a:xfrm>
        </p:grpSpPr>
        <p:sp>
          <p:nvSpPr>
            <p:cNvPr name="Freeform 11" id="11"/>
            <p:cNvSpPr/>
            <p:nvPr/>
          </p:nvSpPr>
          <p:spPr>
            <a:xfrm flipH="false" flipV="false" rot="0">
              <a:off x="0" y="0"/>
              <a:ext cx="777203" cy="369805"/>
            </a:xfrm>
            <a:custGeom>
              <a:avLst/>
              <a:gdLst/>
              <a:ahLst/>
              <a:cxnLst/>
              <a:rect r="r" b="b" t="t" l="l"/>
              <a:pathLst>
                <a:path h="369805" w="777203">
                  <a:moveTo>
                    <a:pt x="574003" y="0"/>
                  </a:moveTo>
                  <a:cubicBezTo>
                    <a:pt x="686228" y="0"/>
                    <a:pt x="777203" y="82784"/>
                    <a:pt x="777203" y="184903"/>
                  </a:cubicBezTo>
                  <a:cubicBezTo>
                    <a:pt x="777203" y="287021"/>
                    <a:pt x="686228" y="369805"/>
                    <a:pt x="574003" y="369805"/>
                  </a:cubicBezTo>
                  <a:lnTo>
                    <a:pt x="203200" y="369805"/>
                  </a:lnTo>
                  <a:cubicBezTo>
                    <a:pt x="90976" y="369805"/>
                    <a:pt x="0" y="287021"/>
                    <a:pt x="0" y="184903"/>
                  </a:cubicBezTo>
                  <a:cubicBezTo>
                    <a:pt x="0" y="82784"/>
                    <a:pt x="90976" y="0"/>
                    <a:pt x="203200" y="0"/>
                  </a:cubicBezTo>
                  <a:close/>
                </a:path>
              </a:pathLst>
            </a:custGeom>
            <a:solidFill>
              <a:srgbClr val="000000">
                <a:alpha val="0"/>
              </a:srgbClr>
            </a:solidFill>
            <a:ln w="19050" cap="sq">
              <a:solidFill>
                <a:srgbClr val="3F7F5F"/>
              </a:solidFill>
              <a:prstDash val="solid"/>
              <a:miter/>
            </a:ln>
          </p:spPr>
        </p:sp>
        <p:sp>
          <p:nvSpPr>
            <p:cNvPr name="TextBox 12" id="12"/>
            <p:cNvSpPr txBox="true"/>
            <p:nvPr/>
          </p:nvSpPr>
          <p:spPr>
            <a:xfrm>
              <a:off x="0" y="-47625"/>
              <a:ext cx="777203" cy="417430"/>
            </a:xfrm>
            <a:prstGeom prst="rect">
              <a:avLst/>
            </a:prstGeom>
          </p:spPr>
          <p:txBody>
            <a:bodyPr anchor="ctr" rtlCol="false" tIns="50800" lIns="50800" bIns="50800" rIns="50800"/>
            <a:lstStyle/>
            <a:p>
              <a:pPr algn="ctr">
                <a:lnSpc>
                  <a:spcPts val="3511"/>
                </a:lnSpc>
              </a:pPr>
            </a:p>
          </p:txBody>
        </p:sp>
      </p:grpSp>
      <p:sp>
        <p:nvSpPr>
          <p:cNvPr name="TextBox 13" id="13"/>
          <p:cNvSpPr txBox="true"/>
          <p:nvPr/>
        </p:nvSpPr>
        <p:spPr>
          <a:xfrm rot="0">
            <a:off x="554570" y="526536"/>
            <a:ext cx="2731882"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개발 환경</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7210" y="1685828"/>
            <a:ext cx="9584990" cy="6091326"/>
          </a:xfrm>
          <a:custGeom>
            <a:avLst/>
            <a:gdLst/>
            <a:ahLst/>
            <a:cxnLst/>
            <a:rect r="r" b="b" t="t" l="l"/>
            <a:pathLst>
              <a:path h="6091326" w="9584990">
                <a:moveTo>
                  <a:pt x="0" y="0"/>
                </a:moveTo>
                <a:lnTo>
                  <a:pt x="9584990" y="0"/>
                </a:lnTo>
                <a:lnTo>
                  <a:pt x="9584990" y="6091326"/>
                </a:lnTo>
                <a:lnTo>
                  <a:pt x="0" y="6091326"/>
                </a:lnTo>
                <a:lnTo>
                  <a:pt x="0" y="0"/>
                </a:lnTo>
                <a:close/>
              </a:path>
            </a:pathLst>
          </a:custGeom>
          <a:blipFill>
            <a:blip r:embed="rId2"/>
            <a:stretch>
              <a:fillRect l="-14225" t="0" r="-14225" b="0"/>
            </a:stretch>
          </a:blipFill>
        </p:spPr>
      </p:sp>
      <p:grpSp>
        <p:nvGrpSpPr>
          <p:cNvPr name="Group 3" id="3"/>
          <p:cNvGrpSpPr/>
          <p:nvPr/>
        </p:nvGrpSpPr>
        <p:grpSpPr>
          <a:xfrm rot="0">
            <a:off x="4046379" y="1062820"/>
            <a:ext cx="13329373" cy="9525"/>
            <a:chOff x="0" y="0"/>
            <a:chExt cx="17772497" cy="12700"/>
          </a:xfrm>
        </p:grpSpPr>
        <p:sp>
          <p:nvSpPr>
            <p:cNvPr name="Freeform 4" id="4"/>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5" id="5"/>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수정 기능</a:t>
            </a:r>
          </a:p>
        </p:txBody>
      </p:sp>
      <p:sp>
        <p:nvSpPr>
          <p:cNvPr name="Freeform 6" id="6"/>
          <p:cNvSpPr/>
          <p:nvPr/>
        </p:nvSpPr>
        <p:spPr>
          <a:xfrm flipH="false" flipV="false" rot="0">
            <a:off x="10208363" y="1479342"/>
            <a:ext cx="7393837" cy="3587957"/>
          </a:xfrm>
          <a:custGeom>
            <a:avLst/>
            <a:gdLst/>
            <a:ahLst/>
            <a:cxnLst/>
            <a:rect r="r" b="b" t="t" l="l"/>
            <a:pathLst>
              <a:path h="3587957" w="7393837">
                <a:moveTo>
                  <a:pt x="0" y="0"/>
                </a:moveTo>
                <a:lnTo>
                  <a:pt x="7393837" y="0"/>
                </a:lnTo>
                <a:lnTo>
                  <a:pt x="7393837" y="3587957"/>
                </a:lnTo>
                <a:lnTo>
                  <a:pt x="0" y="3587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723314" y="2962400"/>
            <a:ext cx="6258515" cy="1760190"/>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전반적인 기능은 글쓰기와 동일합니다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정보를  수정하고 수정 버튼을 클릭하면 수정 로직이 작동합니다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삭제 버튼을 클릭하면 해당 글을 삭제합니다.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삭제는 수정버튼과 가까이 있기 때문에 실수를 방지하기 위해 클릭 시 창을 통해 확인 시 삭제합니다.</a:t>
            </a:r>
          </a:p>
        </p:txBody>
      </p:sp>
      <p:sp>
        <p:nvSpPr>
          <p:cNvPr name="TextBox 8" id="8"/>
          <p:cNvSpPr txBox="true"/>
          <p:nvPr/>
        </p:nvSpPr>
        <p:spPr>
          <a:xfrm rot="0">
            <a:off x="10723314" y="2118880"/>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글쓰기 결과</a:t>
            </a:r>
          </a:p>
        </p:txBody>
      </p:sp>
      <p:grpSp>
        <p:nvGrpSpPr>
          <p:cNvPr name="Group 9" id="9"/>
          <p:cNvGrpSpPr/>
          <p:nvPr/>
        </p:nvGrpSpPr>
        <p:grpSpPr>
          <a:xfrm rot="0">
            <a:off x="4705350" y="7172358"/>
            <a:ext cx="376222" cy="428592"/>
            <a:chOff x="0" y="0"/>
            <a:chExt cx="501629" cy="571456"/>
          </a:xfrm>
        </p:grpSpPr>
        <p:sp>
          <p:nvSpPr>
            <p:cNvPr name="Freeform 10" id="10"/>
            <p:cNvSpPr/>
            <p:nvPr/>
          </p:nvSpPr>
          <p:spPr>
            <a:xfrm flipH="false" flipV="false" rot="0">
              <a:off x="0" y="0"/>
              <a:ext cx="501650" cy="571500"/>
            </a:xfrm>
            <a:custGeom>
              <a:avLst/>
              <a:gdLst/>
              <a:ahLst/>
              <a:cxnLst/>
              <a:rect r="r" b="b" t="t" l="l"/>
              <a:pathLst>
                <a:path h="571500" w="501650">
                  <a:moveTo>
                    <a:pt x="25400" y="0"/>
                  </a:moveTo>
                  <a:lnTo>
                    <a:pt x="476250" y="0"/>
                  </a:lnTo>
                  <a:cubicBezTo>
                    <a:pt x="490220" y="0"/>
                    <a:pt x="501650" y="11430"/>
                    <a:pt x="501650" y="25400"/>
                  </a:cubicBezTo>
                  <a:lnTo>
                    <a:pt x="501650" y="546100"/>
                  </a:lnTo>
                  <a:cubicBezTo>
                    <a:pt x="501650" y="560070"/>
                    <a:pt x="490220" y="571500"/>
                    <a:pt x="476250" y="571500"/>
                  </a:cubicBezTo>
                  <a:lnTo>
                    <a:pt x="25400" y="571500"/>
                  </a:lnTo>
                  <a:cubicBezTo>
                    <a:pt x="11430" y="571500"/>
                    <a:pt x="0" y="560070"/>
                    <a:pt x="0" y="546100"/>
                  </a:cubicBezTo>
                  <a:lnTo>
                    <a:pt x="0" y="25400"/>
                  </a:lnTo>
                  <a:cubicBezTo>
                    <a:pt x="0" y="11430"/>
                    <a:pt x="11430" y="0"/>
                    <a:pt x="25400" y="0"/>
                  </a:cubicBezTo>
                  <a:moveTo>
                    <a:pt x="25400" y="50800"/>
                  </a:moveTo>
                  <a:lnTo>
                    <a:pt x="25400" y="25400"/>
                  </a:lnTo>
                  <a:lnTo>
                    <a:pt x="50800" y="25400"/>
                  </a:lnTo>
                  <a:lnTo>
                    <a:pt x="50800" y="546100"/>
                  </a:lnTo>
                  <a:lnTo>
                    <a:pt x="25400" y="546100"/>
                  </a:lnTo>
                  <a:lnTo>
                    <a:pt x="25400" y="520700"/>
                  </a:lnTo>
                  <a:lnTo>
                    <a:pt x="476250" y="520700"/>
                  </a:lnTo>
                  <a:lnTo>
                    <a:pt x="476250" y="546100"/>
                  </a:lnTo>
                  <a:lnTo>
                    <a:pt x="450850" y="546100"/>
                  </a:lnTo>
                  <a:lnTo>
                    <a:pt x="450850" y="25400"/>
                  </a:lnTo>
                  <a:lnTo>
                    <a:pt x="476250" y="25400"/>
                  </a:lnTo>
                  <a:lnTo>
                    <a:pt x="476250" y="50800"/>
                  </a:lnTo>
                  <a:lnTo>
                    <a:pt x="25400" y="50800"/>
                  </a:lnTo>
                  <a:close/>
                </a:path>
              </a:pathLst>
            </a:custGeom>
            <a:solidFill>
              <a:srgbClr val="FF0000"/>
            </a:solidFill>
          </p:spPr>
        </p:sp>
      </p:grpSp>
      <p:grpSp>
        <p:nvGrpSpPr>
          <p:cNvPr name="Group 11" id="11"/>
          <p:cNvGrpSpPr/>
          <p:nvPr/>
        </p:nvGrpSpPr>
        <p:grpSpPr>
          <a:xfrm rot="0">
            <a:off x="4343809" y="6983454"/>
            <a:ext cx="515922" cy="406794"/>
            <a:chOff x="0" y="0"/>
            <a:chExt cx="687896" cy="542392"/>
          </a:xfrm>
        </p:grpSpPr>
        <p:sp>
          <p:nvSpPr>
            <p:cNvPr name="Freeform 12" id="1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3" id="1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4" id="1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15" id="15"/>
          <p:cNvGrpSpPr/>
          <p:nvPr/>
        </p:nvGrpSpPr>
        <p:grpSpPr>
          <a:xfrm rot="0">
            <a:off x="5013946" y="7172358"/>
            <a:ext cx="376222" cy="459937"/>
            <a:chOff x="0" y="0"/>
            <a:chExt cx="501629" cy="613249"/>
          </a:xfrm>
        </p:grpSpPr>
        <p:sp>
          <p:nvSpPr>
            <p:cNvPr name="Freeform 16" id="16"/>
            <p:cNvSpPr/>
            <p:nvPr/>
          </p:nvSpPr>
          <p:spPr>
            <a:xfrm flipH="false" flipV="false" rot="0">
              <a:off x="0" y="0"/>
              <a:ext cx="501650" cy="613283"/>
            </a:xfrm>
            <a:custGeom>
              <a:avLst/>
              <a:gdLst/>
              <a:ahLst/>
              <a:cxnLst/>
              <a:rect r="r" b="b" t="t" l="l"/>
              <a:pathLst>
                <a:path h="613283" w="501650">
                  <a:moveTo>
                    <a:pt x="25400" y="0"/>
                  </a:moveTo>
                  <a:lnTo>
                    <a:pt x="476250" y="0"/>
                  </a:lnTo>
                  <a:cubicBezTo>
                    <a:pt x="490220" y="0"/>
                    <a:pt x="501650" y="11430"/>
                    <a:pt x="501650" y="25400"/>
                  </a:cubicBezTo>
                  <a:lnTo>
                    <a:pt x="501650" y="587883"/>
                  </a:lnTo>
                  <a:cubicBezTo>
                    <a:pt x="501650" y="601853"/>
                    <a:pt x="490220" y="613283"/>
                    <a:pt x="476250" y="613283"/>
                  </a:cubicBezTo>
                  <a:lnTo>
                    <a:pt x="25400" y="613283"/>
                  </a:lnTo>
                  <a:cubicBezTo>
                    <a:pt x="11430" y="613283"/>
                    <a:pt x="0" y="601853"/>
                    <a:pt x="0" y="587883"/>
                  </a:cubicBezTo>
                  <a:lnTo>
                    <a:pt x="0" y="25400"/>
                  </a:lnTo>
                  <a:cubicBezTo>
                    <a:pt x="0" y="11430"/>
                    <a:pt x="11430" y="0"/>
                    <a:pt x="25400" y="0"/>
                  </a:cubicBezTo>
                  <a:moveTo>
                    <a:pt x="25400" y="50800"/>
                  </a:moveTo>
                  <a:lnTo>
                    <a:pt x="25400" y="25400"/>
                  </a:lnTo>
                  <a:lnTo>
                    <a:pt x="50800" y="25400"/>
                  </a:lnTo>
                  <a:lnTo>
                    <a:pt x="50800" y="587883"/>
                  </a:lnTo>
                  <a:lnTo>
                    <a:pt x="25400" y="587883"/>
                  </a:lnTo>
                  <a:lnTo>
                    <a:pt x="25400" y="562483"/>
                  </a:lnTo>
                  <a:lnTo>
                    <a:pt x="476250" y="562483"/>
                  </a:lnTo>
                  <a:lnTo>
                    <a:pt x="476250" y="587883"/>
                  </a:lnTo>
                  <a:lnTo>
                    <a:pt x="450850" y="587883"/>
                  </a:lnTo>
                  <a:lnTo>
                    <a:pt x="450850" y="25400"/>
                  </a:lnTo>
                  <a:lnTo>
                    <a:pt x="476250" y="25400"/>
                  </a:lnTo>
                  <a:lnTo>
                    <a:pt x="476250" y="50800"/>
                  </a:lnTo>
                  <a:lnTo>
                    <a:pt x="25400" y="50800"/>
                  </a:lnTo>
                  <a:close/>
                </a:path>
              </a:pathLst>
            </a:custGeom>
            <a:solidFill>
              <a:srgbClr val="FF0000"/>
            </a:solidFill>
          </p:spPr>
        </p:sp>
      </p:grpSp>
      <p:grpSp>
        <p:nvGrpSpPr>
          <p:cNvPr name="Group 17" id="17"/>
          <p:cNvGrpSpPr/>
          <p:nvPr/>
        </p:nvGrpSpPr>
        <p:grpSpPr>
          <a:xfrm rot="0">
            <a:off x="4888001" y="6983454"/>
            <a:ext cx="515922" cy="406794"/>
            <a:chOff x="0" y="0"/>
            <a:chExt cx="687896" cy="542392"/>
          </a:xfrm>
        </p:grpSpPr>
        <p:sp>
          <p:nvSpPr>
            <p:cNvPr name="Freeform 18" id="18"/>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9" id="19"/>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0" id="20"/>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21" id="21"/>
          <p:cNvGrpSpPr/>
          <p:nvPr/>
        </p:nvGrpSpPr>
        <p:grpSpPr>
          <a:xfrm rot="0">
            <a:off x="10469474" y="5346165"/>
            <a:ext cx="515922" cy="406794"/>
            <a:chOff x="0" y="0"/>
            <a:chExt cx="687896" cy="542392"/>
          </a:xfrm>
        </p:grpSpPr>
        <p:sp>
          <p:nvSpPr>
            <p:cNvPr name="Freeform 22" id="2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3" id="2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4" id="2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sp>
        <p:nvSpPr>
          <p:cNvPr name="Freeform 25" id="25"/>
          <p:cNvSpPr/>
          <p:nvPr/>
        </p:nvSpPr>
        <p:spPr>
          <a:xfrm flipH="false" flipV="false" rot="0">
            <a:off x="11611830" y="5541523"/>
            <a:ext cx="4639322" cy="1933845"/>
          </a:xfrm>
          <a:custGeom>
            <a:avLst/>
            <a:gdLst/>
            <a:ahLst/>
            <a:cxnLst/>
            <a:rect r="r" b="b" t="t" l="l"/>
            <a:pathLst>
              <a:path h="1933845" w="4639322">
                <a:moveTo>
                  <a:pt x="0" y="0"/>
                </a:moveTo>
                <a:lnTo>
                  <a:pt x="4639322" y="0"/>
                </a:lnTo>
                <a:lnTo>
                  <a:pt x="4639322" y="1933845"/>
                </a:lnTo>
                <a:lnTo>
                  <a:pt x="0" y="1933845"/>
                </a:lnTo>
                <a:lnTo>
                  <a:pt x="0" y="0"/>
                </a:lnTo>
                <a:close/>
              </a:path>
            </a:pathLst>
          </a:custGeom>
          <a:blipFill>
            <a:blip r:embed="rId5"/>
            <a:stretch>
              <a:fillRect l="0" t="0" r="0" b="0"/>
            </a:stretch>
          </a:blipFill>
        </p:spPr>
      </p:sp>
      <p:grpSp>
        <p:nvGrpSpPr>
          <p:cNvPr name="Group 26" id="26"/>
          <p:cNvGrpSpPr/>
          <p:nvPr/>
        </p:nvGrpSpPr>
        <p:grpSpPr>
          <a:xfrm rot="0">
            <a:off x="11453619" y="5297997"/>
            <a:ext cx="5178107" cy="2302953"/>
            <a:chOff x="0" y="0"/>
            <a:chExt cx="6904143" cy="3070604"/>
          </a:xfrm>
        </p:grpSpPr>
        <p:sp>
          <p:nvSpPr>
            <p:cNvPr name="Freeform 27" id="27"/>
            <p:cNvSpPr/>
            <p:nvPr/>
          </p:nvSpPr>
          <p:spPr>
            <a:xfrm flipH="false" flipV="false" rot="0">
              <a:off x="0" y="0"/>
              <a:ext cx="6904101" cy="3070606"/>
            </a:xfrm>
            <a:custGeom>
              <a:avLst/>
              <a:gdLst/>
              <a:ahLst/>
              <a:cxnLst/>
              <a:rect r="r" b="b" t="t" l="l"/>
              <a:pathLst>
                <a:path h="3070606" w="6904101">
                  <a:moveTo>
                    <a:pt x="25400" y="0"/>
                  </a:moveTo>
                  <a:lnTo>
                    <a:pt x="6878701" y="0"/>
                  </a:lnTo>
                  <a:cubicBezTo>
                    <a:pt x="6892671" y="0"/>
                    <a:pt x="6904101" y="11430"/>
                    <a:pt x="6904101" y="25400"/>
                  </a:cubicBezTo>
                  <a:lnTo>
                    <a:pt x="6904101" y="3045206"/>
                  </a:lnTo>
                  <a:cubicBezTo>
                    <a:pt x="6904101" y="3059176"/>
                    <a:pt x="6892671" y="3070606"/>
                    <a:pt x="6878701" y="3070606"/>
                  </a:cubicBezTo>
                  <a:lnTo>
                    <a:pt x="25400" y="3070606"/>
                  </a:lnTo>
                  <a:cubicBezTo>
                    <a:pt x="11430" y="3070606"/>
                    <a:pt x="0" y="3059176"/>
                    <a:pt x="0" y="3045206"/>
                  </a:cubicBezTo>
                  <a:lnTo>
                    <a:pt x="0" y="25400"/>
                  </a:lnTo>
                  <a:cubicBezTo>
                    <a:pt x="0" y="11430"/>
                    <a:pt x="11430" y="0"/>
                    <a:pt x="25400" y="0"/>
                  </a:cubicBezTo>
                  <a:moveTo>
                    <a:pt x="25400" y="50800"/>
                  </a:moveTo>
                  <a:lnTo>
                    <a:pt x="25400" y="25400"/>
                  </a:lnTo>
                  <a:lnTo>
                    <a:pt x="50800" y="25400"/>
                  </a:lnTo>
                  <a:lnTo>
                    <a:pt x="50800" y="3045206"/>
                  </a:lnTo>
                  <a:lnTo>
                    <a:pt x="25400" y="3045206"/>
                  </a:lnTo>
                  <a:lnTo>
                    <a:pt x="25400" y="3019806"/>
                  </a:lnTo>
                  <a:lnTo>
                    <a:pt x="6878701" y="3019806"/>
                  </a:lnTo>
                  <a:lnTo>
                    <a:pt x="6878701" y="3045206"/>
                  </a:lnTo>
                  <a:lnTo>
                    <a:pt x="6853301" y="3045206"/>
                  </a:lnTo>
                  <a:lnTo>
                    <a:pt x="6853301" y="25400"/>
                  </a:lnTo>
                  <a:lnTo>
                    <a:pt x="6878701" y="25400"/>
                  </a:lnTo>
                  <a:lnTo>
                    <a:pt x="6878701" y="50800"/>
                  </a:lnTo>
                  <a:lnTo>
                    <a:pt x="25400" y="50800"/>
                  </a:lnTo>
                  <a:close/>
                </a:path>
              </a:pathLst>
            </a:custGeom>
            <a:solidFill>
              <a:srgbClr val="FF0000"/>
            </a:solidFill>
          </p:spPr>
        </p:sp>
      </p:gr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3238" y="1992982"/>
            <a:ext cx="9431546" cy="7097082"/>
          </a:xfrm>
          <a:custGeom>
            <a:avLst/>
            <a:gdLst/>
            <a:ahLst/>
            <a:cxnLst/>
            <a:rect r="r" b="b" t="t" l="l"/>
            <a:pathLst>
              <a:path h="7097082" w="9431546">
                <a:moveTo>
                  <a:pt x="0" y="0"/>
                </a:moveTo>
                <a:lnTo>
                  <a:pt x="9431546" y="0"/>
                </a:lnTo>
                <a:lnTo>
                  <a:pt x="9431546" y="7097082"/>
                </a:lnTo>
                <a:lnTo>
                  <a:pt x="0" y="7097082"/>
                </a:lnTo>
                <a:lnTo>
                  <a:pt x="0" y="0"/>
                </a:lnTo>
                <a:close/>
              </a:path>
            </a:pathLst>
          </a:custGeom>
          <a:blipFill>
            <a:blip r:embed="rId2"/>
            <a:stretch>
              <a:fillRect l="0" t="0" r="0" b="0"/>
            </a:stretch>
          </a:blipFill>
        </p:spPr>
      </p:sp>
      <p:grpSp>
        <p:nvGrpSpPr>
          <p:cNvPr name="Group 3" id="3"/>
          <p:cNvGrpSpPr/>
          <p:nvPr/>
        </p:nvGrpSpPr>
        <p:grpSpPr>
          <a:xfrm rot="0">
            <a:off x="4046379" y="1062820"/>
            <a:ext cx="13329373" cy="9525"/>
            <a:chOff x="0" y="0"/>
            <a:chExt cx="17772497" cy="12700"/>
          </a:xfrm>
        </p:grpSpPr>
        <p:sp>
          <p:nvSpPr>
            <p:cNvPr name="Freeform 4" id="4"/>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5" id="5"/>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블로그 기능</a:t>
            </a:r>
          </a:p>
        </p:txBody>
      </p:sp>
      <p:sp>
        <p:nvSpPr>
          <p:cNvPr name="Freeform 6" id="6"/>
          <p:cNvSpPr/>
          <p:nvPr/>
        </p:nvSpPr>
        <p:spPr>
          <a:xfrm flipH="false" flipV="false" rot="0">
            <a:off x="10111139" y="2698348"/>
            <a:ext cx="7698637" cy="5873958"/>
          </a:xfrm>
          <a:custGeom>
            <a:avLst/>
            <a:gdLst/>
            <a:ahLst/>
            <a:cxnLst/>
            <a:rect r="r" b="b" t="t" l="l"/>
            <a:pathLst>
              <a:path h="5873958" w="7698637">
                <a:moveTo>
                  <a:pt x="0" y="0"/>
                </a:moveTo>
                <a:lnTo>
                  <a:pt x="7698637" y="0"/>
                </a:lnTo>
                <a:lnTo>
                  <a:pt x="7698637" y="5873958"/>
                </a:lnTo>
                <a:lnTo>
                  <a:pt x="0" y="5873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626090" y="4181406"/>
            <a:ext cx="6258515" cy="3824858"/>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해당 블로그의 주인의 이름과 팔로워 수를 표시합니다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팔로우기능 로그인한 유저와 팔로우 유저가 같을 경우 생략 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글쓰기 탭으로 이동합니다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블로그 주인이 설정한 값들이 나타납니다. 더보기 클릭 시 프로필 정보로 이동</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블로그 주인의 게시 글 중 최근 6개의 사진을 나타냅니다.  더보기 클릭 시 사진 탭으로 이동</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브랜드 몰 –  블로그 주인이 등급이 판매자인 경우 해당 상품들이 노출되어 클릭 시 상세 페이지로 이동합니다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게시물 필터를 걸어 사용자에게 필요한 정보를 노출합니다</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블로그 주인의 글을 노출합니다.</a:t>
            </a:r>
          </a:p>
          <a:p>
            <a:pPr algn="l" marL="241300" indent="-120650" lvl="1">
              <a:lnSpc>
                <a:spcPts val="2335"/>
              </a:lnSpc>
            </a:pPr>
          </a:p>
        </p:txBody>
      </p:sp>
      <p:sp>
        <p:nvSpPr>
          <p:cNvPr name="TextBox 8" id="8"/>
          <p:cNvSpPr txBox="true"/>
          <p:nvPr/>
        </p:nvSpPr>
        <p:spPr>
          <a:xfrm rot="0">
            <a:off x="10626090" y="3337886"/>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블로그 기능</a:t>
            </a:r>
          </a:p>
        </p:txBody>
      </p:sp>
      <p:grpSp>
        <p:nvGrpSpPr>
          <p:cNvPr name="Group 9" id="9"/>
          <p:cNvGrpSpPr/>
          <p:nvPr/>
        </p:nvGrpSpPr>
        <p:grpSpPr>
          <a:xfrm rot="0">
            <a:off x="5619750" y="2609850"/>
            <a:ext cx="952500" cy="423149"/>
            <a:chOff x="0" y="0"/>
            <a:chExt cx="1270000" cy="564199"/>
          </a:xfrm>
        </p:grpSpPr>
        <p:sp>
          <p:nvSpPr>
            <p:cNvPr name="Freeform 10" id="10"/>
            <p:cNvSpPr/>
            <p:nvPr/>
          </p:nvSpPr>
          <p:spPr>
            <a:xfrm flipH="false" flipV="false" rot="0">
              <a:off x="0" y="0"/>
              <a:ext cx="1270000" cy="564261"/>
            </a:xfrm>
            <a:custGeom>
              <a:avLst/>
              <a:gdLst/>
              <a:ahLst/>
              <a:cxnLst/>
              <a:rect r="r" b="b" t="t" l="l"/>
              <a:pathLst>
                <a:path h="564261" w="1270000">
                  <a:moveTo>
                    <a:pt x="25400" y="0"/>
                  </a:moveTo>
                  <a:lnTo>
                    <a:pt x="1244600" y="0"/>
                  </a:lnTo>
                  <a:cubicBezTo>
                    <a:pt x="1258570" y="0"/>
                    <a:pt x="1270000" y="11430"/>
                    <a:pt x="1270000" y="25400"/>
                  </a:cubicBezTo>
                  <a:lnTo>
                    <a:pt x="1270000" y="538861"/>
                  </a:lnTo>
                  <a:cubicBezTo>
                    <a:pt x="1270000" y="552831"/>
                    <a:pt x="1258570" y="564261"/>
                    <a:pt x="1244600" y="564261"/>
                  </a:cubicBezTo>
                  <a:lnTo>
                    <a:pt x="25400" y="564261"/>
                  </a:lnTo>
                  <a:cubicBezTo>
                    <a:pt x="11430" y="564261"/>
                    <a:pt x="0" y="552831"/>
                    <a:pt x="0" y="538861"/>
                  </a:cubicBezTo>
                  <a:lnTo>
                    <a:pt x="0" y="25400"/>
                  </a:lnTo>
                  <a:cubicBezTo>
                    <a:pt x="0" y="11430"/>
                    <a:pt x="11430" y="0"/>
                    <a:pt x="25400" y="0"/>
                  </a:cubicBezTo>
                  <a:moveTo>
                    <a:pt x="25400" y="50800"/>
                  </a:moveTo>
                  <a:lnTo>
                    <a:pt x="25400" y="25400"/>
                  </a:lnTo>
                  <a:lnTo>
                    <a:pt x="50800" y="25400"/>
                  </a:lnTo>
                  <a:lnTo>
                    <a:pt x="50800" y="538861"/>
                  </a:lnTo>
                  <a:lnTo>
                    <a:pt x="25400" y="538861"/>
                  </a:lnTo>
                  <a:lnTo>
                    <a:pt x="25400" y="513461"/>
                  </a:lnTo>
                  <a:lnTo>
                    <a:pt x="1244600" y="513461"/>
                  </a:lnTo>
                  <a:lnTo>
                    <a:pt x="1244600" y="538861"/>
                  </a:lnTo>
                  <a:lnTo>
                    <a:pt x="1219200" y="538861"/>
                  </a:lnTo>
                  <a:lnTo>
                    <a:pt x="1219200" y="25400"/>
                  </a:lnTo>
                  <a:lnTo>
                    <a:pt x="1244600" y="25400"/>
                  </a:lnTo>
                  <a:lnTo>
                    <a:pt x="1244600" y="50800"/>
                  </a:lnTo>
                  <a:lnTo>
                    <a:pt x="25400" y="50800"/>
                  </a:lnTo>
                  <a:close/>
                </a:path>
              </a:pathLst>
            </a:custGeom>
            <a:solidFill>
              <a:srgbClr val="FF0000"/>
            </a:solidFill>
          </p:spPr>
        </p:sp>
      </p:grpSp>
      <p:grpSp>
        <p:nvGrpSpPr>
          <p:cNvPr name="Group 11" id="11"/>
          <p:cNvGrpSpPr/>
          <p:nvPr/>
        </p:nvGrpSpPr>
        <p:grpSpPr>
          <a:xfrm rot="0">
            <a:off x="5305882" y="2380802"/>
            <a:ext cx="515922" cy="406794"/>
            <a:chOff x="0" y="0"/>
            <a:chExt cx="687896" cy="542392"/>
          </a:xfrm>
        </p:grpSpPr>
        <p:sp>
          <p:nvSpPr>
            <p:cNvPr name="Freeform 12" id="1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3" id="1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4" id="1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15" id="15"/>
          <p:cNvGrpSpPr/>
          <p:nvPr/>
        </p:nvGrpSpPr>
        <p:grpSpPr>
          <a:xfrm rot="0">
            <a:off x="4894512" y="4163019"/>
            <a:ext cx="4832927" cy="645781"/>
            <a:chOff x="0" y="0"/>
            <a:chExt cx="6443903" cy="861041"/>
          </a:xfrm>
        </p:grpSpPr>
        <p:sp>
          <p:nvSpPr>
            <p:cNvPr name="Freeform 16" id="16"/>
            <p:cNvSpPr/>
            <p:nvPr/>
          </p:nvSpPr>
          <p:spPr>
            <a:xfrm flipH="false" flipV="false" rot="0">
              <a:off x="0" y="0"/>
              <a:ext cx="6443853" cy="861060"/>
            </a:xfrm>
            <a:custGeom>
              <a:avLst/>
              <a:gdLst/>
              <a:ahLst/>
              <a:cxnLst/>
              <a:rect r="r" b="b" t="t" l="l"/>
              <a:pathLst>
                <a:path h="861060" w="6443853">
                  <a:moveTo>
                    <a:pt x="25400" y="0"/>
                  </a:moveTo>
                  <a:lnTo>
                    <a:pt x="6418453" y="0"/>
                  </a:lnTo>
                  <a:cubicBezTo>
                    <a:pt x="6432423" y="0"/>
                    <a:pt x="6443853" y="11430"/>
                    <a:pt x="6443853" y="25400"/>
                  </a:cubicBezTo>
                  <a:lnTo>
                    <a:pt x="6443853" y="835660"/>
                  </a:lnTo>
                  <a:cubicBezTo>
                    <a:pt x="6443853" y="849630"/>
                    <a:pt x="6432423" y="861060"/>
                    <a:pt x="6418453" y="861060"/>
                  </a:cubicBezTo>
                  <a:lnTo>
                    <a:pt x="25400" y="861060"/>
                  </a:lnTo>
                  <a:cubicBezTo>
                    <a:pt x="11430" y="861060"/>
                    <a:pt x="0" y="849630"/>
                    <a:pt x="0" y="835660"/>
                  </a:cubicBezTo>
                  <a:lnTo>
                    <a:pt x="0" y="25400"/>
                  </a:lnTo>
                  <a:cubicBezTo>
                    <a:pt x="0" y="11430"/>
                    <a:pt x="11430" y="0"/>
                    <a:pt x="25400" y="0"/>
                  </a:cubicBezTo>
                  <a:moveTo>
                    <a:pt x="25400" y="50800"/>
                  </a:moveTo>
                  <a:lnTo>
                    <a:pt x="25400" y="25400"/>
                  </a:lnTo>
                  <a:lnTo>
                    <a:pt x="50800" y="25400"/>
                  </a:lnTo>
                  <a:lnTo>
                    <a:pt x="50800" y="835660"/>
                  </a:lnTo>
                  <a:lnTo>
                    <a:pt x="25400" y="835660"/>
                  </a:lnTo>
                  <a:lnTo>
                    <a:pt x="25400" y="810260"/>
                  </a:lnTo>
                  <a:lnTo>
                    <a:pt x="6418453" y="810260"/>
                  </a:lnTo>
                  <a:lnTo>
                    <a:pt x="6418453" y="835660"/>
                  </a:lnTo>
                  <a:lnTo>
                    <a:pt x="6393053" y="835660"/>
                  </a:lnTo>
                  <a:lnTo>
                    <a:pt x="6393053" y="25400"/>
                  </a:lnTo>
                  <a:lnTo>
                    <a:pt x="6418453" y="25400"/>
                  </a:lnTo>
                  <a:lnTo>
                    <a:pt x="6418453" y="50800"/>
                  </a:lnTo>
                  <a:lnTo>
                    <a:pt x="25400" y="50800"/>
                  </a:lnTo>
                  <a:close/>
                </a:path>
              </a:pathLst>
            </a:custGeom>
            <a:solidFill>
              <a:srgbClr val="FF0000"/>
            </a:solidFill>
          </p:spPr>
        </p:sp>
      </p:grpSp>
      <p:grpSp>
        <p:nvGrpSpPr>
          <p:cNvPr name="Group 17" id="17"/>
          <p:cNvGrpSpPr/>
          <p:nvPr/>
        </p:nvGrpSpPr>
        <p:grpSpPr>
          <a:xfrm rot="0">
            <a:off x="6591901" y="2609850"/>
            <a:ext cx="666149" cy="411175"/>
            <a:chOff x="0" y="0"/>
            <a:chExt cx="888199" cy="548233"/>
          </a:xfrm>
        </p:grpSpPr>
        <p:sp>
          <p:nvSpPr>
            <p:cNvPr name="Freeform 18" id="18"/>
            <p:cNvSpPr/>
            <p:nvPr/>
          </p:nvSpPr>
          <p:spPr>
            <a:xfrm flipH="false" flipV="false" rot="0">
              <a:off x="0" y="0"/>
              <a:ext cx="888238" cy="548259"/>
            </a:xfrm>
            <a:custGeom>
              <a:avLst/>
              <a:gdLst/>
              <a:ahLst/>
              <a:cxnLst/>
              <a:rect r="r" b="b" t="t" l="l"/>
              <a:pathLst>
                <a:path h="548259" w="888238">
                  <a:moveTo>
                    <a:pt x="25400" y="0"/>
                  </a:moveTo>
                  <a:lnTo>
                    <a:pt x="862838" y="0"/>
                  </a:lnTo>
                  <a:cubicBezTo>
                    <a:pt x="876808" y="0"/>
                    <a:pt x="888238" y="11430"/>
                    <a:pt x="888238" y="25400"/>
                  </a:cubicBezTo>
                  <a:lnTo>
                    <a:pt x="888238" y="522859"/>
                  </a:lnTo>
                  <a:cubicBezTo>
                    <a:pt x="888238" y="536829"/>
                    <a:pt x="876808" y="548259"/>
                    <a:pt x="862838" y="548259"/>
                  </a:cubicBezTo>
                  <a:lnTo>
                    <a:pt x="25400" y="548259"/>
                  </a:lnTo>
                  <a:cubicBezTo>
                    <a:pt x="11430" y="548259"/>
                    <a:pt x="0" y="536829"/>
                    <a:pt x="0" y="522859"/>
                  </a:cubicBezTo>
                  <a:lnTo>
                    <a:pt x="0" y="25400"/>
                  </a:lnTo>
                  <a:cubicBezTo>
                    <a:pt x="0" y="11430"/>
                    <a:pt x="11430" y="0"/>
                    <a:pt x="25400" y="0"/>
                  </a:cubicBezTo>
                  <a:moveTo>
                    <a:pt x="25400" y="50800"/>
                  </a:moveTo>
                  <a:lnTo>
                    <a:pt x="25400" y="25400"/>
                  </a:lnTo>
                  <a:lnTo>
                    <a:pt x="50800" y="25400"/>
                  </a:lnTo>
                  <a:lnTo>
                    <a:pt x="50800" y="522859"/>
                  </a:lnTo>
                  <a:lnTo>
                    <a:pt x="25400" y="522859"/>
                  </a:lnTo>
                  <a:lnTo>
                    <a:pt x="25400" y="497459"/>
                  </a:lnTo>
                  <a:lnTo>
                    <a:pt x="862838" y="497459"/>
                  </a:lnTo>
                  <a:lnTo>
                    <a:pt x="862838" y="522859"/>
                  </a:lnTo>
                  <a:lnTo>
                    <a:pt x="837438" y="522859"/>
                  </a:lnTo>
                  <a:lnTo>
                    <a:pt x="837438" y="25400"/>
                  </a:lnTo>
                  <a:lnTo>
                    <a:pt x="862838" y="25400"/>
                  </a:lnTo>
                  <a:lnTo>
                    <a:pt x="862838" y="50800"/>
                  </a:lnTo>
                  <a:lnTo>
                    <a:pt x="25400" y="50800"/>
                  </a:lnTo>
                  <a:close/>
                </a:path>
              </a:pathLst>
            </a:custGeom>
            <a:solidFill>
              <a:srgbClr val="FF0000"/>
            </a:solidFill>
          </p:spPr>
        </p:sp>
      </p:grpSp>
      <p:grpSp>
        <p:nvGrpSpPr>
          <p:cNvPr name="Group 19" id="19"/>
          <p:cNvGrpSpPr/>
          <p:nvPr/>
        </p:nvGrpSpPr>
        <p:grpSpPr>
          <a:xfrm rot="0">
            <a:off x="2579941" y="2437463"/>
            <a:ext cx="1706309" cy="667687"/>
            <a:chOff x="0" y="0"/>
            <a:chExt cx="2275079" cy="890249"/>
          </a:xfrm>
        </p:grpSpPr>
        <p:sp>
          <p:nvSpPr>
            <p:cNvPr name="Freeform 20" id="20"/>
            <p:cNvSpPr/>
            <p:nvPr/>
          </p:nvSpPr>
          <p:spPr>
            <a:xfrm flipH="false" flipV="false" rot="0">
              <a:off x="0" y="0"/>
              <a:ext cx="2275078" cy="890270"/>
            </a:xfrm>
            <a:custGeom>
              <a:avLst/>
              <a:gdLst/>
              <a:ahLst/>
              <a:cxnLst/>
              <a:rect r="r" b="b" t="t" l="l"/>
              <a:pathLst>
                <a:path h="890270" w="2275078">
                  <a:moveTo>
                    <a:pt x="25400" y="0"/>
                  </a:moveTo>
                  <a:lnTo>
                    <a:pt x="2249678" y="0"/>
                  </a:lnTo>
                  <a:cubicBezTo>
                    <a:pt x="2263648" y="0"/>
                    <a:pt x="2275078" y="11430"/>
                    <a:pt x="2275078" y="25400"/>
                  </a:cubicBezTo>
                  <a:lnTo>
                    <a:pt x="2275078" y="864870"/>
                  </a:lnTo>
                  <a:cubicBezTo>
                    <a:pt x="2275078" y="878840"/>
                    <a:pt x="2263648" y="890270"/>
                    <a:pt x="2249678" y="890270"/>
                  </a:cubicBezTo>
                  <a:lnTo>
                    <a:pt x="25400" y="890270"/>
                  </a:lnTo>
                  <a:cubicBezTo>
                    <a:pt x="11430" y="890270"/>
                    <a:pt x="0" y="878840"/>
                    <a:pt x="0" y="864870"/>
                  </a:cubicBezTo>
                  <a:lnTo>
                    <a:pt x="0" y="25400"/>
                  </a:lnTo>
                  <a:cubicBezTo>
                    <a:pt x="0" y="11430"/>
                    <a:pt x="11430" y="0"/>
                    <a:pt x="25400" y="0"/>
                  </a:cubicBezTo>
                  <a:moveTo>
                    <a:pt x="25400" y="50800"/>
                  </a:moveTo>
                  <a:lnTo>
                    <a:pt x="25400" y="25400"/>
                  </a:lnTo>
                  <a:lnTo>
                    <a:pt x="50800" y="25400"/>
                  </a:lnTo>
                  <a:lnTo>
                    <a:pt x="50800" y="864870"/>
                  </a:lnTo>
                  <a:lnTo>
                    <a:pt x="25400" y="864870"/>
                  </a:lnTo>
                  <a:lnTo>
                    <a:pt x="25400" y="839470"/>
                  </a:lnTo>
                  <a:lnTo>
                    <a:pt x="2249678" y="839470"/>
                  </a:lnTo>
                  <a:lnTo>
                    <a:pt x="2249678" y="864870"/>
                  </a:lnTo>
                  <a:lnTo>
                    <a:pt x="2224278" y="864870"/>
                  </a:lnTo>
                  <a:lnTo>
                    <a:pt x="2224278" y="25400"/>
                  </a:lnTo>
                  <a:lnTo>
                    <a:pt x="2249678" y="25400"/>
                  </a:lnTo>
                  <a:lnTo>
                    <a:pt x="2249678" y="50800"/>
                  </a:lnTo>
                  <a:lnTo>
                    <a:pt x="25400" y="50800"/>
                  </a:lnTo>
                  <a:close/>
                </a:path>
              </a:pathLst>
            </a:custGeom>
            <a:solidFill>
              <a:srgbClr val="FF0000"/>
            </a:solidFill>
          </p:spPr>
        </p:sp>
      </p:grpSp>
      <p:grpSp>
        <p:nvGrpSpPr>
          <p:cNvPr name="Group 21" id="21"/>
          <p:cNvGrpSpPr/>
          <p:nvPr/>
        </p:nvGrpSpPr>
        <p:grpSpPr>
          <a:xfrm rot="0">
            <a:off x="911732" y="4210050"/>
            <a:ext cx="3831718" cy="952500"/>
            <a:chOff x="0" y="0"/>
            <a:chExt cx="5108957" cy="1270000"/>
          </a:xfrm>
        </p:grpSpPr>
        <p:sp>
          <p:nvSpPr>
            <p:cNvPr name="Freeform 22" id="22"/>
            <p:cNvSpPr/>
            <p:nvPr/>
          </p:nvSpPr>
          <p:spPr>
            <a:xfrm flipH="false" flipV="false" rot="0">
              <a:off x="0" y="0"/>
              <a:ext cx="5108956" cy="1270000"/>
            </a:xfrm>
            <a:custGeom>
              <a:avLst/>
              <a:gdLst/>
              <a:ahLst/>
              <a:cxnLst/>
              <a:rect r="r" b="b" t="t" l="l"/>
              <a:pathLst>
                <a:path h="1270000" w="5108956">
                  <a:moveTo>
                    <a:pt x="25400" y="0"/>
                  </a:moveTo>
                  <a:lnTo>
                    <a:pt x="5083556" y="0"/>
                  </a:lnTo>
                  <a:cubicBezTo>
                    <a:pt x="5097526" y="0"/>
                    <a:pt x="5108956" y="11430"/>
                    <a:pt x="5108956" y="25400"/>
                  </a:cubicBezTo>
                  <a:lnTo>
                    <a:pt x="5108956" y="1244600"/>
                  </a:lnTo>
                  <a:cubicBezTo>
                    <a:pt x="5108956" y="1258570"/>
                    <a:pt x="5097526" y="1270000"/>
                    <a:pt x="5083556" y="1270000"/>
                  </a:cubicBezTo>
                  <a:lnTo>
                    <a:pt x="25400" y="1270000"/>
                  </a:lnTo>
                  <a:cubicBezTo>
                    <a:pt x="11430" y="1270000"/>
                    <a:pt x="0" y="1258570"/>
                    <a:pt x="0" y="1244600"/>
                  </a:cubicBezTo>
                  <a:lnTo>
                    <a:pt x="0" y="25400"/>
                  </a:lnTo>
                  <a:cubicBezTo>
                    <a:pt x="0" y="11430"/>
                    <a:pt x="11430" y="0"/>
                    <a:pt x="25400" y="0"/>
                  </a:cubicBezTo>
                  <a:moveTo>
                    <a:pt x="25400" y="50800"/>
                  </a:moveTo>
                  <a:lnTo>
                    <a:pt x="25400" y="25400"/>
                  </a:lnTo>
                  <a:lnTo>
                    <a:pt x="50800" y="25400"/>
                  </a:lnTo>
                  <a:lnTo>
                    <a:pt x="50800" y="1244600"/>
                  </a:lnTo>
                  <a:lnTo>
                    <a:pt x="25400" y="1244600"/>
                  </a:lnTo>
                  <a:lnTo>
                    <a:pt x="25400" y="1219200"/>
                  </a:lnTo>
                  <a:lnTo>
                    <a:pt x="5083556" y="1219200"/>
                  </a:lnTo>
                  <a:lnTo>
                    <a:pt x="5083556" y="1244600"/>
                  </a:lnTo>
                  <a:lnTo>
                    <a:pt x="5058156" y="1244600"/>
                  </a:lnTo>
                  <a:lnTo>
                    <a:pt x="5058156" y="25400"/>
                  </a:lnTo>
                  <a:lnTo>
                    <a:pt x="5083556" y="25400"/>
                  </a:lnTo>
                  <a:lnTo>
                    <a:pt x="5083556" y="50800"/>
                  </a:lnTo>
                  <a:lnTo>
                    <a:pt x="25400" y="50800"/>
                  </a:lnTo>
                  <a:close/>
                </a:path>
              </a:pathLst>
            </a:custGeom>
            <a:solidFill>
              <a:srgbClr val="FF0000"/>
            </a:solidFill>
          </p:spPr>
        </p:sp>
      </p:grpSp>
      <p:grpSp>
        <p:nvGrpSpPr>
          <p:cNvPr name="Group 23" id="23"/>
          <p:cNvGrpSpPr/>
          <p:nvPr/>
        </p:nvGrpSpPr>
        <p:grpSpPr>
          <a:xfrm rot="0">
            <a:off x="929149" y="5264009"/>
            <a:ext cx="3814301" cy="2368286"/>
            <a:chOff x="0" y="0"/>
            <a:chExt cx="5085735" cy="3157715"/>
          </a:xfrm>
        </p:grpSpPr>
        <p:sp>
          <p:nvSpPr>
            <p:cNvPr name="Freeform 24" id="24"/>
            <p:cNvSpPr/>
            <p:nvPr/>
          </p:nvSpPr>
          <p:spPr>
            <a:xfrm flipH="false" flipV="false" rot="0">
              <a:off x="0" y="0"/>
              <a:ext cx="5085715" cy="3157728"/>
            </a:xfrm>
            <a:custGeom>
              <a:avLst/>
              <a:gdLst/>
              <a:ahLst/>
              <a:cxnLst/>
              <a:rect r="r" b="b" t="t" l="l"/>
              <a:pathLst>
                <a:path h="3157728" w="5085715">
                  <a:moveTo>
                    <a:pt x="25400" y="0"/>
                  </a:moveTo>
                  <a:lnTo>
                    <a:pt x="5060315" y="0"/>
                  </a:lnTo>
                  <a:cubicBezTo>
                    <a:pt x="5074285" y="0"/>
                    <a:pt x="5085715" y="11430"/>
                    <a:pt x="5085715" y="25400"/>
                  </a:cubicBezTo>
                  <a:lnTo>
                    <a:pt x="5085715" y="3132328"/>
                  </a:lnTo>
                  <a:cubicBezTo>
                    <a:pt x="5085715" y="3146298"/>
                    <a:pt x="5074285" y="3157728"/>
                    <a:pt x="5060315" y="3157728"/>
                  </a:cubicBezTo>
                  <a:lnTo>
                    <a:pt x="25400" y="3157728"/>
                  </a:lnTo>
                  <a:cubicBezTo>
                    <a:pt x="11430" y="3157728"/>
                    <a:pt x="0" y="3146298"/>
                    <a:pt x="0" y="3132328"/>
                  </a:cubicBezTo>
                  <a:lnTo>
                    <a:pt x="0" y="25400"/>
                  </a:lnTo>
                  <a:cubicBezTo>
                    <a:pt x="0" y="11430"/>
                    <a:pt x="11430" y="0"/>
                    <a:pt x="25400" y="0"/>
                  </a:cubicBezTo>
                  <a:moveTo>
                    <a:pt x="25400" y="50800"/>
                  </a:moveTo>
                  <a:lnTo>
                    <a:pt x="25400" y="25400"/>
                  </a:lnTo>
                  <a:lnTo>
                    <a:pt x="50800" y="25400"/>
                  </a:lnTo>
                  <a:lnTo>
                    <a:pt x="50800" y="3132328"/>
                  </a:lnTo>
                  <a:lnTo>
                    <a:pt x="25400" y="3132328"/>
                  </a:lnTo>
                  <a:lnTo>
                    <a:pt x="25400" y="3106928"/>
                  </a:lnTo>
                  <a:lnTo>
                    <a:pt x="5060315" y="3106928"/>
                  </a:lnTo>
                  <a:lnTo>
                    <a:pt x="5060315" y="3132328"/>
                  </a:lnTo>
                  <a:lnTo>
                    <a:pt x="5034915" y="3132328"/>
                  </a:lnTo>
                  <a:lnTo>
                    <a:pt x="5034915" y="25400"/>
                  </a:lnTo>
                  <a:lnTo>
                    <a:pt x="5060315" y="25400"/>
                  </a:lnTo>
                  <a:lnTo>
                    <a:pt x="5060315" y="50800"/>
                  </a:lnTo>
                  <a:lnTo>
                    <a:pt x="25400" y="50800"/>
                  </a:lnTo>
                  <a:close/>
                </a:path>
              </a:pathLst>
            </a:custGeom>
            <a:solidFill>
              <a:srgbClr val="FF0000"/>
            </a:solidFill>
          </p:spPr>
        </p:sp>
      </p:grpSp>
      <p:grpSp>
        <p:nvGrpSpPr>
          <p:cNvPr name="Group 25" id="25"/>
          <p:cNvGrpSpPr/>
          <p:nvPr/>
        </p:nvGrpSpPr>
        <p:grpSpPr>
          <a:xfrm rot="0">
            <a:off x="929149" y="7830091"/>
            <a:ext cx="3814301" cy="1323724"/>
            <a:chOff x="0" y="0"/>
            <a:chExt cx="5085735" cy="1764965"/>
          </a:xfrm>
        </p:grpSpPr>
        <p:sp>
          <p:nvSpPr>
            <p:cNvPr name="Freeform 26" id="26"/>
            <p:cNvSpPr/>
            <p:nvPr/>
          </p:nvSpPr>
          <p:spPr>
            <a:xfrm flipH="false" flipV="false" rot="0">
              <a:off x="0" y="0"/>
              <a:ext cx="5085715" cy="1764919"/>
            </a:xfrm>
            <a:custGeom>
              <a:avLst/>
              <a:gdLst/>
              <a:ahLst/>
              <a:cxnLst/>
              <a:rect r="r" b="b" t="t" l="l"/>
              <a:pathLst>
                <a:path h="1764919" w="5085715">
                  <a:moveTo>
                    <a:pt x="25400" y="0"/>
                  </a:moveTo>
                  <a:lnTo>
                    <a:pt x="5060315" y="0"/>
                  </a:lnTo>
                  <a:cubicBezTo>
                    <a:pt x="5074285" y="0"/>
                    <a:pt x="5085715" y="11430"/>
                    <a:pt x="5085715" y="25400"/>
                  </a:cubicBezTo>
                  <a:lnTo>
                    <a:pt x="5085715" y="1739519"/>
                  </a:lnTo>
                  <a:cubicBezTo>
                    <a:pt x="5085715" y="1753489"/>
                    <a:pt x="5074285" y="1764919"/>
                    <a:pt x="5060315" y="1764919"/>
                  </a:cubicBezTo>
                  <a:lnTo>
                    <a:pt x="25400" y="1764919"/>
                  </a:lnTo>
                  <a:cubicBezTo>
                    <a:pt x="11430" y="1764919"/>
                    <a:pt x="0" y="1753489"/>
                    <a:pt x="0" y="1739519"/>
                  </a:cubicBezTo>
                  <a:lnTo>
                    <a:pt x="0" y="25400"/>
                  </a:lnTo>
                  <a:cubicBezTo>
                    <a:pt x="0" y="11430"/>
                    <a:pt x="11430" y="0"/>
                    <a:pt x="25400" y="0"/>
                  </a:cubicBezTo>
                  <a:moveTo>
                    <a:pt x="25400" y="50800"/>
                  </a:moveTo>
                  <a:lnTo>
                    <a:pt x="25400" y="25400"/>
                  </a:lnTo>
                  <a:lnTo>
                    <a:pt x="50800" y="25400"/>
                  </a:lnTo>
                  <a:lnTo>
                    <a:pt x="50800" y="1739519"/>
                  </a:lnTo>
                  <a:lnTo>
                    <a:pt x="25400" y="1739519"/>
                  </a:lnTo>
                  <a:lnTo>
                    <a:pt x="25400" y="1714119"/>
                  </a:lnTo>
                  <a:lnTo>
                    <a:pt x="5060315" y="1714119"/>
                  </a:lnTo>
                  <a:lnTo>
                    <a:pt x="5060315" y="1739519"/>
                  </a:lnTo>
                  <a:lnTo>
                    <a:pt x="5034915" y="1739519"/>
                  </a:lnTo>
                  <a:lnTo>
                    <a:pt x="5034915" y="25400"/>
                  </a:lnTo>
                  <a:lnTo>
                    <a:pt x="5060315" y="25400"/>
                  </a:lnTo>
                  <a:lnTo>
                    <a:pt x="5060315" y="50800"/>
                  </a:lnTo>
                  <a:lnTo>
                    <a:pt x="25400" y="50800"/>
                  </a:lnTo>
                  <a:close/>
                </a:path>
              </a:pathLst>
            </a:custGeom>
            <a:solidFill>
              <a:srgbClr val="FF0000"/>
            </a:solidFill>
          </p:spPr>
        </p:sp>
      </p:grpSp>
      <p:grpSp>
        <p:nvGrpSpPr>
          <p:cNvPr name="Group 27" id="27"/>
          <p:cNvGrpSpPr/>
          <p:nvPr/>
        </p:nvGrpSpPr>
        <p:grpSpPr>
          <a:xfrm rot="0">
            <a:off x="4961684" y="4879660"/>
            <a:ext cx="4765756" cy="4254953"/>
            <a:chOff x="0" y="0"/>
            <a:chExt cx="6354341" cy="5673271"/>
          </a:xfrm>
        </p:grpSpPr>
        <p:sp>
          <p:nvSpPr>
            <p:cNvPr name="Freeform 28" id="28"/>
            <p:cNvSpPr/>
            <p:nvPr/>
          </p:nvSpPr>
          <p:spPr>
            <a:xfrm flipH="false" flipV="false" rot="0">
              <a:off x="0" y="0"/>
              <a:ext cx="6354318" cy="5673217"/>
            </a:xfrm>
            <a:custGeom>
              <a:avLst/>
              <a:gdLst/>
              <a:ahLst/>
              <a:cxnLst/>
              <a:rect r="r" b="b" t="t" l="l"/>
              <a:pathLst>
                <a:path h="5673217" w="6354318">
                  <a:moveTo>
                    <a:pt x="25400" y="0"/>
                  </a:moveTo>
                  <a:lnTo>
                    <a:pt x="6328918" y="0"/>
                  </a:lnTo>
                  <a:cubicBezTo>
                    <a:pt x="6342888" y="0"/>
                    <a:pt x="6354318" y="11430"/>
                    <a:pt x="6354318" y="25400"/>
                  </a:cubicBezTo>
                  <a:lnTo>
                    <a:pt x="6354318" y="5647817"/>
                  </a:lnTo>
                  <a:cubicBezTo>
                    <a:pt x="6354318" y="5661787"/>
                    <a:pt x="6342888" y="5673217"/>
                    <a:pt x="6328918" y="5673217"/>
                  </a:cubicBezTo>
                  <a:lnTo>
                    <a:pt x="25400" y="5673217"/>
                  </a:lnTo>
                  <a:cubicBezTo>
                    <a:pt x="11430" y="5673217"/>
                    <a:pt x="0" y="5661787"/>
                    <a:pt x="0" y="5647817"/>
                  </a:cubicBezTo>
                  <a:lnTo>
                    <a:pt x="0" y="25400"/>
                  </a:lnTo>
                  <a:cubicBezTo>
                    <a:pt x="0" y="11430"/>
                    <a:pt x="11430" y="0"/>
                    <a:pt x="25400" y="0"/>
                  </a:cubicBezTo>
                  <a:moveTo>
                    <a:pt x="25400" y="50800"/>
                  </a:moveTo>
                  <a:lnTo>
                    <a:pt x="25400" y="25400"/>
                  </a:lnTo>
                  <a:lnTo>
                    <a:pt x="50800" y="25400"/>
                  </a:lnTo>
                  <a:lnTo>
                    <a:pt x="50800" y="5647817"/>
                  </a:lnTo>
                  <a:lnTo>
                    <a:pt x="25400" y="5647817"/>
                  </a:lnTo>
                  <a:lnTo>
                    <a:pt x="25400" y="5622417"/>
                  </a:lnTo>
                  <a:lnTo>
                    <a:pt x="6328918" y="5622417"/>
                  </a:lnTo>
                  <a:lnTo>
                    <a:pt x="6328918" y="5647817"/>
                  </a:lnTo>
                  <a:lnTo>
                    <a:pt x="6303518" y="5647817"/>
                  </a:lnTo>
                  <a:lnTo>
                    <a:pt x="6303518" y="25400"/>
                  </a:lnTo>
                  <a:lnTo>
                    <a:pt x="6328918" y="25400"/>
                  </a:lnTo>
                  <a:lnTo>
                    <a:pt x="6328918" y="50800"/>
                  </a:lnTo>
                  <a:lnTo>
                    <a:pt x="25400" y="50800"/>
                  </a:lnTo>
                  <a:close/>
                </a:path>
              </a:pathLst>
            </a:custGeom>
            <a:solidFill>
              <a:srgbClr val="FF0000"/>
            </a:solidFill>
          </p:spPr>
        </p:sp>
      </p:grpSp>
      <p:grpSp>
        <p:nvGrpSpPr>
          <p:cNvPr name="Group 29" id="29"/>
          <p:cNvGrpSpPr/>
          <p:nvPr/>
        </p:nvGrpSpPr>
        <p:grpSpPr>
          <a:xfrm rot="0">
            <a:off x="6383181" y="2400004"/>
            <a:ext cx="515922" cy="406794"/>
            <a:chOff x="0" y="0"/>
            <a:chExt cx="687896" cy="542392"/>
          </a:xfrm>
        </p:grpSpPr>
        <p:sp>
          <p:nvSpPr>
            <p:cNvPr name="Freeform 30" id="30"/>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1" id="31"/>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2" id="32"/>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33" id="33"/>
          <p:cNvGrpSpPr/>
          <p:nvPr/>
        </p:nvGrpSpPr>
        <p:grpSpPr>
          <a:xfrm rot="0">
            <a:off x="2346989" y="2304254"/>
            <a:ext cx="515922" cy="406794"/>
            <a:chOff x="0" y="0"/>
            <a:chExt cx="687896" cy="542392"/>
          </a:xfrm>
        </p:grpSpPr>
        <p:sp>
          <p:nvSpPr>
            <p:cNvPr name="Freeform 34" id="34"/>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5" id="35"/>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36" id="36"/>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37" id="37"/>
          <p:cNvGrpSpPr/>
          <p:nvPr/>
        </p:nvGrpSpPr>
        <p:grpSpPr>
          <a:xfrm rot="0">
            <a:off x="643753" y="4091815"/>
            <a:ext cx="515922" cy="406794"/>
            <a:chOff x="0" y="0"/>
            <a:chExt cx="687896" cy="542392"/>
          </a:xfrm>
        </p:grpSpPr>
        <p:sp>
          <p:nvSpPr>
            <p:cNvPr name="Freeform 38" id="38"/>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9" id="39"/>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0" id="40"/>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grpSp>
        <p:nvGrpSpPr>
          <p:cNvPr name="Group 41" id="41"/>
          <p:cNvGrpSpPr/>
          <p:nvPr/>
        </p:nvGrpSpPr>
        <p:grpSpPr>
          <a:xfrm rot="0">
            <a:off x="701554" y="5175999"/>
            <a:ext cx="515922" cy="406794"/>
            <a:chOff x="0" y="0"/>
            <a:chExt cx="687896" cy="542392"/>
          </a:xfrm>
        </p:grpSpPr>
        <p:sp>
          <p:nvSpPr>
            <p:cNvPr name="Freeform 42" id="4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3" id="4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4" id="4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5</a:t>
              </a:r>
            </a:p>
          </p:txBody>
        </p:sp>
      </p:grpSp>
      <p:grpSp>
        <p:nvGrpSpPr>
          <p:cNvPr name="Group 45" id="45"/>
          <p:cNvGrpSpPr/>
          <p:nvPr/>
        </p:nvGrpSpPr>
        <p:grpSpPr>
          <a:xfrm rot="0">
            <a:off x="709227" y="7694905"/>
            <a:ext cx="515922" cy="406794"/>
            <a:chOff x="0" y="0"/>
            <a:chExt cx="687896" cy="542392"/>
          </a:xfrm>
        </p:grpSpPr>
        <p:sp>
          <p:nvSpPr>
            <p:cNvPr name="Freeform 46" id="46"/>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7" id="47"/>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8" id="48"/>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6</a:t>
              </a:r>
            </a:p>
          </p:txBody>
        </p:sp>
      </p:grpSp>
      <p:grpSp>
        <p:nvGrpSpPr>
          <p:cNvPr name="Group 49" id="49"/>
          <p:cNvGrpSpPr/>
          <p:nvPr/>
        </p:nvGrpSpPr>
        <p:grpSpPr>
          <a:xfrm rot="0">
            <a:off x="4694074" y="3963411"/>
            <a:ext cx="515922" cy="406794"/>
            <a:chOff x="0" y="0"/>
            <a:chExt cx="687896" cy="542392"/>
          </a:xfrm>
        </p:grpSpPr>
        <p:sp>
          <p:nvSpPr>
            <p:cNvPr name="Freeform 50" id="50"/>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51" id="51"/>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52" id="52"/>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7</a:t>
              </a:r>
            </a:p>
          </p:txBody>
        </p:sp>
      </p:grpSp>
      <p:grpSp>
        <p:nvGrpSpPr>
          <p:cNvPr name="Group 53" id="53"/>
          <p:cNvGrpSpPr/>
          <p:nvPr/>
        </p:nvGrpSpPr>
        <p:grpSpPr>
          <a:xfrm rot="0">
            <a:off x="4754507" y="4717464"/>
            <a:ext cx="515922" cy="406794"/>
            <a:chOff x="0" y="0"/>
            <a:chExt cx="687896" cy="542392"/>
          </a:xfrm>
        </p:grpSpPr>
        <p:sp>
          <p:nvSpPr>
            <p:cNvPr name="Freeform 54" id="54"/>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55" id="55"/>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56" id="56"/>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8</a:t>
              </a:r>
            </a:p>
          </p:txBody>
        </p:sp>
      </p:gr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091" y="6726752"/>
            <a:ext cx="9050013" cy="1752845"/>
          </a:xfrm>
          <a:custGeom>
            <a:avLst/>
            <a:gdLst/>
            <a:ahLst/>
            <a:cxnLst/>
            <a:rect r="r" b="b" t="t" l="l"/>
            <a:pathLst>
              <a:path h="1752845" w="9050013">
                <a:moveTo>
                  <a:pt x="0" y="0"/>
                </a:moveTo>
                <a:lnTo>
                  <a:pt x="9050013" y="0"/>
                </a:lnTo>
                <a:lnTo>
                  <a:pt x="9050013" y="1752845"/>
                </a:lnTo>
                <a:lnTo>
                  <a:pt x="0" y="1752845"/>
                </a:lnTo>
                <a:lnTo>
                  <a:pt x="0" y="0"/>
                </a:lnTo>
                <a:close/>
              </a:path>
            </a:pathLst>
          </a:custGeom>
          <a:blipFill>
            <a:blip r:embed="rId2"/>
            <a:stretch>
              <a:fillRect l="0" t="0" r="0" b="0"/>
            </a:stretch>
          </a:blipFill>
        </p:spPr>
      </p:sp>
      <p:sp>
        <p:nvSpPr>
          <p:cNvPr name="Freeform 3" id="3"/>
          <p:cNvSpPr/>
          <p:nvPr/>
        </p:nvSpPr>
        <p:spPr>
          <a:xfrm flipH="false" flipV="false" rot="0">
            <a:off x="678956" y="4637535"/>
            <a:ext cx="8507012" cy="1781424"/>
          </a:xfrm>
          <a:custGeom>
            <a:avLst/>
            <a:gdLst/>
            <a:ahLst/>
            <a:cxnLst/>
            <a:rect r="r" b="b" t="t" l="l"/>
            <a:pathLst>
              <a:path h="1781424" w="8507012">
                <a:moveTo>
                  <a:pt x="0" y="0"/>
                </a:moveTo>
                <a:lnTo>
                  <a:pt x="8507012" y="0"/>
                </a:lnTo>
                <a:lnTo>
                  <a:pt x="8507012" y="1781424"/>
                </a:lnTo>
                <a:lnTo>
                  <a:pt x="0" y="1781424"/>
                </a:lnTo>
                <a:lnTo>
                  <a:pt x="0" y="0"/>
                </a:lnTo>
                <a:close/>
              </a:path>
            </a:pathLst>
          </a:custGeom>
          <a:blipFill>
            <a:blip r:embed="rId3"/>
            <a:stretch>
              <a:fillRect l="0" t="0" r="0" b="0"/>
            </a:stretch>
          </a:blipFill>
        </p:spPr>
      </p:sp>
      <p:sp>
        <p:nvSpPr>
          <p:cNvPr name="Freeform 4" id="4"/>
          <p:cNvSpPr/>
          <p:nvPr/>
        </p:nvSpPr>
        <p:spPr>
          <a:xfrm flipH="false" flipV="false" rot="0">
            <a:off x="590262" y="2365349"/>
            <a:ext cx="8726118" cy="1657581"/>
          </a:xfrm>
          <a:custGeom>
            <a:avLst/>
            <a:gdLst/>
            <a:ahLst/>
            <a:cxnLst/>
            <a:rect r="r" b="b" t="t" l="l"/>
            <a:pathLst>
              <a:path h="1657581" w="8726118">
                <a:moveTo>
                  <a:pt x="0" y="0"/>
                </a:moveTo>
                <a:lnTo>
                  <a:pt x="8726118" y="0"/>
                </a:lnTo>
                <a:lnTo>
                  <a:pt x="8726118" y="1657581"/>
                </a:lnTo>
                <a:lnTo>
                  <a:pt x="0" y="1657581"/>
                </a:lnTo>
                <a:lnTo>
                  <a:pt x="0" y="0"/>
                </a:lnTo>
                <a:close/>
              </a:path>
            </a:pathLst>
          </a:custGeom>
          <a:blipFill>
            <a:blip r:embed="rId4"/>
            <a:stretch>
              <a:fillRect l="0" t="0" r="0" b="0"/>
            </a:stretch>
          </a:blipFill>
        </p:spPr>
      </p:sp>
      <p:grpSp>
        <p:nvGrpSpPr>
          <p:cNvPr name="Group 5" id="5"/>
          <p:cNvGrpSpPr/>
          <p:nvPr/>
        </p:nvGrpSpPr>
        <p:grpSpPr>
          <a:xfrm rot="0">
            <a:off x="4046379" y="1062820"/>
            <a:ext cx="13329373" cy="9525"/>
            <a:chOff x="0" y="0"/>
            <a:chExt cx="17772497" cy="12700"/>
          </a:xfrm>
        </p:grpSpPr>
        <p:sp>
          <p:nvSpPr>
            <p:cNvPr name="Freeform 6" id="6"/>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7" id="7"/>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블로그 기능</a:t>
            </a:r>
          </a:p>
        </p:txBody>
      </p:sp>
      <p:sp>
        <p:nvSpPr>
          <p:cNvPr name="Freeform 8" id="8"/>
          <p:cNvSpPr/>
          <p:nvPr/>
        </p:nvSpPr>
        <p:spPr>
          <a:xfrm flipH="false" flipV="false" rot="0">
            <a:off x="9906000" y="3429000"/>
            <a:ext cx="7033861" cy="3511952"/>
          </a:xfrm>
          <a:custGeom>
            <a:avLst/>
            <a:gdLst/>
            <a:ahLst/>
            <a:cxnLst/>
            <a:rect r="r" b="b" t="t" l="l"/>
            <a:pathLst>
              <a:path h="3511952" w="7033861">
                <a:moveTo>
                  <a:pt x="0" y="0"/>
                </a:moveTo>
                <a:lnTo>
                  <a:pt x="7033861" y="0"/>
                </a:lnTo>
                <a:lnTo>
                  <a:pt x="7033861" y="3511952"/>
                </a:lnTo>
                <a:lnTo>
                  <a:pt x="0" y="35119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420951" y="4912058"/>
            <a:ext cx="6258515" cy="1465238"/>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로그인 한 사용자가  블로그 주인 id와 같을 경우</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로그인 한 상태로 로그인 유저가 블로그 주인과 팔로우 안되었을 때</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로그인 유저가 블로그 주인과 팔로우 되어 있을 때</a:t>
            </a:r>
          </a:p>
          <a:p>
            <a:pPr algn="l" marL="241300" indent="-120650" lvl="1">
              <a:lnSpc>
                <a:spcPts val="2335"/>
              </a:lnSpc>
            </a:pPr>
          </a:p>
        </p:txBody>
      </p:sp>
      <p:sp>
        <p:nvSpPr>
          <p:cNvPr name="TextBox 10" id="10"/>
          <p:cNvSpPr txBox="true"/>
          <p:nvPr/>
        </p:nvSpPr>
        <p:spPr>
          <a:xfrm rot="0">
            <a:off x="10420951" y="4068538"/>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블로그 기능</a:t>
            </a:r>
          </a:p>
        </p:txBody>
      </p:sp>
      <p:grpSp>
        <p:nvGrpSpPr>
          <p:cNvPr name="Group 11" id="11"/>
          <p:cNvGrpSpPr/>
          <p:nvPr/>
        </p:nvGrpSpPr>
        <p:grpSpPr>
          <a:xfrm rot="0">
            <a:off x="6064512" y="5304929"/>
            <a:ext cx="1028701" cy="363933"/>
            <a:chOff x="0" y="0"/>
            <a:chExt cx="1371601" cy="485244"/>
          </a:xfrm>
        </p:grpSpPr>
        <p:sp>
          <p:nvSpPr>
            <p:cNvPr name="Freeform 12" id="12"/>
            <p:cNvSpPr/>
            <p:nvPr/>
          </p:nvSpPr>
          <p:spPr>
            <a:xfrm flipH="false" flipV="false" rot="0">
              <a:off x="0" y="0"/>
              <a:ext cx="1371600" cy="485267"/>
            </a:xfrm>
            <a:custGeom>
              <a:avLst/>
              <a:gdLst/>
              <a:ahLst/>
              <a:cxnLst/>
              <a:rect r="r" b="b" t="t" l="l"/>
              <a:pathLst>
                <a:path h="485267" w="1371600">
                  <a:moveTo>
                    <a:pt x="25400" y="0"/>
                  </a:moveTo>
                  <a:lnTo>
                    <a:pt x="1346200" y="0"/>
                  </a:lnTo>
                  <a:cubicBezTo>
                    <a:pt x="1360170" y="0"/>
                    <a:pt x="1371600" y="11430"/>
                    <a:pt x="1371600" y="25400"/>
                  </a:cubicBezTo>
                  <a:lnTo>
                    <a:pt x="1371600" y="459867"/>
                  </a:lnTo>
                  <a:cubicBezTo>
                    <a:pt x="1371600" y="473837"/>
                    <a:pt x="1360170" y="485267"/>
                    <a:pt x="1346200" y="485267"/>
                  </a:cubicBezTo>
                  <a:lnTo>
                    <a:pt x="25400" y="485267"/>
                  </a:lnTo>
                  <a:cubicBezTo>
                    <a:pt x="11430" y="485267"/>
                    <a:pt x="0" y="473837"/>
                    <a:pt x="0" y="459867"/>
                  </a:cubicBezTo>
                  <a:lnTo>
                    <a:pt x="0" y="25400"/>
                  </a:lnTo>
                  <a:cubicBezTo>
                    <a:pt x="0" y="11430"/>
                    <a:pt x="11430" y="0"/>
                    <a:pt x="25400" y="0"/>
                  </a:cubicBezTo>
                  <a:moveTo>
                    <a:pt x="25400" y="50800"/>
                  </a:moveTo>
                  <a:lnTo>
                    <a:pt x="25400" y="25400"/>
                  </a:lnTo>
                  <a:lnTo>
                    <a:pt x="50800" y="25400"/>
                  </a:lnTo>
                  <a:lnTo>
                    <a:pt x="50800" y="459867"/>
                  </a:lnTo>
                  <a:lnTo>
                    <a:pt x="25400" y="459867"/>
                  </a:lnTo>
                  <a:lnTo>
                    <a:pt x="25400" y="434467"/>
                  </a:lnTo>
                  <a:lnTo>
                    <a:pt x="1346200" y="434467"/>
                  </a:lnTo>
                  <a:lnTo>
                    <a:pt x="1346200" y="459867"/>
                  </a:lnTo>
                  <a:lnTo>
                    <a:pt x="1320800" y="459867"/>
                  </a:lnTo>
                  <a:lnTo>
                    <a:pt x="1320800" y="25400"/>
                  </a:lnTo>
                  <a:lnTo>
                    <a:pt x="1346200" y="25400"/>
                  </a:lnTo>
                  <a:lnTo>
                    <a:pt x="1346200" y="50800"/>
                  </a:lnTo>
                  <a:lnTo>
                    <a:pt x="25400" y="50800"/>
                  </a:lnTo>
                  <a:close/>
                </a:path>
              </a:pathLst>
            </a:custGeom>
            <a:solidFill>
              <a:srgbClr val="FF0000"/>
            </a:solidFill>
          </p:spPr>
        </p:sp>
      </p:grpSp>
      <p:grpSp>
        <p:nvGrpSpPr>
          <p:cNvPr name="Group 13" id="13"/>
          <p:cNvGrpSpPr/>
          <p:nvPr/>
        </p:nvGrpSpPr>
        <p:grpSpPr>
          <a:xfrm rot="0">
            <a:off x="5839903" y="5147418"/>
            <a:ext cx="515922" cy="406794"/>
            <a:chOff x="0" y="0"/>
            <a:chExt cx="687896" cy="542392"/>
          </a:xfrm>
        </p:grpSpPr>
        <p:sp>
          <p:nvSpPr>
            <p:cNvPr name="Freeform 14" id="14"/>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5" id="15"/>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6" id="16"/>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17" id="17"/>
          <p:cNvGrpSpPr/>
          <p:nvPr/>
        </p:nvGrpSpPr>
        <p:grpSpPr>
          <a:xfrm rot="0">
            <a:off x="472566" y="2206161"/>
            <a:ext cx="9090036" cy="1993561"/>
            <a:chOff x="0" y="0"/>
            <a:chExt cx="12120048" cy="2658081"/>
          </a:xfrm>
        </p:grpSpPr>
        <p:sp>
          <p:nvSpPr>
            <p:cNvPr name="Freeform 18" id="18"/>
            <p:cNvSpPr/>
            <p:nvPr/>
          </p:nvSpPr>
          <p:spPr>
            <a:xfrm flipH="false" flipV="false" rot="0">
              <a:off x="0" y="0"/>
              <a:ext cx="12119991" cy="2658110"/>
            </a:xfrm>
            <a:custGeom>
              <a:avLst/>
              <a:gdLst/>
              <a:ahLst/>
              <a:cxnLst/>
              <a:rect r="r" b="b" t="t" l="l"/>
              <a:pathLst>
                <a:path h="2658110" w="12119991">
                  <a:moveTo>
                    <a:pt x="25400" y="0"/>
                  </a:moveTo>
                  <a:lnTo>
                    <a:pt x="12094591" y="0"/>
                  </a:lnTo>
                  <a:cubicBezTo>
                    <a:pt x="12108561" y="0"/>
                    <a:pt x="12119991" y="11430"/>
                    <a:pt x="12119991" y="25400"/>
                  </a:cubicBezTo>
                  <a:lnTo>
                    <a:pt x="12119991" y="2632710"/>
                  </a:lnTo>
                  <a:cubicBezTo>
                    <a:pt x="12119991" y="2646680"/>
                    <a:pt x="12108561" y="2658110"/>
                    <a:pt x="12094591" y="2658110"/>
                  </a:cubicBezTo>
                  <a:lnTo>
                    <a:pt x="25400" y="2658110"/>
                  </a:lnTo>
                  <a:cubicBezTo>
                    <a:pt x="11430" y="2658110"/>
                    <a:pt x="0" y="2646680"/>
                    <a:pt x="0" y="2632710"/>
                  </a:cubicBezTo>
                  <a:lnTo>
                    <a:pt x="0" y="25400"/>
                  </a:lnTo>
                  <a:cubicBezTo>
                    <a:pt x="0" y="11430"/>
                    <a:pt x="11430" y="0"/>
                    <a:pt x="25400" y="0"/>
                  </a:cubicBezTo>
                  <a:moveTo>
                    <a:pt x="25400" y="50800"/>
                  </a:moveTo>
                  <a:lnTo>
                    <a:pt x="25400" y="25400"/>
                  </a:lnTo>
                  <a:lnTo>
                    <a:pt x="50800" y="25400"/>
                  </a:lnTo>
                  <a:lnTo>
                    <a:pt x="50800" y="2632710"/>
                  </a:lnTo>
                  <a:lnTo>
                    <a:pt x="25400" y="2632710"/>
                  </a:lnTo>
                  <a:lnTo>
                    <a:pt x="25400" y="2607310"/>
                  </a:lnTo>
                  <a:lnTo>
                    <a:pt x="12094591" y="2607310"/>
                  </a:lnTo>
                  <a:lnTo>
                    <a:pt x="12094591" y="2632710"/>
                  </a:lnTo>
                  <a:lnTo>
                    <a:pt x="12069191" y="2632710"/>
                  </a:lnTo>
                  <a:lnTo>
                    <a:pt x="12069191" y="25400"/>
                  </a:lnTo>
                  <a:lnTo>
                    <a:pt x="12094591" y="25400"/>
                  </a:lnTo>
                  <a:lnTo>
                    <a:pt x="12094591" y="50800"/>
                  </a:lnTo>
                  <a:lnTo>
                    <a:pt x="25400" y="50800"/>
                  </a:lnTo>
                  <a:close/>
                </a:path>
              </a:pathLst>
            </a:custGeom>
            <a:solidFill>
              <a:srgbClr val="FF0000"/>
            </a:solidFill>
          </p:spPr>
        </p:sp>
      </p:grpSp>
      <p:grpSp>
        <p:nvGrpSpPr>
          <p:cNvPr name="Group 19" id="19"/>
          <p:cNvGrpSpPr/>
          <p:nvPr/>
        </p:nvGrpSpPr>
        <p:grpSpPr>
          <a:xfrm rot="0">
            <a:off x="6064513" y="7362330"/>
            <a:ext cx="876300" cy="419100"/>
            <a:chOff x="0" y="0"/>
            <a:chExt cx="1168400" cy="558800"/>
          </a:xfrm>
        </p:grpSpPr>
        <p:sp>
          <p:nvSpPr>
            <p:cNvPr name="Freeform 20" id="20"/>
            <p:cNvSpPr/>
            <p:nvPr/>
          </p:nvSpPr>
          <p:spPr>
            <a:xfrm flipH="false" flipV="false" rot="0">
              <a:off x="0" y="0"/>
              <a:ext cx="1168400" cy="558800"/>
            </a:xfrm>
            <a:custGeom>
              <a:avLst/>
              <a:gdLst/>
              <a:ahLst/>
              <a:cxnLst/>
              <a:rect r="r" b="b" t="t" l="l"/>
              <a:pathLst>
                <a:path h="558800" w="1168400">
                  <a:moveTo>
                    <a:pt x="25400" y="0"/>
                  </a:moveTo>
                  <a:lnTo>
                    <a:pt x="1143000" y="0"/>
                  </a:lnTo>
                  <a:cubicBezTo>
                    <a:pt x="1156970" y="0"/>
                    <a:pt x="1168400" y="11430"/>
                    <a:pt x="1168400" y="25400"/>
                  </a:cubicBezTo>
                  <a:lnTo>
                    <a:pt x="1168400" y="533400"/>
                  </a:lnTo>
                  <a:cubicBezTo>
                    <a:pt x="1168400" y="547370"/>
                    <a:pt x="1156970" y="558800"/>
                    <a:pt x="1143000" y="558800"/>
                  </a:cubicBezTo>
                  <a:lnTo>
                    <a:pt x="25400" y="558800"/>
                  </a:lnTo>
                  <a:cubicBezTo>
                    <a:pt x="11430" y="558800"/>
                    <a:pt x="0" y="547370"/>
                    <a:pt x="0" y="533400"/>
                  </a:cubicBezTo>
                  <a:lnTo>
                    <a:pt x="0" y="25400"/>
                  </a:lnTo>
                  <a:cubicBezTo>
                    <a:pt x="0" y="11430"/>
                    <a:pt x="11430" y="0"/>
                    <a:pt x="25400" y="0"/>
                  </a:cubicBezTo>
                  <a:moveTo>
                    <a:pt x="25400" y="50800"/>
                  </a:moveTo>
                  <a:lnTo>
                    <a:pt x="25400" y="25400"/>
                  </a:lnTo>
                  <a:lnTo>
                    <a:pt x="50800" y="25400"/>
                  </a:lnTo>
                  <a:lnTo>
                    <a:pt x="50800" y="533400"/>
                  </a:lnTo>
                  <a:lnTo>
                    <a:pt x="25400" y="533400"/>
                  </a:lnTo>
                  <a:lnTo>
                    <a:pt x="25400" y="508000"/>
                  </a:lnTo>
                  <a:lnTo>
                    <a:pt x="1143000" y="508000"/>
                  </a:lnTo>
                  <a:lnTo>
                    <a:pt x="1143000" y="533400"/>
                  </a:lnTo>
                  <a:lnTo>
                    <a:pt x="1117600" y="533400"/>
                  </a:lnTo>
                  <a:lnTo>
                    <a:pt x="1117600" y="25400"/>
                  </a:lnTo>
                  <a:lnTo>
                    <a:pt x="1143000" y="25400"/>
                  </a:lnTo>
                  <a:lnTo>
                    <a:pt x="1143000" y="50800"/>
                  </a:lnTo>
                  <a:lnTo>
                    <a:pt x="25400" y="50800"/>
                  </a:lnTo>
                  <a:close/>
                </a:path>
              </a:pathLst>
            </a:custGeom>
            <a:solidFill>
              <a:srgbClr val="FF0000"/>
            </a:solidFill>
          </p:spPr>
        </p:sp>
      </p:grpSp>
      <p:grpSp>
        <p:nvGrpSpPr>
          <p:cNvPr name="Group 21" id="21"/>
          <p:cNvGrpSpPr/>
          <p:nvPr/>
        </p:nvGrpSpPr>
        <p:grpSpPr>
          <a:xfrm rot="0">
            <a:off x="5825602" y="7187373"/>
            <a:ext cx="515922" cy="406794"/>
            <a:chOff x="0" y="0"/>
            <a:chExt cx="687896" cy="542392"/>
          </a:xfrm>
        </p:grpSpPr>
        <p:sp>
          <p:nvSpPr>
            <p:cNvPr name="Freeform 22" id="2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3" id="2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4" id="2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25" id="25"/>
          <p:cNvGrpSpPr/>
          <p:nvPr/>
        </p:nvGrpSpPr>
        <p:grpSpPr>
          <a:xfrm rot="0">
            <a:off x="208391" y="2018910"/>
            <a:ext cx="515922" cy="406794"/>
            <a:chOff x="0" y="0"/>
            <a:chExt cx="687896" cy="542392"/>
          </a:xfrm>
        </p:grpSpPr>
        <p:sp>
          <p:nvSpPr>
            <p:cNvPr name="Freeform 26" id="26"/>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7" id="27"/>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8" id="28"/>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18913" y="6767332"/>
            <a:ext cx="10374173" cy="2686425"/>
          </a:xfrm>
          <a:custGeom>
            <a:avLst/>
            <a:gdLst/>
            <a:ahLst/>
            <a:cxnLst/>
            <a:rect r="r" b="b" t="t" l="l"/>
            <a:pathLst>
              <a:path h="2686425" w="10374173">
                <a:moveTo>
                  <a:pt x="0" y="0"/>
                </a:moveTo>
                <a:lnTo>
                  <a:pt x="10374173" y="0"/>
                </a:lnTo>
                <a:lnTo>
                  <a:pt x="10374173" y="2686425"/>
                </a:lnTo>
                <a:lnTo>
                  <a:pt x="0" y="2686425"/>
                </a:lnTo>
                <a:lnTo>
                  <a:pt x="0" y="0"/>
                </a:lnTo>
                <a:close/>
              </a:path>
            </a:pathLst>
          </a:custGeom>
          <a:blipFill>
            <a:blip r:embed="rId2"/>
            <a:stretch>
              <a:fillRect l="0" t="0" r="0" b="0"/>
            </a:stretch>
          </a:blipFill>
        </p:spPr>
      </p:sp>
      <p:sp>
        <p:nvSpPr>
          <p:cNvPr name="Freeform 3" id="3"/>
          <p:cNvSpPr/>
          <p:nvPr/>
        </p:nvSpPr>
        <p:spPr>
          <a:xfrm flipH="false" flipV="false" rot="0">
            <a:off x="4596538" y="4405719"/>
            <a:ext cx="3734321" cy="857370"/>
          </a:xfrm>
          <a:custGeom>
            <a:avLst/>
            <a:gdLst/>
            <a:ahLst/>
            <a:cxnLst/>
            <a:rect r="r" b="b" t="t" l="l"/>
            <a:pathLst>
              <a:path h="857370" w="3734321">
                <a:moveTo>
                  <a:pt x="0" y="0"/>
                </a:moveTo>
                <a:lnTo>
                  <a:pt x="3734321" y="0"/>
                </a:lnTo>
                <a:lnTo>
                  <a:pt x="3734321" y="857370"/>
                </a:lnTo>
                <a:lnTo>
                  <a:pt x="0" y="857370"/>
                </a:lnTo>
                <a:lnTo>
                  <a:pt x="0" y="0"/>
                </a:lnTo>
                <a:close/>
              </a:path>
            </a:pathLst>
          </a:custGeom>
          <a:blipFill>
            <a:blip r:embed="rId3"/>
            <a:stretch>
              <a:fillRect l="0" t="0" r="0" b="0"/>
            </a:stretch>
          </a:blipFill>
        </p:spPr>
      </p:sp>
      <p:sp>
        <p:nvSpPr>
          <p:cNvPr name="Freeform 4" id="4"/>
          <p:cNvSpPr/>
          <p:nvPr/>
        </p:nvSpPr>
        <p:spPr>
          <a:xfrm flipH="false" flipV="false" rot="0">
            <a:off x="1137352" y="4568618"/>
            <a:ext cx="2894196" cy="5262909"/>
          </a:xfrm>
          <a:custGeom>
            <a:avLst/>
            <a:gdLst/>
            <a:ahLst/>
            <a:cxnLst/>
            <a:rect r="r" b="b" t="t" l="l"/>
            <a:pathLst>
              <a:path h="5262909" w="2894196">
                <a:moveTo>
                  <a:pt x="0" y="0"/>
                </a:moveTo>
                <a:lnTo>
                  <a:pt x="2894196" y="0"/>
                </a:lnTo>
                <a:lnTo>
                  <a:pt x="2894196" y="5262909"/>
                </a:lnTo>
                <a:lnTo>
                  <a:pt x="0" y="5262909"/>
                </a:lnTo>
                <a:lnTo>
                  <a:pt x="0" y="0"/>
                </a:lnTo>
                <a:close/>
              </a:path>
            </a:pathLst>
          </a:custGeom>
          <a:blipFill>
            <a:blip r:embed="rId4"/>
            <a:stretch>
              <a:fillRect l="0" t="0" r="0" b="0"/>
            </a:stretch>
          </a:blipFill>
        </p:spPr>
      </p:sp>
      <p:sp>
        <p:nvSpPr>
          <p:cNvPr name="Freeform 5" id="5"/>
          <p:cNvSpPr/>
          <p:nvPr/>
        </p:nvSpPr>
        <p:spPr>
          <a:xfrm flipH="false" flipV="false" rot="0">
            <a:off x="711613" y="2251090"/>
            <a:ext cx="5220429" cy="2133898"/>
          </a:xfrm>
          <a:custGeom>
            <a:avLst/>
            <a:gdLst/>
            <a:ahLst/>
            <a:cxnLst/>
            <a:rect r="r" b="b" t="t" l="l"/>
            <a:pathLst>
              <a:path h="2133898" w="5220429">
                <a:moveTo>
                  <a:pt x="0" y="0"/>
                </a:moveTo>
                <a:lnTo>
                  <a:pt x="5220429" y="0"/>
                </a:lnTo>
                <a:lnTo>
                  <a:pt x="5220429" y="2133898"/>
                </a:lnTo>
                <a:lnTo>
                  <a:pt x="0" y="2133898"/>
                </a:lnTo>
                <a:lnTo>
                  <a:pt x="0" y="0"/>
                </a:lnTo>
                <a:close/>
              </a:path>
            </a:pathLst>
          </a:custGeom>
          <a:blipFill>
            <a:blip r:embed="rId5"/>
            <a:stretch>
              <a:fillRect l="0" t="0" r="0" b="0"/>
            </a:stretch>
          </a:blipFill>
        </p:spPr>
      </p:sp>
      <p:grpSp>
        <p:nvGrpSpPr>
          <p:cNvPr name="Group 6" id="6"/>
          <p:cNvGrpSpPr/>
          <p:nvPr/>
        </p:nvGrpSpPr>
        <p:grpSpPr>
          <a:xfrm rot="0">
            <a:off x="4046379" y="1062820"/>
            <a:ext cx="13329373" cy="9525"/>
            <a:chOff x="0" y="0"/>
            <a:chExt cx="17772497" cy="12700"/>
          </a:xfrm>
        </p:grpSpPr>
        <p:sp>
          <p:nvSpPr>
            <p:cNvPr name="Freeform 7" id="7"/>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8" id="8"/>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블로그 기능</a:t>
            </a:r>
          </a:p>
        </p:txBody>
      </p:sp>
      <p:sp>
        <p:nvSpPr>
          <p:cNvPr name="Freeform 9" id="9"/>
          <p:cNvSpPr/>
          <p:nvPr/>
        </p:nvSpPr>
        <p:spPr>
          <a:xfrm flipH="false" flipV="false" rot="0">
            <a:off x="9094978" y="1943100"/>
            <a:ext cx="7033861" cy="3511952"/>
          </a:xfrm>
          <a:custGeom>
            <a:avLst/>
            <a:gdLst/>
            <a:ahLst/>
            <a:cxnLst/>
            <a:rect r="r" b="b" t="t" l="l"/>
            <a:pathLst>
              <a:path h="3511952" w="7033861">
                <a:moveTo>
                  <a:pt x="0" y="0"/>
                </a:moveTo>
                <a:lnTo>
                  <a:pt x="7033861" y="0"/>
                </a:lnTo>
                <a:lnTo>
                  <a:pt x="7033861" y="3511952"/>
                </a:lnTo>
                <a:lnTo>
                  <a:pt x="0" y="35119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9609929" y="3426158"/>
            <a:ext cx="6258515" cy="1465238"/>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블로그 화면에서 더보기 클릭 시 </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프로필 정보 탭으로 이동 </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로그인정보와 블로그 주인이 아이디가 같을 경우 수정 버튼이 활성화 되며 화면 순서와 숨기기 메인(1번)노출 여부를 결정 할 수 있음</a:t>
            </a:r>
          </a:p>
        </p:txBody>
      </p:sp>
      <p:sp>
        <p:nvSpPr>
          <p:cNvPr name="TextBox 11" id="11"/>
          <p:cNvSpPr txBox="true"/>
          <p:nvPr/>
        </p:nvSpPr>
        <p:spPr>
          <a:xfrm rot="0">
            <a:off x="9609929" y="2582638"/>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블로그 기능</a:t>
            </a:r>
          </a:p>
        </p:txBody>
      </p:sp>
      <p:grpSp>
        <p:nvGrpSpPr>
          <p:cNvPr name="Group 12" id="12"/>
          <p:cNvGrpSpPr/>
          <p:nvPr/>
        </p:nvGrpSpPr>
        <p:grpSpPr>
          <a:xfrm rot="0">
            <a:off x="999853" y="4526824"/>
            <a:ext cx="3286397" cy="5507383"/>
            <a:chOff x="0" y="0"/>
            <a:chExt cx="4381863" cy="7343177"/>
          </a:xfrm>
        </p:grpSpPr>
        <p:sp>
          <p:nvSpPr>
            <p:cNvPr name="Freeform 13" id="13"/>
            <p:cNvSpPr/>
            <p:nvPr/>
          </p:nvSpPr>
          <p:spPr>
            <a:xfrm flipH="false" flipV="false" rot="0">
              <a:off x="0" y="0"/>
              <a:ext cx="4381881" cy="7343140"/>
            </a:xfrm>
            <a:custGeom>
              <a:avLst/>
              <a:gdLst/>
              <a:ahLst/>
              <a:cxnLst/>
              <a:rect r="r" b="b" t="t" l="l"/>
              <a:pathLst>
                <a:path h="7343140" w="4381881">
                  <a:moveTo>
                    <a:pt x="25400" y="0"/>
                  </a:moveTo>
                  <a:lnTo>
                    <a:pt x="4356481" y="0"/>
                  </a:lnTo>
                  <a:cubicBezTo>
                    <a:pt x="4370451" y="0"/>
                    <a:pt x="4381881" y="11430"/>
                    <a:pt x="4381881" y="25400"/>
                  </a:cubicBezTo>
                  <a:lnTo>
                    <a:pt x="4381881" y="7317740"/>
                  </a:lnTo>
                  <a:cubicBezTo>
                    <a:pt x="4381881" y="7331710"/>
                    <a:pt x="4370451" y="7343140"/>
                    <a:pt x="4356481" y="7343140"/>
                  </a:cubicBezTo>
                  <a:lnTo>
                    <a:pt x="25400" y="7343140"/>
                  </a:lnTo>
                  <a:cubicBezTo>
                    <a:pt x="11430" y="7343140"/>
                    <a:pt x="0" y="7331710"/>
                    <a:pt x="0" y="7317740"/>
                  </a:cubicBezTo>
                  <a:lnTo>
                    <a:pt x="0" y="25400"/>
                  </a:lnTo>
                  <a:cubicBezTo>
                    <a:pt x="0" y="11430"/>
                    <a:pt x="11430" y="0"/>
                    <a:pt x="25400" y="0"/>
                  </a:cubicBezTo>
                  <a:moveTo>
                    <a:pt x="25400" y="50800"/>
                  </a:moveTo>
                  <a:lnTo>
                    <a:pt x="25400" y="25400"/>
                  </a:lnTo>
                  <a:lnTo>
                    <a:pt x="50800" y="25400"/>
                  </a:lnTo>
                  <a:lnTo>
                    <a:pt x="50800" y="7317740"/>
                  </a:lnTo>
                  <a:lnTo>
                    <a:pt x="25400" y="7317740"/>
                  </a:lnTo>
                  <a:lnTo>
                    <a:pt x="25400" y="7292340"/>
                  </a:lnTo>
                  <a:lnTo>
                    <a:pt x="4356481" y="7292340"/>
                  </a:lnTo>
                  <a:lnTo>
                    <a:pt x="4356481" y="7317740"/>
                  </a:lnTo>
                  <a:lnTo>
                    <a:pt x="4331081" y="7317740"/>
                  </a:lnTo>
                  <a:lnTo>
                    <a:pt x="4331081" y="25400"/>
                  </a:lnTo>
                  <a:lnTo>
                    <a:pt x="4356481" y="25400"/>
                  </a:lnTo>
                  <a:lnTo>
                    <a:pt x="4356481" y="50800"/>
                  </a:lnTo>
                  <a:lnTo>
                    <a:pt x="25400" y="50800"/>
                  </a:lnTo>
                  <a:close/>
                </a:path>
              </a:pathLst>
            </a:custGeom>
            <a:solidFill>
              <a:srgbClr val="FF0000"/>
            </a:solidFill>
          </p:spPr>
        </p:sp>
      </p:grpSp>
      <p:grpSp>
        <p:nvGrpSpPr>
          <p:cNvPr name="Group 14" id="14"/>
          <p:cNvGrpSpPr/>
          <p:nvPr/>
        </p:nvGrpSpPr>
        <p:grpSpPr>
          <a:xfrm rot="0">
            <a:off x="698913" y="4342477"/>
            <a:ext cx="515922" cy="406794"/>
            <a:chOff x="0" y="0"/>
            <a:chExt cx="687896" cy="542392"/>
          </a:xfrm>
        </p:grpSpPr>
        <p:sp>
          <p:nvSpPr>
            <p:cNvPr name="Freeform 15" id="15"/>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6" id="16"/>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7" id="17"/>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18" id="18"/>
          <p:cNvGrpSpPr/>
          <p:nvPr/>
        </p:nvGrpSpPr>
        <p:grpSpPr>
          <a:xfrm rot="0">
            <a:off x="5162550" y="3219450"/>
            <a:ext cx="571500" cy="350084"/>
            <a:chOff x="0" y="0"/>
            <a:chExt cx="762000" cy="466779"/>
          </a:xfrm>
        </p:grpSpPr>
        <p:sp>
          <p:nvSpPr>
            <p:cNvPr name="Freeform 19" id="19"/>
            <p:cNvSpPr/>
            <p:nvPr/>
          </p:nvSpPr>
          <p:spPr>
            <a:xfrm flipH="false" flipV="false" rot="0">
              <a:off x="0" y="0"/>
              <a:ext cx="762000" cy="466725"/>
            </a:xfrm>
            <a:custGeom>
              <a:avLst/>
              <a:gdLst/>
              <a:ahLst/>
              <a:cxnLst/>
              <a:rect r="r" b="b" t="t" l="l"/>
              <a:pathLst>
                <a:path h="466725" w="762000">
                  <a:moveTo>
                    <a:pt x="25400" y="0"/>
                  </a:moveTo>
                  <a:lnTo>
                    <a:pt x="736600" y="0"/>
                  </a:lnTo>
                  <a:cubicBezTo>
                    <a:pt x="750570" y="0"/>
                    <a:pt x="762000" y="11430"/>
                    <a:pt x="762000" y="25400"/>
                  </a:cubicBezTo>
                  <a:lnTo>
                    <a:pt x="762000" y="441325"/>
                  </a:lnTo>
                  <a:cubicBezTo>
                    <a:pt x="762000" y="455295"/>
                    <a:pt x="750570" y="466725"/>
                    <a:pt x="736600" y="466725"/>
                  </a:cubicBezTo>
                  <a:lnTo>
                    <a:pt x="25400" y="466725"/>
                  </a:lnTo>
                  <a:cubicBezTo>
                    <a:pt x="11430" y="466725"/>
                    <a:pt x="0" y="455295"/>
                    <a:pt x="0" y="441325"/>
                  </a:cubicBezTo>
                  <a:lnTo>
                    <a:pt x="0" y="25400"/>
                  </a:lnTo>
                  <a:cubicBezTo>
                    <a:pt x="0" y="11430"/>
                    <a:pt x="11430" y="0"/>
                    <a:pt x="25400" y="0"/>
                  </a:cubicBezTo>
                  <a:moveTo>
                    <a:pt x="25400" y="50800"/>
                  </a:moveTo>
                  <a:lnTo>
                    <a:pt x="25400" y="25400"/>
                  </a:lnTo>
                  <a:lnTo>
                    <a:pt x="50800" y="25400"/>
                  </a:lnTo>
                  <a:lnTo>
                    <a:pt x="50800" y="441325"/>
                  </a:lnTo>
                  <a:lnTo>
                    <a:pt x="25400" y="441325"/>
                  </a:lnTo>
                  <a:lnTo>
                    <a:pt x="25400" y="415925"/>
                  </a:lnTo>
                  <a:lnTo>
                    <a:pt x="736600" y="415925"/>
                  </a:lnTo>
                  <a:lnTo>
                    <a:pt x="736600" y="441325"/>
                  </a:lnTo>
                  <a:lnTo>
                    <a:pt x="711200" y="441325"/>
                  </a:lnTo>
                  <a:lnTo>
                    <a:pt x="711200" y="25400"/>
                  </a:lnTo>
                  <a:lnTo>
                    <a:pt x="736600" y="25400"/>
                  </a:lnTo>
                  <a:lnTo>
                    <a:pt x="736600" y="50800"/>
                  </a:lnTo>
                  <a:lnTo>
                    <a:pt x="25400" y="50800"/>
                  </a:lnTo>
                  <a:close/>
                </a:path>
              </a:pathLst>
            </a:custGeom>
            <a:solidFill>
              <a:srgbClr val="FF0000"/>
            </a:solidFill>
          </p:spPr>
        </p:sp>
      </p:grpSp>
      <p:grpSp>
        <p:nvGrpSpPr>
          <p:cNvPr name="Group 20" id="20"/>
          <p:cNvGrpSpPr/>
          <p:nvPr/>
        </p:nvGrpSpPr>
        <p:grpSpPr>
          <a:xfrm rot="0">
            <a:off x="7262417" y="4749727"/>
            <a:ext cx="876300" cy="419100"/>
            <a:chOff x="0" y="0"/>
            <a:chExt cx="1168400" cy="558800"/>
          </a:xfrm>
        </p:grpSpPr>
        <p:sp>
          <p:nvSpPr>
            <p:cNvPr name="Freeform 21" id="21"/>
            <p:cNvSpPr/>
            <p:nvPr/>
          </p:nvSpPr>
          <p:spPr>
            <a:xfrm flipH="false" flipV="false" rot="0">
              <a:off x="0" y="0"/>
              <a:ext cx="1168400" cy="558800"/>
            </a:xfrm>
            <a:custGeom>
              <a:avLst/>
              <a:gdLst/>
              <a:ahLst/>
              <a:cxnLst/>
              <a:rect r="r" b="b" t="t" l="l"/>
              <a:pathLst>
                <a:path h="558800" w="1168400">
                  <a:moveTo>
                    <a:pt x="25400" y="0"/>
                  </a:moveTo>
                  <a:lnTo>
                    <a:pt x="1143000" y="0"/>
                  </a:lnTo>
                  <a:cubicBezTo>
                    <a:pt x="1156970" y="0"/>
                    <a:pt x="1168400" y="11430"/>
                    <a:pt x="1168400" y="25400"/>
                  </a:cubicBezTo>
                  <a:lnTo>
                    <a:pt x="1168400" y="533400"/>
                  </a:lnTo>
                  <a:cubicBezTo>
                    <a:pt x="1168400" y="547370"/>
                    <a:pt x="1156970" y="558800"/>
                    <a:pt x="1143000" y="558800"/>
                  </a:cubicBezTo>
                  <a:lnTo>
                    <a:pt x="25400" y="558800"/>
                  </a:lnTo>
                  <a:cubicBezTo>
                    <a:pt x="11430" y="558800"/>
                    <a:pt x="0" y="547370"/>
                    <a:pt x="0" y="533400"/>
                  </a:cubicBezTo>
                  <a:lnTo>
                    <a:pt x="0" y="25400"/>
                  </a:lnTo>
                  <a:cubicBezTo>
                    <a:pt x="0" y="11430"/>
                    <a:pt x="11430" y="0"/>
                    <a:pt x="25400" y="0"/>
                  </a:cubicBezTo>
                  <a:moveTo>
                    <a:pt x="25400" y="50800"/>
                  </a:moveTo>
                  <a:lnTo>
                    <a:pt x="25400" y="25400"/>
                  </a:lnTo>
                  <a:lnTo>
                    <a:pt x="50800" y="25400"/>
                  </a:lnTo>
                  <a:lnTo>
                    <a:pt x="50800" y="533400"/>
                  </a:lnTo>
                  <a:lnTo>
                    <a:pt x="25400" y="533400"/>
                  </a:lnTo>
                  <a:lnTo>
                    <a:pt x="25400" y="508000"/>
                  </a:lnTo>
                  <a:lnTo>
                    <a:pt x="1143000" y="508000"/>
                  </a:lnTo>
                  <a:lnTo>
                    <a:pt x="1143000" y="533400"/>
                  </a:lnTo>
                  <a:lnTo>
                    <a:pt x="1117600" y="533400"/>
                  </a:lnTo>
                  <a:lnTo>
                    <a:pt x="1117600" y="25400"/>
                  </a:lnTo>
                  <a:lnTo>
                    <a:pt x="1143000" y="25400"/>
                  </a:lnTo>
                  <a:lnTo>
                    <a:pt x="1143000" y="50800"/>
                  </a:lnTo>
                  <a:lnTo>
                    <a:pt x="25400" y="50800"/>
                  </a:lnTo>
                  <a:close/>
                </a:path>
              </a:pathLst>
            </a:custGeom>
            <a:solidFill>
              <a:srgbClr val="FF0000"/>
            </a:solidFill>
          </p:spPr>
        </p:sp>
      </p:grpSp>
      <p:grpSp>
        <p:nvGrpSpPr>
          <p:cNvPr name="Group 22" id="22"/>
          <p:cNvGrpSpPr/>
          <p:nvPr/>
        </p:nvGrpSpPr>
        <p:grpSpPr>
          <a:xfrm rot="0">
            <a:off x="7023506" y="4574770"/>
            <a:ext cx="515922" cy="406794"/>
            <a:chOff x="0" y="0"/>
            <a:chExt cx="687896" cy="542392"/>
          </a:xfrm>
        </p:grpSpPr>
        <p:sp>
          <p:nvSpPr>
            <p:cNvPr name="Freeform 23" id="2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4" id="2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5" id="2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26" id="26"/>
          <p:cNvGrpSpPr/>
          <p:nvPr/>
        </p:nvGrpSpPr>
        <p:grpSpPr>
          <a:xfrm rot="0">
            <a:off x="4841397" y="3035103"/>
            <a:ext cx="515922" cy="406794"/>
            <a:chOff x="0" y="0"/>
            <a:chExt cx="687896" cy="542392"/>
          </a:xfrm>
        </p:grpSpPr>
        <p:sp>
          <p:nvSpPr>
            <p:cNvPr name="Freeform 27" id="27"/>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8" id="28"/>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9" id="29"/>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30" id="30"/>
          <p:cNvGrpSpPr/>
          <p:nvPr/>
        </p:nvGrpSpPr>
        <p:grpSpPr>
          <a:xfrm rot="5400000">
            <a:off x="7444732" y="5762647"/>
            <a:ext cx="511670" cy="505126"/>
            <a:chOff x="0" y="0"/>
            <a:chExt cx="682227" cy="673501"/>
          </a:xfrm>
        </p:grpSpPr>
        <p:sp>
          <p:nvSpPr>
            <p:cNvPr name="Freeform 31" id="31"/>
            <p:cNvSpPr/>
            <p:nvPr/>
          </p:nvSpPr>
          <p:spPr>
            <a:xfrm flipH="false" flipV="false" rot="0">
              <a:off x="16891" y="16891"/>
              <a:ext cx="648462" cy="639699"/>
            </a:xfrm>
            <a:custGeom>
              <a:avLst/>
              <a:gdLst/>
              <a:ahLst/>
              <a:cxnLst/>
              <a:rect r="r" b="b" t="t" l="l"/>
              <a:pathLst>
                <a:path h="639699" w="648462">
                  <a:moveTo>
                    <a:pt x="0" y="159893"/>
                  </a:moveTo>
                  <a:lnTo>
                    <a:pt x="328422" y="159893"/>
                  </a:lnTo>
                  <a:lnTo>
                    <a:pt x="328422" y="0"/>
                  </a:lnTo>
                  <a:lnTo>
                    <a:pt x="648462" y="319786"/>
                  </a:lnTo>
                  <a:lnTo>
                    <a:pt x="328422" y="639699"/>
                  </a:lnTo>
                  <a:lnTo>
                    <a:pt x="328422" y="479806"/>
                  </a:lnTo>
                  <a:lnTo>
                    <a:pt x="0" y="479806"/>
                  </a:lnTo>
                  <a:close/>
                </a:path>
              </a:pathLst>
            </a:custGeom>
            <a:solidFill>
              <a:srgbClr val="FF0000"/>
            </a:solidFill>
          </p:spPr>
        </p:sp>
        <p:sp>
          <p:nvSpPr>
            <p:cNvPr name="Freeform 32" id="32"/>
            <p:cNvSpPr/>
            <p:nvPr/>
          </p:nvSpPr>
          <p:spPr>
            <a:xfrm flipH="false" flipV="false" rot="0">
              <a:off x="0" y="-1270"/>
              <a:ext cx="682117" cy="676148"/>
            </a:xfrm>
            <a:custGeom>
              <a:avLst/>
              <a:gdLst/>
              <a:ahLst/>
              <a:cxnLst/>
              <a:rect r="r" b="b" t="t" l="l"/>
              <a:pathLst>
                <a:path h="676148" w="682117">
                  <a:moveTo>
                    <a:pt x="16891" y="161163"/>
                  </a:moveTo>
                  <a:lnTo>
                    <a:pt x="345313" y="161163"/>
                  </a:lnTo>
                  <a:lnTo>
                    <a:pt x="345313" y="178054"/>
                  </a:lnTo>
                  <a:lnTo>
                    <a:pt x="328295" y="178054"/>
                  </a:lnTo>
                  <a:lnTo>
                    <a:pt x="328295" y="18161"/>
                  </a:lnTo>
                  <a:cubicBezTo>
                    <a:pt x="328295" y="11303"/>
                    <a:pt x="332359" y="5080"/>
                    <a:pt x="338709" y="2540"/>
                  </a:cubicBezTo>
                  <a:cubicBezTo>
                    <a:pt x="345059" y="0"/>
                    <a:pt x="352298" y="1397"/>
                    <a:pt x="357124" y="6223"/>
                  </a:cubicBezTo>
                  <a:lnTo>
                    <a:pt x="677164" y="326009"/>
                  </a:lnTo>
                  <a:cubicBezTo>
                    <a:pt x="680339" y="329184"/>
                    <a:pt x="682117" y="333502"/>
                    <a:pt x="682117" y="337947"/>
                  </a:cubicBezTo>
                  <a:cubicBezTo>
                    <a:pt x="682117" y="342392"/>
                    <a:pt x="680339" y="346710"/>
                    <a:pt x="677164" y="349885"/>
                  </a:cubicBezTo>
                  <a:lnTo>
                    <a:pt x="357251" y="669798"/>
                  </a:lnTo>
                  <a:cubicBezTo>
                    <a:pt x="352425" y="674624"/>
                    <a:pt x="345186" y="676148"/>
                    <a:pt x="338836" y="673481"/>
                  </a:cubicBezTo>
                  <a:cubicBezTo>
                    <a:pt x="332486" y="670814"/>
                    <a:pt x="328422" y="664718"/>
                    <a:pt x="328422" y="657860"/>
                  </a:cubicBezTo>
                  <a:lnTo>
                    <a:pt x="328422" y="497967"/>
                  </a:lnTo>
                  <a:lnTo>
                    <a:pt x="345313" y="497967"/>
                  </a:lnTo>
                  <a:lnTo>
                    <a:pt x="345313" y="514858"/>
                  </a:lnTo>
                  <a:lnTo>
                    <a:pt x="16891" y="514858"/>
                  </a:lnTo>
                  <a:cubicBezTo>
                    <a:pt x="7620" y="514858"/>
                    <a:pt x="0" y="507238"/>
                    <a:pt x="0" y="497967"/>
                  </a:cubicBezTo>
                  <a:lnTo>
                    <a:pt x="0" y="178054"/>
                  </a:lnTo>
                  <a:cubicBezTo>
                    <a:pt x="0" y="168656"/>
                    <a:pt x="7620" y="161163"/>
                    <a:pt x="16891" y="161163"/>
                  </a:cubicBezTo>
                  <a:moveTo>
                    <a:pt x="16891" y="195072"/>
                  </a:moveTo>
                  <a:lnTo>
                    <a:pt x="16891" y="178054"/>
                  </a:lnTo>
                  <a:lnTo>
                    <a:pt x="33909" y="178054"/>
                  </a:lnTo>
                  <a:lnTo>
                    <a:pt x="33909" y="497967"/>
                  </a:lnTo>
                  <a:lnTo>
                    <a:pt x="16891" y="497967"/>
                  </a:lnTo>
                  <a:lnTo>
                    <a:pt x="16891" y="480949"/>
                  </a:lnTo>
                  <a:lnTo>
                    <a:pt x="345313" y="480949"/>
                  </a:lnTo>
                  <a:cubicBezTo>
                    <a:pt x="354711" y="480949"/>
                    <a:pt x="362204" y="488569"/>
                    <a:pt x="362204" y="497840"/>
                  </a:cubicBezTo>
                  <a:lnTo>
                    <a:pt x="362204" y="657860"/>
                  </a:lnTo>
                  <a:lnTo>
                    <a:pt x="345313" y="657860"/>
                  </a:lnTo>
                  <a:lnTo>
                    <a:pt x="333375" y="645922"/>
                  </a:lnTo>
                  <a:lnTo>
                    <a:pt x="653415" y="326136"/>
                  </a:lnTo>
                  <a:lnTo>
                    <a:pt x="665353" y="338074"/>
                  </a:lnTo>
                  <a:lnTo>
                    <a:pt x="653415" y="350012"/>
                  </a:lnTo>
                  <a:lnTo>
                    <a:pt x="333248" y="30226"/>
                  </a:lnTo>
                  <a:lnTo>
                    <a:pt x="345186" y="18288"/>
                  </a:lnTo>
                  <a:lnTo>
                    <a:pt x="362077" y="18288"/>
                  </a:lnTo>
                  <a:lnTo>
                    <a:pt x="362077" y="178054"/>
                  </a:lnTo>
                  <a:cubicBezTo>
                    <a:pt x="362077" y="187452"/>
                    <a:pt x="354457" y="194945"/>
                    <a:pt x="345186" y="194945"/>
                  </a:cubicBezTo>
                  <a:lnTo>
                    <a:pt x="16891" y="194945"/>
                  </a:lnTo>
                  <a:close/>
                </a:path>
              </a:pathLst>
            </a:custGeom>
            <a:solidFill>
              <a:srgbClr val="FF0000"/>
            </a:solidFill>
          </p:spPr>
        </p:sp>
      </p:gr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7787" y="7688355"/>
            <a:ext cx="8343375" cy="2303996"/>
          </a:xfrm>
          <a:custGeom>
            <a:avLst/>
            <a:gdLst/>
            <a:ahLst/>
            <a:cxnLst/>
            <a:rect r="r" b="b" t="t" l="l"/>
            <a:pathLst>
              <a:path h="2303996" w="8343375">
                <a:moveTo>
                  <a:pt x="0" y="0"/>
                </a:moveTo>
                <a:lnTo>
                  <a:pt x="8343375" y="0"/>
                </a:lnTo>
                <a:lnTo>
                  <a:pt x="8343375" y="2303996"/>
                </a:lnTo>
                <a:lnTo>
                  <a:pt x="0" y="2303996"/>
                </a:lnTo>
                <a:lnTo>
                  <a:pt x="0" y="0"/>
                </a:lnTo>
                <a:close/>
              </a:path>
            </a:pathLst>
          </a:custGeom>
          <a:blipFill>
            <a:blip r:embed="rId2"/>
            <a:stretch>
              <a:fillRect l="0" t="0" r="0" b="0"/>
            </a:stretch>
          </a:blipFill>
        </p:spPr>
      </p:sp>
      <p:sp>
        <p:nvSpPr>
          <p:cNvPr name="Freeform 3" id="3"/>
          <p:cNvSpPr/>
          <p:nvPr/>
        </p:nvSpPr>
        <p:spPr>
          <a:xfrm flipH="false" flipV="false" rot="0">
            <a:off x="385840" y="4966594"/>
            <a:ext cx="8343375" cy="2322303"/>
          </a:xfrm>
          <a:custGeom>
            <a:avLst/>
            <a:gdLst/>
            <a:ahLst/>
            <a:cxnLst/>
            <a:rect r="r" b="b" t="t" l="l"/>
            <a:pathLst>
              <a:path h="2322303" w="8343375">
                <a:moveTo>
                  <a:pt x="0" y="0"/>
                </a:moveTo>
                <a:lnTo>
                  <a:pt x="8343375" y="0"/>
                </a:lnTo>
                <a:lnTo>
                  <a:pt x="8343375" y="2322303"/>
                </a:lnTo>
                <a:lnTo>
                  <a:pt x="0" y="2322303"/>
                </a:lnTo>
                <a:lnTo>
                  <a:pt x="0" y="0"/>
                </a:lnTo>
                <a:close/>
              </a:path>
            </a:pathLst>
          </a:custGeom>
          <a:blipFill>
            <a:blip r:embed="rId3"/>
            <a:stretch>
              <a:fillRect l="0" t="0" r="0" b="0"/>
            </a:stretch>
          </a:blipFill>
        </p:spPr>
      </p:sp>
      <p:sp>
        <p:nvSpPr>
          <p:cNvPr name="Freeform 4" id="4"/>
          <p:cNvSpPr/>
          <p:nvPr/>
        </p:nvSpPr>
        <p:spPr>
          <a:xfrm flipH="false" flipV="false" rot="0">
            <a:off x="343425" y="2247900"/>
            <a:ext cx="8385790" cy="2171527"/>
          </a:xfrm>
          <a:custGeom>
            <a:avLst/>
            <a:gdLst/>
            <a:ahLst/>
            <a:cxnLst/>
            <a:rect r="r" b="b" t="t" l="l"/>
            <a:pathLst>
              <a:path h="2171527" w="8385790">
                <a:moveTo>
                  <a:pt x="0" y="0"/>
                </a:moveTo>
                <a:lnTo>
                  <a:pt x="8385790" y="0"/>
                </a:lnTo>
                <a:lnTo>
                  <a:pt x="8385790" y="2171527"/>
                </a:lnTo>
                <a:lnTo>
                  <a:pt x="0" y="2171527"/>
                </a:lnTo>
                <a:lnTo>
                  <a:pt x="0" y="0"/>
                </a:lnTo>
                <a:close/>
              </a:path>
            </a:pathLst>
          </a:custGeom>
          <a:blipFill>
            <a:blip r:embed="rId4"/>
            <a:stretch>
              <a:fillRect l="0" t="0" r="0" b="0"/>
            </a:stretch>
          </a:blipFill>
        </p:spPr>
      </p:sp>
      <p:grpSp>
        <p:nvGrpSpPr>
          <p:cNvPr name="Group 5" id="5"/>
          <p:cNvGrpSpPr/>
          <p:nvPr/>
        </p:nvGrpSpPr>
        <p:grpSpPr>
          <a:xfrm rot="0">
            <a:off x="4046379" y="1062820"/>
            <a:ext cx="13329373" cy="9525"/>
            <a:chOff x="0" y="0"/>
            <a:chExt cx="17772497" cy="12700"/>
          </a:xfrm>
        </p:grpSpPr>
        <p:sp>
          <p:nvSpPr>
            <p:cNvPr name="Freeform 6" id="6"/>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7" id="7"/>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블로그 기능</a:t>
            </a:r>
          </a:p>
        </p:txBody>
      </p:sp>
      <p:sp>
        <p:nvSpPr>
          <p:cNvPr name="Freeform 8" id="8"/>
          <p:cNvSpPr/>
          <p:nvPr/>
        </p:nvSpPr>
        <p:spPr>
          <a:xfrm flipH="false" flipV="false" rot="0">
            <a:off x="9094978" y="1943100"/>
            <a:ext cx="7033861" cy="3511952"/>
          </a:xfrm>
          <a:custGeom>
            <a:avLst/>
            <a:gdLst/>
            <a:ahLst/>
            <a:cxnLst/>
            <a:rect r="r" b="b" t="t" l="l"/>
            <a:pathLst>
              <a:path h="3511952" w="7033861">
                <a:moveTo>
                  <a:pt x="0" y="0"/>
                </a:moveTo>
                <a:lnTo>
                  <a:pt x="7033861" y="0"/>
                </a:lnTo>
                <a:lnTo>
                  <a:pt x="7033861" y="3511952"/>
                </a:lnTo>
                <a:lnTo>
                  <a:pt x="0" y="35119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9609929" y="3426158"/>
            <a:ext cx="6258515" cy="1760190"/>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파란 화살표 클릭 시 각 데이터 행을 변경</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아래 버튼 클릭 시 아래로 내려간 것을 확인 가능</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수정할 데이터를 입력</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수정 완료 버튼을 클릭 시</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메인 노출을 클릭했던 테스트 10이 메인에 노출 </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숨기기 했던 내용들이 안보이게 되는 것을 확인가능</a:t>
            </a:r>
          </a:p>
        </p:txBody>
      </p:sp>
      <p:sp>
        <p:nvSpPr>
          <p:cNvPr name="TextBox 10" id="10"/>
          <p:cNvSpPr txBox="true"/>
          <p:nvPr/>
        </p:nvSpPr>
        <p:spPr>
          <a:xfrm rot="0">
            <a:off x="9609929" y="2582638"/>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블로그 기능</a:t>
            </a:r>
          </a:p>
        </p:txBody>
      </p:sp>
      <p:grpSp>
        <p:nvGrpSpPr>
          <p:cNvPr name="Group 11" id="11"/>
          <p:cNvGrpSpPr/>
          <p:nvPr/>
        </p:nvGrpSpPr>
        <p:grpSpPr>
          <a:xfrm rot="0">
            <a:off x="445079" y="6239295"/>
            <a:ext cx="1097972" cy="349107"/>
            <a:chOff x="0" y="0"/>
            <a:chExt cx="1463963" cy="465476"/>
          </a:xfrm>
        </p:grpSpPr>
        <p:sp>
          <p:nvSpPr>
            <p:cNvPr name="Freeform 12" id="12"/>
            <p:cNvSpPr/>
            <p:nvPr/>
          </p:nvSpPr>
          <p:spPr>
            <a:xfrm flipH="false" flipV="false" rot="0">
              <a:off x="0" y="0"/>
              <a:ext cx="1463929" cy="465455"/>
            </a:xfrm>
            <a:custGeom>
              <a:avLst/>
              <a:gdLst/>
              <a:ahLst/>
              <a:cxnLst/>
              <a:rect r="r" b="b" t="t" l="l"/>
              <a:pathLst>
                <a:path h="465455" w="1463929">
                  <a:moveTo>
                    <a:pt x="25400" y="0"/>
                  </a:moveTo>
                  <a:lnTo>
                    <a:pt x="1438529" y="0"/>
                  </a:lnTo>
                  <a:cubicBezTo>
                    <a:pt x="1452499" y="0"/>
                    <a:pt x="1463929" y="11430"/>
                    <a:pt x="1463929" y="25400"/>
                  </a:cubicBezTo>
                  <a:lnTo>
                    <a:pt x="1463929" y="440055"/>
                  </a:lnTo>
                  <a:cubicBezTo>
                    <a:pt x="1463929" y="454025"/>
                    <a:pt x="1452499" y="465455"/>
                    <a:pt x="1438529" y="465455"/>
                  </a:cubicBezTo>
                  <a:lnTo>
                    <a:pt x="25400" y="465455"/>
                  </a:lnTo>
                  <a:cubicBezTo>
                    <a:pt x="11430" y="465455"/>
                    <a:pt x="0" y="454025"/>
                    <a:pt x="0" y="440055"/>
                  </a:cubicBezTo>
                  <a:lnTo>
                    <a:pt x="0" y="25400"/>
                  </a:lnTo>
                  <a:cubicBezTo>
                    <a:pt x="0" y="11430"/>
                    <a:pt x="11430" y="0"/>
                    <a:pt x="25400" y="0"/>
                  </a:cubicBezTo>
                  <a:moveTo>
                    <a:pt x="25400" y="50800"/>
                  </a:moveTo>
                  <a:lnTo>
                    <a:pt x="25400" y="25400"/>
                  </a:lnTo>
                  <a:lnTo>
                    <a:pt x="50800" y="25400"/>
                  </a:lnTo>
                  <a:lnTo>
                    <a:pt x="50800" y="440055"/>
                  </a:lnTo>
                  <a:lnTo>
                    <a:pt x="25400" y="440055"/>
                  </a:lnTo>
                  <a:lnTo>
                    <a:pt x="25400" y="414655"/>
                  </a:lnTo>
                  <a:lnTo>
                    <a:pt x="1438529" y="414655"/>
                  </a:lnTo>
                  <a:lnTo>
                    <a:pt x="1438529" y="440055"/>
                  </a:lnTo>
                  <a:lnTo>
                    <a:pt x="1413129" y="440055"/>
                  </a:lnTo>
                  <a:lnTo>
                    <a:pt x="1413129" y="25400"/>
                  </a:lnTo>
                  <a:lnTo>
                    <a:pt x="1438529" y="25400"/>
                  </a:lnTo>
                  <a:lnTo>
                    <a:pt x="1438529" y="50800"/>
                  </a:lnTo>
                  <a:lnTo>
                    <a:pt x="25400" y="50800"/>
                  </a:lnTo>
                  <a:close/>
                </a:path>
              </a:pathLst>
            </a:custGeom>
            <a:solidFill>
              <a:srgbClr val="FF0000"/>
            </a:solidFill>
          </p:spPr>
        </p:sp>
      </p:grpSp>
      <p:grpSp>
        <p:nvGrpSpPr>
          <p:cNvPr name="Group 13" id="13"/>
          <p:cNvGrpSpPr/>
          <p:nvPr/>
        </p:nvGrpSpPr>
        <p:grpSpPr>
          <a:xfrm rot="0">
            <a:off x="7377" y="6002510"/>
            <a:ext cx="515922" cy="406794"/>
            <a:chOff x="0" y="0"/>
            <a:chExt cx="687896" cy="542392"/>
          </a:xfrm>
        </p:grpSpPr>
        <p:sp>
          <p:nvSpPr>
            <p:cNvPr name="Freeform 14" id="14"/>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5" id="15"/>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6" id="16"/>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17" id="17"/>
          <p:cNvGrpSpPr/>
          <p:nvPr/>
        </p:nvGrpSpPr>
        <p:grpSpPr>
          <a:xfrm rot="0">
            <a:off x="5691332" y="3143249"/>
            <a:ext cx="347518" cy="304997"/>
            <a:chOff x="0" y="0"/>
            <a:chExt cx="463357" cy="406663"/>
          </a:xfrm>
        </p:grpSpPr>
        <p:sp>
          <p:nvSpPr>
            <p:cNvPr name="Freeform 18" id="18"/>
            <p:cNvSpPr/>
            <p:nvPr/>
          </p:nvSpPr>
          <p:spPr>
            <a:xfrm flipH="false" flipV="false" rot="0">
              <a:off x="0" y="0"/>
              <a:ext cx="463296" cy="406654"/>
            </a:xfrm>
            <a:custGeom>
              <a:avLst/>
              <a:gdLst/>
              <a:ahLst/>
              <a:cxnLst/>
              <a:rect r="r" b="b" t="t" l="l"/>
              <a:pathLst>
                <a:path h="406654" w="463296">
                  <a:moveTo>
                    <a:pt x="25400" y="0"/>
                  </a:moveTo>
                  <a:lnTo>
                    <a:pt x="437896" y="0"/>
                  </a:lnTo>
                  <a:cubicBezTo>
                    <a:pt x="451866" y="0"/>
                    <a:pt x="463296" y="11430"/>
                    <a:pt x="463296" y="25400"/>
                  </a:cubicBezTo>
                  <a:lnTo>
                    <a:pt x="463296" y="381254"/>
                  </a:lnTo>
                  <a:cubicBezTo>
                    <a:pt x="463296" y="395224"/>
                    <a:pt x="451866" y="406654"/>
                    <a:pt x="437896" y="406654"/>
                  </a:cubicBezTo>
                  <a:lnTo>
                    <a:pt x="25400" y="406654"/>
                  </a:lnTo>
                  <a:cubicBezTo>
                    <a:pt x="11430" y="406654"/>
                    <a:pt x="0" y="395224"/>
                    <a:pt x="0" y="381254"/>
                  </a:cubicBezTo>
                  <a:lnTo>
                    <a:pt x="0" y="25400"/>
                  </a:lnTo>
                  <a:cubicBezTo>
                    <a:pt x="0" y="11430"/>
                    <a:pt x="11430" y="0"/>
                    <a:pt x="25400" y="0"/>
                  </a:cubicBezTo>
                  <a:moveTo>
                    <a:pt x="25400" y="50800"/>
                  </a:moveTo>
                  <a:lnTo>
                    <a:pt x="25400" y="25400"/>
                  </a:lnTo>
                  <a:lnTo>
                    <a:pt x="50800" y="25400"/>
                  </a:lnTo>
                  <a:lnTo>
                    <a:pt x="50800" y="381254"/>
                  </a:lnTo>
                  <a:lnTo>
                    <a:pt x="25400" y="381254"/>
                  </a:lnTo>
                  <a:lnTo>
                    <a:pt x="25400" y="355854"/>
                  </a:lnTo>
                  <a:lnTo>
                    <a:pt x="437896" y="355854"/>
                  </a:lnTo>
                  <a:lnTo>
                    <a:pt x="437896" y="381254"/>
                  </a:lnTo>
                  <a:lnTo>
                    <a:pt x="412496" y="381254"/>
                  </a:lnTo>
                  <a:lnTo>
                    <a:pt x="412496" y="25400"/>
                  </a:lnTo>
                  <a:lnTo>
                    <a:pt x="437896" y="25400"/>
                  </a:lnTo>
                  <a:lnTo>
                    <a:pt x="437896" y="50800"/>
                  </a:lnTo>
                  <a:lnTo>
                    <a:pt x="25400" y="50800"/>
                  </a:lnTo>
                  <a:close/>
                </a:path>
              </a:pathLst>
            </a:custGeom>
            <a:solidFill>
              <a:srgbClr val="FF0000"/>
            </a:solidFill>
          </p:spPr>
        </p:sp>
      </p:grpSp>
      <p:grpSp>
        <p:nvGrpSpPr>
          <p:cNvPr name="Group 19" id="19"/>
          <p:cNvGrpSpPr/>
          <p:nvPr/>
        </p:nvGrpSpPr>
        <p:grpSpPr>
          <a:xfrm rot="0">
            <a:off x="5162549" y="8248650"/>
            <a:ext cx="3585715" cy="1638300"/>
            <a:chOff x="0" y="0"/>
            <a:chExt cx="4780953" cy="2184400"/>
          </a:xfrm>
        </p:grpSpPr>
        <p:sp>
          <p:nvSpPr>
            <p:cNvPr name="Freeform 20" id="20"/>
            <p:cNvSpPr/>
            <p:nvPr/>
          </p:nvSpPr>
          <p:spPr>
            <a:xfrm flipH="false" flipV="false" rot="0">
              <a:off x="0" y="0"/>
              <a:ext cx="4780915" cy="2184400"/>
            </a:xfrm>
            <a:custGeom>
              <a:avLst/>
              <a:gdLst/>
              <a:ahLst/>
              <a:cxnLst/>
              <a:rect r="r" b="b" t="t" l="l"/>
              <a:pathLst>
                <a:path h="2184400" w="4780915">
                  <a:moveTo>
                    <a:pt x="25400" y="0"/>
                  </a:moveTo>
                  <a:lnTo>
                    <a:pt x="4755515" y="0"/>
                  </a:lnTo>
                  <a:cubicBezTo>
                    <a:pt x="4769485" y="0"/>
                    <a:pt x="4780915" y="11430"/>
                    <a:pt x="4780915" y="25400"/>
                  </a:cubicBezTo>
                  <a:lnTo>
                    <a:pt x="4780915" y="2159000"/>
                  </a:lnTo>
                  <a:cubicBezTo>
                    <a:pt x="4780915" y="2172970"/>
                    <a:pt x="4769485" y="2184400"/>
                    <a:pt x="4755515" y="2184400"/>
                  </a:cubicBezTo>
                  <a:lnTo>
                    <a:pt x="25400" y="2184400"/>
                  </a:lnTo>
                  <a:cubicBezTo>
                    <a:pt x="11430" y="2184400"/>
                    <a:pt x="0" y="2172970"/>
                    <a:pt x="0" y="2159000"/>
                  </a:cubicBezTo>
                  <a:lnTo>
                    <a:pt x="0" y="25400"/>
                  </a:lnTo>
                  <a:cubicBezTo>
                    <a:pt x="0" y="11430"/>
                    <a:pt x="11430" y="0"/>
                    <a:pt x="25400" y="0"/>
                  </a:cubicBezTo>
                  <a:moveTo>
                    <a:pt x="25400" y="50800"/>
                  </a:moveTo>
                  <a:lnTo>
                    <a:pt x="25400" y="25400"/>
                  </a:lnTo>
                  <a:lnTo>
                    <a:pt x="50800" y="25400"/>
                  </a:lnTo>
                  <a:lnTo>
                    <a:pt x="50800" y="2159000"/>
                  </a:lnTo>
                  <a:lnTo>
                    <a:pt x="25400" y="2159000"/>
                  </a:lnTo>
                  <a:lnTo>
                    <a:pt x="25400" y="2133600"/>
                  </a:lnTo>
                  <a:lnTo>
                    <a:pt x="4755515" y="2133600"/>
                  </a:lnTo>
                  <a:lnTo>
                    <a:pt x="4755515" y="2159000"/>
                  </a:lnTo>
                  <a:lnTo>
                    <a:pt x="4730115" y="2159000"/>
                  </a:lnTo>
                  <a:lnTo>
                    <a:pt x="4730115" y="25400"/>
                  </a:lnTo>
                  <a:lnTo>
                    <a:pt x="4755515" y="25400"/>
                  </a:lnTo>
                  <a:lnTo>
                    <a:pt x="4755515" y="50800"/>
                  </a:lnTo>
                  <a:lnTo>
                    <a:pt x="25400" y="50800"/>
                  </a:lnTo>
                  <a:close/>
                </a:path>
              </a:pathLst>
            </a:custGeom>
            <a:solidFill>
              <a:srgbClr val="FF0000"/>
            </a:solidFill>
          </p:spPr>
        </p:sp>
      </p:grpSp>
      <p:grpSp>
        <p:nvGrpSpPr>
          <p:cNvPr name="Group 21" id="21"/>
          <p:cNvGrpSpPr/>
          <p:nvPr/>
        </p:nvGrpSpPr>
        <p:grpSpPr>
          <a:xfrm rot="0">
            <a:off x="4920752" y="8108540"/>
            <a:ext cx="515922" cy="406794"/>
            <a:chOff x="0" y="0"/>
            <a:chExt cx="687896" cy="542392"/>
          </a:xfrm>
        </p:grpSpPr>
        <p:sp>
          <p:nvSpPr>
            <p:cNvPr name="Freeform 22" id="2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3" id="2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4" id="2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3</a:t>
              </a:r>
            </a:p>
          </p:txBody>
        </p:sp>
      </p:grpSp>
      <p:grpSp>
        <p:nvGrpSpPr>
          <p:cNvPr name="Group 25" id="25"/>
          <p:cNvGrpSpPr/>
          <p:nvPr/>
        </p:nvGrpSpPr>
        <p:grpSpPr>
          <a:xfrm rot="0">
            <a:off x="5357561" y="2928427"/>
            <a:ext cx="515922" cy="406794"/>
            <a:chOff x="0" y="0"/>
            <a:chExt cx="687896" cy="542392"/>
          </a:xfrm>
        </p:grpSpPr>
        <p:sp>
          <p:nvSpPr>
            <p:cNvPr name="Freeform 26" id="26"/>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7" id="27"/>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8" id="28"/>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29" id="29"/>
          <p:cNvGrpSpPr/>
          <p:nvPr/>
        </p:nvGrpSpPr>
        <p:grpSpPr>
          <a:xfrm rot="5400000">
            <a:off x="4076302" y="4416295"/>
            <a:ext cx="511670" cy="505126"/>
            <a:chOff x="0" y="0"/>
            <a:chExt cx="682227" cy="673501"/>
          </a:xfrm>
        </p:grpSpPr>
        <p:sp>
          <p:nvSpPr>
            <p:cNvPr name="Freeform 30" id="30"/>
            <p:cNvSpPr/>
            <p:nvPr/>
          </p:nvSpPr>
          <p:spPr>
            <a:xfrm flipH="false" flipV="false" rot="0">
              <a:off x="16891" y="16891"/>
              <a:ext cx="648462" cy="639699"/>
            </a:xfrm>
            <a:custGeom>
              <a:avLst/>
              <a:gdLst/>
              <a:ahLst/>
              <a:cxnLst/>
              <a:rect r="r" b="b" t="t" l="l"/>
              <a:pathLst>
                <a:path h="639699" w="648462">
                  <a:moveTo>
                    <a:pt x="0" y="159893"/>
                  </a:moveTo>
                  <a:lnTo>
                    <a:pt x="328422" y="159893"/>
                  </a:lnTo>
                  <a:lnTo>
                    <a:pt x="328422" y="0"/>
                  </a:lnTo>
                  <a:lnTo>
                    <a:pt x="648462" y="319786"/>
                  </a:lnTo>
                  <a:lnTo>
                    <a:pt x="328422" y="639699"/>
                  </a:lnTo>
                  <a:lnTo>
                    <a:pt x="328422" y="479806"/>
                  </a:lnTo>
                  <a:lnTo>
                    <a:pt x="0" y="479806"/>
                  </a:lnTo>
                  <a:close/>
                </a:path>
              </a:pathLst>
            </a:custGeom>
            <a:solidFill>
              <a:srgbClr val="FF0000"/>
            </a:solidFill>
          </p:spPr>
        </p:sp>
        <p:sp>
          <p:nvSpPr>
            <p:cNvPr name="Freeform 31" id="31"/>
            <p:cNvSpPr/>
            <p:nvPr/>
          </p:nvSpPr>
          <p:spPr>
            <a:xfrm flipH="false" flipV="false" rot="0">
              <a:off x="0" y="-1270"/>
              <a:ext cx="682117" cy="676148"/>
            </a:xfrm>
            <a:custGeom>
              <a:avLst/>
              <a:gdLst/>
              <a:ahLst/>
              <a:cxnLst/>
              <a:rect r="r" b="b" t="t" l="l"/>
              <a:pathLst>
                <a:path h="676148" w="682117">
                  <a:moveTo>
                    <a:pt x="16891" y="161163"/>
                  </a:moveTo>
                  <a:lnTo>
                    <a:pt x="345313" y="161163"/>
                  </a:lnTo>
                  <a:lnTo>
                    <a:pt x="345313" y="178054"/>
                  </a:lnTo>
                  <a:lnTo>
                    <a:pt x="328295" y="178054"/>
                  </a:lnTo>
                  <a:lnTo>
                    <a:pt x="328295" y="18161"/>
                  </a:lnTo>
                  <a:cubicBezTo>
                    <a:pt x="328295" y="11303"/>
                    <a:pt x="332359" y="5080"/>
                    <a:pt x="338709" y="2540"/>
                  </a:cubicBezTo>
                  <a:cubicBezTo>
                    <a:pt x="345059" y="0"/>
                    <a:pt x="352298" y="1397"/>
                    <a:pt x="357124" y="6223"/>
                  </a:cubicBezTo>
                  <a:lnTo>
                    <a:pt x="677164" y="326009"/>
                  </a:lnTo>
                  <a:cubicBezTo>
                    <a:pt x="680339" y="329184"/>
                    <a:pt x="682117" y="333502"/>
                    <a:pt x="682117" y="337947"/>
                  </a:cubicBezTo>
                  <a:cubicBezTo>
                    <a:pt x="682117" y="342392"/>
                    <a:pt x="680339" y="346710"/>
                    <a:pt x="677164" y="349885"/>
                  </a:cubicBezTo>
                  <a:lnTo>
                    <a:pt x="357251" y="669798"/>
                  </a:lnTo>
                  <a:cubicBezTo>
                    <a:pt x="352425" y="674624"/>
                    <a:pt x="345186" y="676148"/>
                    <a:pt x="338836" y="673481"/>
                  </a:cubicBezTo>
                  <a:cubicBezTo>
                    <a:pt x="332486" y="670814"/>
                    <a:pt x="328422" y="664718"/>
                    <a:pt x="328422" y="657860"/>
                  </a:cubicBezTo>
                  <a:lnTo>
                    <a:pt x="328422" y="497967"/>
                  </a:lnTo>
                  <a:lnTo>
                    <a:pt x="345313" y="497967"/>
                  </a:lnTo>
                  <a:lnTo>
                    <a:pt x="345313" y="514858"/>
                  </a:lnTo>
                  <a:lnTo>
                    <a:pt x="16891" y="514858"/>
                  </a:lnTo>
                  <a:cubicBezTo>
                    <a:pt x="7620" y="514858"/>
                    <a:pt x="0" y="507238"/>
                    <a:pt x="0" y="497967"/>
                  </a:cubicBezTo>
                  <a:lnTo>
                    <a:pt x="0" y="178054"/>
                  </a:lnTo>
                  <a:cubicBezTo>
                    <a:pt x="0" y="168656"/>
                    <a:pt x="7620" y="161163"/>
                    <a:pt x="16891" y="161163"/>
                  </a:cubicBezTo>
                  <a:moveTo>
                    <a:pt x="16891" y="195072"/>
                  </a:moveTo>
                  <a:lnTo>
                    <a:pt x="16891" y="178054"/>
                  </a:lnTo>
                  <a:lnTo>
                    <a:pt x="33909" y="178054"/>
                  </a:lnTo>
                  <a:lnTo>
                    <a:pt x="33909" y="497967"/>
                  </a:lnTo>
                  <a:lnTo>
                    <a:pt x="16891" y="497967"/>
                  </a:lnTo>
                  <a:lnTo>
                    <a:pt x="16891" y="480949"/>
                  </a:lnTo>
                  <a:lnTo>
                    <a:pt x="345313" y="480949"/>
                  </a:lnTo>
                  <a:cubicBezTo>
                    <a:pt x="354711" y="480949"/>
                    <a:pt x="362204" y="488569"/>
                    <a:pt x="362204" y="497840"/>
                  </a:cubicBezTo>
                  <a:lnTo>
                    <a:pt x="362204" y="657860"/>
                  </a:lnTo>
                  <a:lnTo>
                    <a:pt x="345313" y="657860"/>
                  </a:lnTo>
                  <a:lnTo>
                    <a:pt x="333375" y="645922"/>
                  </a:lnTo>
                  <a:lnTo>
                    <a:pt x="653415" y="326136"/>
                  </a:lnTo>
                  <a:lnTo>
                    <a:pt x="665353" y="338074"/>
                  </a:lnTo>
                  <a:lnTo>
                    <a:pt x="653415" y="350012"/>
                  </a:lnTo>
                  <a:lnTo>
                    <a:pt x="333248" y="30226"/>
                  </a:lnTo>
                  <a:lnTo>
                    <a:pt x="345186" y="18288"/>
                  </a:lnTo>
                  <a:lnTo>
                    <a:pt x="362077" y="18288"/>
                  </a:lnTo>
                  <a:lnTo>
                    <a:pt x="362077" y="178054"/>
                  </a:lnTo>
                  <a:cubicBezTo>
                    <a:pt x="362077" y="187452"/>
                    <a:pt x="354457" y="194945"/>
                    <a:pt x="345186" y="194945"/>
                  </a:cubicBezTo>
                  <a:lnTo>
                    <a:pt x="16891" y="194945"/>
                  </a:lnTo>
                  <a:close/>
                </a:path>
              </a:pathLst>
            </a:custGeom>
            <a:solidFill>
              <a:srgbClr val="FF0000"/>
            </a:solidFill>
          </p:spPr>
        </p:sp>
      </p:grpSp>
      <p:grpSp>
        <p:nvGrpSpPr>
          <p:cNvPr name="Group 32" id="32"/>
          <p:cNvGrpSpPr/>
          <p:nvPr/>
        </p:nvGrpSpPr>
        <p:grpSpPr>
          <a:xfrm rot="5400000">
            <a:off x="4035170" y="7279469"/>
            <a:ext cx="511670" cy="505126"/>
            <a:chOff x="0" y="0"/>
            <a:chExt cx="682227" cy="673501"/>
          </a:xfrm>
        </p:grpSpPr>
        <p:sp>
          <p:nvSpPr>
            <p:cNvPr name="Freeform 33" id="33"/>
            <p:cNvSpPr/>
            <p:nvPr/>
          </p:nvSpPr>
          <p:spPr>
            <a:xfrm flipH="false" flipV="false" rot="0">
              <a:off x="16891" y="16891"/>
              <a:ext cx="648462" cy="639699"/>
            </a:xfrm>
            <a:custGeom>
              <a:avLst/>
              <a:gdLst/>
              <a:ahLst/>
              <a:cxnLst/>
              <a:rect r="r" b="b" t="t" l="l"/>
              <a:pathLst>
                <a:path h="639699" w="648462">
                  <a:moveTo>
                    <a:pt x="0" y="159893"/>
                  </a:moveTo>
                  <a:lnTo>
                    <a:pt x="328422" y="159893"/>
                  </a:lnTo>
                  <a:lnTo>
                    <a:pt x="328422" y="0"/>
                  </a:lnTo>
                  <a:lnTo>
                    <a:pt x="648462" y="319786"/>
                  </a:lnTo>
                  <a:lnTo>
                    <a:pt x="328422" y="639699"/>
                  </a:lnTo>
                  <a:lnTo>
                    <a:pt x="328422" y="479806"/>
                  </a:lnTo>
                  <a:lnTo>
                    <a:pt x="0" y="479806"/>
                  </a:lnTo>
                  <a:close/>
                </a:path>
              </a:pathLst>
            </a:custGeom>
            <a:solidFill>
              <a:srgbClr val="FF0000"/>
            </a:solidFill>
          </p:spPr>
        </p:sp>
        <p:sp>
          <p:nvSpPr>
            <p:cNvPr name="Freeform 34" id="34"/>
            <p:cNvSpPr/>
            <p:nvPr/>
          </p:nvSpPr>
          <p:spPr>
            <a:xfrm flipH="false" flipV="false" rot="0">
              <a:off x="0" y="-1270"/>
              <a:ext cx="682117" cy="676148"/>
            </a:xfrm>
            <a:custGeom>
              <a:avLst/>
              <a:gdLst/>
              <a:ahLst/>
              <a:cxnLst/>
              <a:rect r="r" b="b" t="t" l="l"/>
              <a:pathLst>
                <a:path h="676148" w="682117">
                  <a:moveTo>
                    <a:pt x="16891" y="161163"/>
                  </a:moveTo>
                  <a:lnTo>
                    <a:pt x="345313" y="161163"/>
                  </a:lnTo>
                  <a:lnTo>
                    <a:pt x="345313" y="178054"/>
                  </a:lnTo>
                  <a:lnTo>
                    <a:pt x="328295" y="178054"/>
                  </a:lnTo>
                  <a:lnTo>
                    <a:pt x="328295" y="18161"/>
                  </a:lnTo>
                  <a:cubicBezTo>
                    <a:pt x="328295" y="11303"/>
                    <a:pt x="332359" y="5080"/>
                    <a:pt x="338709" y="2540"/>
                  </a:cubicBezTo>
                  <a:cubicBezTo>
                    <a:pt x="345059" y="0"/>
                    <a:pt x="352298" y="1397"/>
                    <a:pt x="357124" y="6223"/>
                  </a:cubicBezTo>
                  <a:lnTo>
                    <a:pt x="677164" y="326009"/>
                  </a:lnTo>
                  <a:cubicBezTo>
                    <a:pt x="680339" y="329184"/>
                    <a:pt x="682117" y="333502"/>
                    <a:pt x="682117" y="337947"/>
                  </a:cubicBezTo>
                  <a:cubicBezTo>
                    <a:pt x="682117" y="342392"/>
                    <a:pt x="680339" y="346710"/>
                    <a:pt x="677164" y="349885"/>
                  </a:cubicBezTo>
                  <a:lnTo>
                    <a:pt x="357251" y="669798"/>
                  </a:lnTo>
                  <a:cubicBezTo>
                    <a:pt x="352425" y="674624"/>
                    <a:pt x="345186" y="676148"/>
                    <a:pt x="338836" y="673481"/>
                  </a:cubicBezTo>
                  <a:cubicBezTo>
                    <a:pt x="332486" y="670814"/>
                    <a:pt x="328422" y="664718"/>
                    <a:pt x="328422" y="657860"/>
                  </a:cubicBezTo>
                  <a:lnTo>
                    <a:pt x="328422" y="497967"/>
                  </a:lnTo>
                  <a:lnTo>
                    <a:pt x="345313" y="497967"/>
                  </a:lnTo>
                  <a:lnTo>
                    <a:pt x="345313" y="514858"/>
                  </a:lnTo>
                  <a:lnTo>
                    <a:pt x="16891" y="514858"/>
                  </a:lnTo>
                  <a:cubicBezTo>
                    <a:pt x="7620" y="514858"/>
                    <a:pt x="0" y="507238"/>
                    <a:pt x="0" y="497967"/>
                  </a:cubicBezTo>
                  <a:lnTo>
                    <a:pt x="0" y="178054"/>
                  </a:lnTo>
                  <a:cubicBezTo>
                    <a:pt x="0" y="168656"/>
                    <a:pt x="7620" y="161163"/>
                    <a:pt x="16891" y="161163"/>
                  </a:cubicBezTo>
                  <a:moveTo>
                    <a:pt x="16891" y="195072"/>
                  </a:moveTo>
                  <a:lnTo>
                    <a:pt x="16891" y="178054"/>
                  </a:lnTo>
                  <a:lnTo>
                    <a:pt x="33909" y="178054"/>
                  </a:lnTo>
                  <a:lnTo>
                    <a:pt x="33909" y="497967"/>
                  </a:lnTo>
                  <a:lnTo>
                    <a:pt x="16891" y="497967"/>
                  </a:lnTo>
                  <a:lnTo>
                    <a:pt x="16891" y="480949"/>
                  </a:lnTo>
                  <a:lnTo>
                    <a:pt x="345313" y="480949"/>
                  </a:lnTo>
                  <a:cubicBezTo>
                    <a:pt x="354711" y="480949"/>
                    <a:pt x="362204" y="488569"/>
                    <a:pt x="362204" y="497840"/>
                  </a:cubicBezTo>
                  <a:lnTo>
                    <a:pt x="362204" y="657860"/>
                  </a:lnTo>
                  <a:lnTo>
                    <a:pt x="345313" y="657860"/>
                  </a:lnTo>
                  <a:lnTo>
                    <a:pt x="333375" y="645922"/>
                  </a:lnTo>
                  <a:lnTo>
                    <a:pt x="653415" y="326136"/>
                  </a:lnTo>
                  <a:lnTo>
                    <a:pt x="665353" y="338074"/>
                  </a:lnTo>
                  <a:lnTo>
                    <a:pt x="653415" y="350012"/>
                  </a:lnTo>
                  <a:lnTo>
                    <a:pt x="333248" y="30226"/>
                  </a:lnTo>
                  <a:lnTo>
                    <a:pt x="345186" y="18288"/>
                  </a:lnTo>
                  <a:lnTo>
                    <a:pt x="362077" y="18288"/>
                  </a:lnTo>
                  <a:lnTo>
                    <a:pt x="362077" y="178054"/>
                  </a:lnTo>
                  <a:cubicBezTo>
                    <a:pt x="362077" y="187452"/>
                    <a:pt x="354457" y="194945"/>
                    <a:pt x="345186" y="194945"/>
                  </a:cubicBezTo>
                  <a:lnTo>
                    <a:pt x="16891" y="194945"/>
                  </a:lnTo>
                  <a:close/>
                </a:path>
              </a:pathLst>
            </a:custGeom>
            <a:solidFill>
              <a:srgbClr val="FF0000"/>
            </a:solidFill>
          </p:spPr>
        </p:sp>
      </p:grpSp>
      <p:grpSp>
        <p:nvGrpSpPr>
          <p:cNvPr name="Group 35" id="35"/>
          <p:cNvGrpSpPr/>
          <p:nvPr/>
        </p:nvGrpSpPr>
        <p:grpSpPr>
          <a:xfrm rot="0">
            <a:off x="2404109" y="7817014"/>
            <a:ext cx="967741" cy="345634"/>
            <a:chOff x="0" y="0"/>
            <a:chExt cx="1290321" cy="460845"/>
          </a:xfrm>
        </p:grpSpPr>
        <p:sp>
          <p:nvSpPr>
            <p:cNvPr name="Freeform 36" id="36"/>
            <p:cNvSpPr/>
            <p:nvPr/>
          </p:nvSpPr>
          <p:spPr>
            <a:xfrm flipH="false" flipV="false" rot="0">
              <a:off x="0" y="0"/>
              <a:ext cx="1290320" cy="460883"/>
            </a:xfrm>
            <a:custGeom>
              <a:avLst/>
              <a:gdLst/>
              <a:ahLst/>
              <a:cxnLst/>
              <a:rect r="r" b="b" t="t" l="l"/>
              <a:pathLst>
                <a:path h="460883" w="1290320">
                  <a:moveTo>
                    <a:pt x="25400" y="0"/>
                  </a:moveTo>
                  <a:lnTo>
                    <a:pt x="1264920" y="0"/>
                  </a:lnTo>
                  <a:cubicBezTo>
                    <a:pt x="1278890" y="0"/>
                    <a:pt x="1290320" y="11430"/>
                    <a:pt x="1290320" y="25400"/>
                  </a:cubicBezTo>
                  <a:lnTo>
                    <a:pt x="1290320" y="435483"/>
                  </a:lnTo>
                  <a:cubicBezTo>
                    <a:pt x="1290320" y="449453"/>
                    <a:pt x="1278890" y="460883"/>
                    <a:pt x="1264920" y="460883"/>
                  </a:cubicBezTo>
                  <a:lnTo>
                    <a:pt x="25400" y="460883"/>
                  </a:lnTo>
                  <a:cubicBezTo>
                    <a:pt x="11430" y="460883"/>
                    <a:pt x="0" y="449453"/>
                    <a:pt x="0" y="435483"/>
                  </a:cubicBezTo>
                  <a:lnTo>
                    <a:pt x="0" y="25400"/>
                  </a:lnTo>
                  <a:cubicBezTo>
                    <a:pt x="0" y="11430"/>
                    <a:pt x="11430" y="0"/>
                    <a:pt x="25400" y="0"/>
                  </a:cubicBezTo>
                  <a:moveTo>
                    <a:pt x="25400" y="50800"/>
                  </a:moveTo>
                  <a:lnTo>
                    <a:pt x="25400" y="25400"/>
                  </a:lnTo>
                  <a:lnTo>
                    <a:pt x="50800" y="25400"/>
                  </a:lnTo>
                  <a:lnTo>
                    <a:pt x="50800" y="435483"/>
                  </a:lnTo>
                  <a:lnTo>
                    <a:pt x="25400" y="435483"/>
                  </a:lnTo>
                  <a:lnTo>
                    <a:pt x="25400" y="410083"/>
                  </a:lnTo>
                  <a:lnTo>
                    <a:pt x="1264920" y="410083"/>
                  </a:lnTo>
                  <a:lnTo>
                    <a:pt x="1264920" y="435483"/>
                  </a:lnTo>
                  <a:lnTo>
                    <a:pt x="1239520" y="435483"/>
                  </a:lnTo>
                  <a:lnTo>
                    <a:pt x="1239520" y="25400"/>
                  </a:lnTo>
                  <a:lnTo>
                    <a:pt x="1264920" y="25400"/>
                  </a:lnTo>
                  <a:lnTo>
                    <a:pt x="1264920" y="50800"/>
                  </a:lnTo>
                  <a:lnTo>
                    <a:pt x="25400" y="50800"/>
                  </a:lnTo>
                  <a:close/>
                </a:path>
              </a:pathLst>
            </a:custGeom>
            <a:solidFill>
              <a:srgbClr val="FF0000"/>
            </a:solidFill>
          </p:spPr>
        </p:sp>
      </p:grpSp>
      <p:grpSp>
        <p:nvGrpSpPr>
          <p:cNvPr name="Group 37" id="37"/>
          <p:cNvGrpSpPr/>
          <p:nvPr/>
        </p:nvGrpSpPr>
        <p:grpSpPr>
          <a:xfrm rot="0">
            <a:off x="2120900" y="7632667"/>
            <a:ext cx="515922" cy="406794"/>
            <a:chOff x="0" y="0"/>
            <a:chExt cx="687896" cy="542392"/>
          </a:xfrm>
        </p:grpSpPr>
        <p:sp>
          <p:nvSpPr>
            <p:cNvPr name="Freeform 38" id="38"/>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39" id="39"/>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40" id="40"/>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4</a:t>
              </a:r>
            </a:p>
          </p:txBody>
        </p:sp>
      </p:grpSp>
      <p:sp>
        <p:nvSpPr>
          <p:cNvPr name="Freeform 41" id="41"/>
          <p:cNvSpPr/>
          <p:nvPr/>
        </p:nvSpPr>
        <p:spPr>
          <a:xfrm flipH="false" flipV="false" rot="0">
            <a:off x="9609929" y="6071072"/>
            <a:ext cx="4915586" cy="1562318"/>
          </a:xfrm>
          <a:custGeom>
            <a:avLst/>
            <a:gdLst/>
            <a:ahLst/>
            <a:cxnLst/>
            <a:rect r="r" b="b" t="t" l="l"/>
            <a:pathLst>
              <a:path h="1562318" w="4915586">
                <a:moveTo>
                  <a:pt x="0" y="0"/>
                </a:moveTo>
                <a:lnTo>
                  <a:pt x="4915586" y="0"/>
                </a:lnTo>
                <a:lnTo>
                  <a:pt x="4915586" y="1562318"/>
                </a:lnTo>
                <a:lnTo>
                  <a:pt x="0" y="1562318"/>
                </a:lnTo>
                <a:lnTo>
                  <a:pt x="0" y="0"/>
                </a:lnTo>
                <a:close/>
              </a:path>
            </a:pathLst>
          </a:custGeom>
          <a:blipFill>
            <a:blip r:embed="rId7"/>
            <a:stretch>
              <a:fillRect l="0" t="0" r="0" b="0"/>
            </a:stretch>
          </a:blipFill>
        </p:spPr>
      </p:sp>
      <p:sp>
        <p:nvSpPr>
          <p:cNvPr name="Freeform 42" id="42"/>
          <p:cNvSpPr/>
          <p:nvPr/>
        </p:nvSpPr>
        <p:spPr>
          <a:xfrm flipH="false" flipV="false" rot="0">
            <a:off x="9800285" y="7836447"/>
            <a:ext cx="3962953" cy="1771897"/>
          </a:xfrm>
          <a:custGeom>
            <a:avLst/>
            <a:gdLst/>
            <a:ahLst/>
            <a:cxnLst/>
            <a:rect r="r" b="b" t="t" l="l"/>
            <a:pathLst>
              <a:path h="1771897" w="3962953">
                <a:moveTo>
                  <a:pt x="0" y="0"/>
                </a:moveTo>
                <a:lnTo>
                  <a:pt x="3962953" y="0"/>
                </a:lnTo>
                <a:lnTo>
                  <a:pt x="3962953" y="1771897"/>
                </a:lnTo>
                <a:lnTo>
                  <a:pt x="0" y="1771897"/>
                </a:lnTo>
                <a:lnTo>
                  <a:pt x="0" y="0"/>
                </a:lnTo>
                <a:close/>
              </a:path>
            </a:pathLst>
          </a:custGeom>
          <a:blipFill>
            <a:blip r:embed="rId8"/>
            <a:stretch>
              <a:fillRect l="0" t="0" r="0" b="0"/>
            </a:stretch>
          </a:blipFill>
        </p:spPr>
      </p:sp>
      <p:grpSp>
        <p:nvGrpSpPr>
          <p:cNvPr name="Group 43" id="43"/>
          <p:cNvGrpSpPr/>
          <p:nvPr/>
        </p:nvGrpSpPr>
        <p:grpSpPr>
          <a:xfrm rot="0">
            <a:off x="9590879" y="6052021"/>
            <a:ext cx="4953686" cy="1527261"/>
            <a:chOff x="0" y="0"/>
            <a:chExt cx="6604915" cy="2036348"/>
          </a:xfrm>
        </p:grpSpPr>
        <p:sp>
          <p:nvSpPr>
            <p:cNvPr name="Freeform 44" id="44"/>
            <p:cNvSpPr/>
            <p:nvPr/>
          </p:nvSpPr>
          <p:spPr>
            <a:xfrm flipH="false" flipV="false" rot="0">
              <a:off x="0" y="0"/>
              <a:ext cx="6604889" cy="2036318"/>
            </a:xfrm>
            <a:custGeom>
              <a:avLst/>
              <a:gdLst/>
              <a:ahLst/>
              <a:cxnLst/>
              <a:rect r="r" b="b" t="t" l="l"/>
              <a:pathLst>
                <a:path h="2036318" w="6604889">
                  <a:moveTo>
                    <a:pt x="25400" y="0"/>
                  </a:moveTo>
                  <a:lnTo>
                    <a:pt x="6579489" y="0"/>
                  </a:lnTo>
                  <a:cubicBezTo>
                    <a:pt x="6593459" y="0"/>
                    <a:pt x="6604889" y="11430"/>
                    <a:pt x="6604889" y="25400"/>
                  </a:cubicBezTo>
                  <a:lnTo>
                    <a:pt x="6604889" y="2010918"/>
                  </a:lnTo>
                  <a:cubicBezTo>
                    <a:pt x="6604889" y="2024888"/>
                    <a:pt x="6593459" y="2036318"/>
                    <a:pt x="6579489" y="2036318"/>
                  </a:cubicBezTo>
                  <a:lnTo>
                    <a:pt x="25400" y="2036318"/>
                  </a:lnTo>
                  <a:cubicBezTo>
                    <a:pt x="11430" y="2036318"/>
                    <a:pt x="0" y="2024888"/>
                    <a:pt x="0" y="2010918"/>
                  </a:cubicBezTo>
                  <a:lnTo>
                    <a:pt x="0" y="25400"/>
                  </a:lnTo>
                  <a:cubicBezTo>
                    <a:pt x="0" y="11430"/>
                    <a:pt x="11430" y="0"/>
                    <a:pt x="25400" y="0"/>
                  </a:cubicBezTo>
                  <a:moveTo>
                    <a:pt x="25400" y="50800"/>
                  </a:moveTo>
                  <a:lnTo>
                    <a:pt x="25400" y="25400"/>
                  </a:lnTo>
                  <a:lnTo>
                    <a:pt x="50800" y="25400"/>
                  </a:lnTo>
                  <a:lnTo>
                    <a:pt x="50800" y="2010918"/>
                  </a:lnTo>
                  <a:lnTo>
                    <a:pt x="25400" y="2010918"/>
                  </a:lnTo>
                  <a:lnTo>
                    <a:pt x="25400" y="1985518"/>
                  </a:lnTo>
                  <a:lnTo>
                    <a:pt x="6579489" y="1985518"/>
                  </a:lnTo>
                  <a:lnTo>
                    <a:pt x="6579489" y="2010918"/>
                  </a:lnTo>
                  <a:lnTo>
                    <a:pt x="6554089" y="2010918"/>
                  </a:lnTo>
                  <a:lnTo>
                    <a:pt x="6554089" y="25400"/>
                  </a:lnTo>
                  <a:lnTo>
                    <a:pt x="6579489" y="25400"/>
                  </a:lnTo>
                  <a:lnTo>
                    <a:pt x="6579489" y="50800"/>
                  </a:lnTo>
                  <a:lnTo>
                    <a:pt x="25400" y="50800"/>
                  </a:lnTo>
                  <a:close/>
                </a:path>
              </a:pathLst>
            </a:custGeom>
            <a:solidFill>
              <a:srgbClr val="FF0000"/>
            </a:solidFill>
          </p:spPr>
        </p:sp>
      </p:grpSp>
      <p:grpSp>
        <p:nvGrpSpPr>
          <p:cNvPr name="Group 45" id="45"/>
          <p:cNvGrpSpPr/>
          <p:nvPr/>
        </p:nvGrpSpPr>
        <p:grpSpPr>
          <a:xfrm rot="0">
            <a:off x="9781235" y="7817014"/>
            <a:ext cx="4182415" cy="1993736"/>
            <a:chOff x="0" y="0"/>
            <a:chExt cx="5576553" cy="2658315"/>
          </a:xfrm>
        </p:grpSpPr>
        <p:sp>
          <p:nvSpPr>
            <p:cNvPr name="Freeform 46" id="46"/>
            <p:cNvSpPr/>
            <p:nvPr/>
          </p:nvSpPr>
          <p:spPr>
            <a:xfrm flipH="false" flipV="false" rot="0">
              <a:off x="0" y="0"/>
              <a:ext cx="5576570" cy="2658364"/>
            </a:xfrm>
            <a:custGeom>
              <a:avLst/>
              <a:gdLst/>
              <a:ahLst/>
              <a:cxnLst/>
              <a:rect r="r" b="b" t="t" l="l"/>
              <a:pathLst>
                <a:path h="2658364" w="5576570">
                  <a:moveTo>
                    <a:pt x="25400" y="0"/>
                  </a:moveTo>
                  <a:lnTo>
                    <a:pt x="5551170" y="0"/>
                  </a:lnTo>
                  <a:cubicBezTo>
                    <a:pt x="5565140" y="0"/>
                    <a:pt x="5576570" y="11430"/>
                    <a:pt x="5576570" y="25400"/>
                  </a:cubicBezTo>
                  <a:lnTo>
                    <a:pt x="5576570" y="2632964"/>
                  </a:lnTo>
                  <a:cubicBezTo>
                    <a:pt x="5576570" y="2646934"/>
                    <a:pt x="5565140" y="2658364"/>
                    <a:pt x="5551170" y="2658364"/>
                  </a:cubicBezTo>
                  <a:lnTo>
                    <a:pt x="25400" y="2658364"/>
                  </a:lnTo>
                  <a:cubicBezTo>
                    <a:pt x="11430" y="2658364"/>
                    <a:pt x="0" y="2646934"/>
                    <a:pt x="0" y="2632964"/>
                  </a:cubicBezTo>
                  <a:lnTo>
                    <a:pt x="0" y="25400"/>
                  </a:lnTo>
                  <a:cubicBezTo>
                    <a:pt x="0" y="11430"/>
                    <a:pt x="11430" y="0"/>
                    <a:pt x="25400" y="0"/>
                  </a:cubicBezTo>
                  <a:moveTo>
                    <a:pt x="25400" y="50800"/>
                  </a:moveTo>
                  <a:lnTo>
                    <a:pt x="25400" y="25400"/>
                  </a:lnTo>
                  <a:lnTo>
                    <a:pt x="50800" y="25400"/>
                  </a:lnTo>
                  <a:lnTo>
                    <a:pt x="50800" y="2632964"/>
                  </a:lnTo>
                  <a:lnTo>
                    <a:pt x="25400" y="2632964"/>
                  </a:lnTo>
                  <a:lnTo>
                    <a:pt x="25400" y="2607564"/>
                  </a:lnTo>
                  <a:lnTo>
                    <a:pt x="5551170" y="2607564"/>
                  </a:lnTo>
                  <a:lnTo>
                    <a:pt x="5551170" y="2632964"/>
                  </a:lnTo>
                  <a:lnTo>
                    <a:pt x="5525770" y="2632964"/>
                  </a:lnTo>
                  <a:lnTo>
                    <a:pt x="5525770" y="25400"/>
                  </a:lnTo>
                  <a:lnTo>
                    <a:pt x="5551170" y="25400"/>
                  </a:lnTo>
                  <a:lnTo>
                    <a:pt x="5551170" y="50800"/>
                  </a:lnTo>
                  <a:lnTo>
                    <a:pt x="25400" y="50800"/>
                  </a:lnTo>
                  <a:close/>
                </a:path>
              </a:pathLst>
            </a:custGeom>
            <a:solidFill>
              <a:srgbClr val="FF0000"/>
            </a:solidFill>
          </p:spPr>
        </p:sp>
      </p:grpSp>
      <p:grpSp>
        <p:nvGrpSpPr>
          <p:cNvPr name="Group 47" id="47"/>
          <p:cNvGrpSpPr/>
          <p:nvPr/>
        </p:nvGrpSpPr>
        <p:grpSpPr>
          <a:xfrm rot="0">
            <a:off x="9351968" y="5924348"/>
            <a:ext cx="515922" cy="406794"/>
            <a:chOff x="0" y="0"/>
            <a:chExt cx="687896" cy="542392"/>
          </a:xfrm>
        </p:grpSpPr>
        <p:sp>
          <p:nvSpPr>
            <p:cNvPr name="Freeform 48" id="48"/>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49" id="49"/>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50" id="50"/>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5</a:t>
              </a:r>
            </a:p>
          </p:txBody>
        </p:sp>
      </p:grpSp>
      <p:grpSp>
        <p:nvGrpSpPr>
          <p:cNvPr name="Group 51" id="51"/>
          <p:cNvGrpSpPr/>
          <p:nvPr/>
        </p:nvGrpSpPr>
        <p:grpSpPr>
          <a:xfrm rot="0">
            <a:off x="9542324" y="7727146"/>
            <a:ext cx="515922" cy="406794"/>
            <a:chOff x="0" y="0"/>
            <a:chExt cx="687896" cy="542392"/>
          </a:xfrm>
        </p:grpSpPr>
        <p:sp>
          <p:nvSpPr>
            <p:cNvPr name="Freeform 52" id="52"/>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53" id="53"/>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54" id="54"/>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6</a:t>
              </a:r>
            </a:p>
          </p:txBody>
        </p:sp>
      </p:gr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8889" y="5388363"/>
            <a:ext cx="10564699" cy="4477375"/>
          </a:xfrm>
          <a:custGeom>
            <a:avLst/>
            <a:gdLst/>
            <a:ahLst/>
            <a:cxnLst/>
            <a:rect r="r" b="b" t="t" l="l"/>
            <a:pathLst>
              <a:path h="4477375" w="10564699">
                <a:moveTo>
                  <a:pt x="0" y="0"/>
                </a:moveTo>
                <a:lnTo>
                  <a:pt x="10564699" y="0"/>
                </a:lnTo>
                <a:lnTo>
                  <a:pt x="10564699" y="4477375"/>
                </a:lnTo>
                <a:lnTo>
                  <a:pt x="0" y="4477375"/>
                </a:lnTo>
                <a:lnTo>
                  <a:pt x="0" y="0"/>
                </a:lnTo>
                <a:close/>
              </a:path>
            </a:pathLst>
          </a:custGeom>
          <a:blipFill>
            <a:blip r:embed="rId2"/>
            <a:stretch>
              <a:fillRect l="0" t="0" r="0" b="0"/>
            </a:stretch>
          </a:blipFill>
        </p:spPr>
      </p:sp>
      <p:sp>
        <p:nvSpPr>
          <p:cNvPr name="Freeform 3" id="3"/>
          <p:cNvSpPr/>
          <p:nvPr/>
        </p:nvSpPr>
        <p:spPr>
          <a:xfrm flipH="false" flipV="false" rot="0">
            <a:off x="694352" y="1604623"/>
            <a:ext cx="5360949" cy="3524130"/>
          </a:xfrm>
          <a:custGeom>
            <a:avLst/>
            <a:gdLst/>
            <a:ahLst/>
            <a:cxnLst/>
            <a:rect r="r" b="b" t="t" l="l"/>
            <a:pathLst>
              <a:path h="3524130" w="5360949">
                <a:moveTo>
                  <a:pt x="0" y="0"/>
                </a:moveTo>
                <a:lnTo>
                  <a:pt x="5360949" y="0"/>
                </a:lnTo>
                <a:lnTo>
                  <a:pt x="5360949" y="3524130"/>
                </a:lnTo>
                <a:lnTo>
                  <a:pt x="0" y="3524130"/>
                </a:lnTo>
                <a:lnTo>
                  <a:pt x="0" y="0"/>
                </a:lnTo>
                <a:close/>
              </a:path>
            </a:pathLst>
          </a:custGeom>
          <a:blipFill>
            <a:blip r:embed="rId3"/>
            <a:stretch>
              <a:fillRect l="0" t="0" r="0" b="0"/>
            </a:stretch>
          </a:blipFill>
        </p:spPr>
      </p:sp>
      <p:grpSp>
        <p:nvGrpSpPr>
          <p:cNvPr name="Group 4" id="4"/>
          <p:cNvGrpSpPr/>
          <p:nvPr/>
        </p:nvGrpSpPr>
        <p:grpSpPr>
          <a:xfrm rot="0">
            <a:off x="4046379" y="1062820"/>
            <a:ext cx="13329373" cy="9525"/>
            <a:chOff x="0" y="0"/>
            <a:chExt cx="17772497" cy="12700"/>
          </a:xfrm>
        </p:grpSpPr>
        <p:sp>
          <p:nvSpPr>
            <p:cNvPr name="Freeform 5" id="5"/>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6" id="6"/>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블로그 기능</a:t>
            </a:r>
          </a:p>
        </p:txBody>
      </p:sp>
      <p:sp>
        <p:nvSpPr>
          <p:cNvPr name="Freeform 7" id="7"/>
          <p:cNvSpPr/>
          <p:nvPr/>
        </p:nvSpPr>
        <p:spPr>
          <a:xfrm flipH="false" flipV="false" rot="0">
            <a:off x="8991600" y="1937374"/>
            <a:ext cx="7033861" cy="3511952"/>
          </a:xfrm>
          <a:custGeom>
            <a:avLst/>
            <a:gdLst/>
            <a:ahLst/>
            <a:cxnLst/>
            <a:rect r="r" b="b" t="t" l="l"/>
            <a:pathLst>
              <a:path h="3511952" w="7033861">
                <a:moveTo>
                  <a:pt x="0" y="0"/>
                </a:moveTo>
                <a:lnTo>
                  <a:pt x="7033861" y="0"/>
                </a:lnTo>
                <a:lnTo>
                  <a:pt x="7033861" y="3511952"/>
                </a:lnTo>
                <a:lnTo>
                  <a:pt x="0" y="35119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609929" y="3426158"/>
            <a:ext cx="6258515" cy="875333"/>
          </a:xfrm>
          <a:prstGeom prst="rect">
            <a:avLst/>
          </a:prstGeom>
        </p:spPr>
        <p:txBody>
          <a:bodyPr anchor="t" rtlCol="false" tIns="0" lIns="0" bIns="0" rIns="0">
            <a:spAutoFit/>
          </a:bodyPr>
          <a:lstStyle/>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사진 탭 더보기 클릭 시 </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블로그 사진이 있는 기준으로 6개씩 정렬 되어 볼 수 있음</a:t>
            </a:r>
          </a:p>
          <a:p>
            <a:pPr algn="l" marL="241300" indent="-120650" lvl="1">
              <a:lnSpc>
                <a:spcPts val="2335"/>
              </a:lnSpc>
              <a:buAutoNum type="arabicPeriod" startAt="1"/>
            </a:pPr>
            <a:r>
              <a:rPr lang="en-US" sz="2000" spc="-95">
                <a:solidFill>
                  <a:srgbClr val="000000"/>
                </a:solidFill>
                <a:latin typeface="Source Han Sans KR"/>
                <a:ea typeface="Source Han Sans KR"/>
                <a:cs typeface="Source Han Sans KR"/>
                <a:sym typeface="Source Han Sans KR"/>
              </a:rPr>
              <a:t>각각 이미지를 클릭 시 상세 뷰로 이동함</a:t>
            </a:r>
          </a:p>
        </p:txBody>
      </p:sp>
      <p:sp>
        <p:nvSpPr>
          <p:cNvPr name="TextBox 9" id="9"/>
          <p:cNvSpPr txBox="true"/>
          <p:nvPr/>
        </p:nvSpPr>
        <p:spPr>
          <a:xfrm rot="0">
            <a:off x="9609929" y="2582638"/>
            <a:ext cx="3598240" cy="406564"/>
          </a:xfrm>
          <a:prstGeom prst="rect">
            <a:avLst/>
          </a:prstGeom>
        </p:spPr>
        <p:txBody>
          <a:bodyPr anchor="t" rtlCol="false" tIns="0" lIns="0" bIns="0" rIns="0">
            <a:spAutoFit/>
          </a:bodyPr>
          <a:lstStyle/>
          <a:p>
            <a:pPr algn="l">
              <a:lnSpc>
                <a:spcPts val="3147"/>
              </a:lnSpc>
            </a:pPr>
            <a:r>
              <a:rPr lang="en-US" b="true" sz="2400" spc="-184">
                <a:solidFill>
                  <a:srgbClr val="000000"/>
                </a:solidFill>
                <a:latin typeface="Source Han Sans KR Medium"/>
                <a:ea typeface="Source Han Sans KR Medium"/>
                <a:cs typeface="Source Han Sans KR Medium"/>
                <a:sym typeface="Source Han Sans KR Medium"/>
              </a:rPr>
              <a:t>블로그 기능</a:t>
            </a:r>
          </a:p>
        </p:txBody>
      </p:sp>
      <p:grpSp>
        <p:nvGrpSpPr>
          <p:cNvPr name="Group 10" id="10"/>
          <p:cNvGrpSpPr/>
          <p:nvPr/>
        </p:nvGrpSpPr>
        <p:grpSpPr>
          <a:xfrm rot="0">
            <a:off x="648116" y="5491238"/>
            <a:ext cx="10191333" cy="4303643"/>
            <a:chOff x="0" y="0"/>
            <a:chExt cx="13588444" cy="5738191"/>
          </a:xfrm>
        </p:grpSpPr>
        <p:sp>
          <p:nvSpPr>
            <p:cNvPr name="Freeform 11" id="11"/>
            <p:cNvSpPr/>
            <p:nvPr/>
          </p:nvSpPr>
          <p:spPr>
            <a:xfrm flipH="false" flipV="false" rot="0">
              <a:off x="0" y="0"/>
              <a:ext cx="13588492" cy="5738241"/>
            </a:xfrm>
            <a:custGeom>
              <a:avLst/>
              <a:gdLst/>
              <a:ahLst/>
              <a:cxnLst/>
              <a:rect r="r" b="b" t="t" l="l"/>
              <a:pathLst>
                <a:path h="5738241" w="13588492">
                  <a:moveTo>
                    <a:pt x="25400" y="0"/>
                  </a:moveTo>
                  <a:lnTo>
                    <a:pt x="13563092" y="0"/>
                  </a:lnTo>
                  <a:cubicBezTo>
                    <a:pt x="13577061" y="0"/>
                    <a:pt x="13588492" y="11430"/>
                    <a:pt x="13588492" y="25400"/>
                  </a:cubicBezTo>
                  <a:lnTo>
                    <a:pt x="13588492" y="5712841"/>
                  </a:lnTo>
                  <a:cubicBezTo>
                    <a:pt x="13588492" y="5726811"/>
                    <a:pt x="13577061" y="5738241"/>
                    <a:pt x="13563092" y="5738241"/>
                  </a:cubicBezTo>
                  <a:lnTo>
                    <a:pt x="25400" y="5738241"/>
                  </a:lnTo>
                  <a:cubicBezTo>
                    <a:pt x="11430" y="5738241"/>
                    <a:pt x="0" y="5726811"/>
                    <a:pt x="0" y="5712841"/>
                  </a:cubicBezTo>
                  <a:lnTo>
                    <a:pt x="0" y="25400"/>
                  </a:lnTo>
                  <a:cubicBezTo>
                    <a:pt x="0" y="11430"/>
                    <a:pt x="11430" y="0"/>
                    <a:pt x="25400" y="0"/>
                  </a:cubicBezTo>
                  <a:moveTo>
                    <a:pt x="25400" y="50800"/>
                  </a:moveTo>
                  <a:lnTo>
                    <a:pt x="25400" y="25400"/>
                  </a:lnTo>
                  <a:lnTo>
                    <a:pt x="50800" y="25400"/>
                  </a:lnTo>
                  <a:lnTo>
                    <a:pt x="50800" y="5712841"/>
                  </a:lnTo>
                  <a:lnTo>
                    <a:pt x="25400" y="5712841"/>
                  </a:lnTo>
                  <a:lnTo>
                    <a:pt x="25400" y="5687441"/>
                  </a:lnTo>
                  <a:lnTo>
                    <a:pt x="13563092" y="5687441"/>
                  </a:lnTo>
                  <a:lnTo>
                    <a:pt x="13563092" y="5712841"/>
                  </a:lnTo>
                  <a:lnTo>
                    <a:pt x="13537692" y="5712841"/>
                  </a:lnTo>
                  <a:lnTo>
                    <a:pt x="13537692" y="25400"/>
                  </a:lnTo>
                  <a:lnTo>
                    <a:pt x="13563092" y="25400"/>
                  </a:lnTo>
                  <a:lnTo>
                    <a:pt x="13563092" y="50800"/>
                  </a:lnTo>
                  <a:lnTo>
                    <a:pt x="25400" y="50800"/>
                  </a:lnTo>
                  <a:close/>
                </a:path>
              </a:pathLst>
            </a:custGeom>
            <a:solidFill>
              <a:srgbClr val="FF0000"/>
            </a:solidFill>
          </p:spPr>
        </p:sp>
      </p:grpSp>
      <p:grpSp>
        <p:nvGrpSpPr>
          <p:cNvPr name="Group 12" id="12"/>
          <p:cNvGrpSpPr/>
          <p:nvPr/>
        </p:nvGrpSpPr>
        <p:grpSpPr>
          <a:xfrm rot="0">
            <a:off x="409205" y="5360878"/>
            <a:ext cx="515922" cy="406794"/>
            <a:chOff x="0" y="0"/>
            <a:chExt cx="687896" cy="542392"/>
          </a:xfrm>
        </p:grpSpPr>
        <p:sp>
          <p:nvSpPr>
            <p:cNvPr name="Freeform 13" id="13"/>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14" id="14"/>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15" id="15"/>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2</a:t>
              </a:r>
            </a:p>
          </p:txBody>
        </p:sp>
      </p:grpSp>
      <p:grpSp>
        <p:nvGrpSpPr>
          <p:cNvPr name="Group 16" id="16"/>
          <p:cNvGrpSpPr/>
          <p:nvPr/>
        </p:nvGrpSpPr>
        <p:grpSpPr>
          <a:xfrm rot="0">
            <a:off x="5404924" y="1841067"/>
            <a:ext cx="578117" cy="351447"/>
            <a:chOff x="0" y="0"/>
            <a:chExt cx="770823" cy="468596"/>
          </a:xfrm>
        </p:grpSpPr>
        <p:sp>
          <p:nvSpPr>
            <p:cNvPr name="Freeform 17" id="17"/>
            <p:cNvSpPr/>
            <p:nvPr/>
          </p:nvSpPr>
          <p:spPr>
            <a:xfrm flipH="false" flipV="false" rot="0">
              <a:off x="0" y="0"/>
              <a:ext cx="770763" cy="468630"/>
            </a:xfrm>
            <a:custGeom>
              <a:avLst/>
              <a:gdLst/>
              <a:ahLst/>
              <a:cxnLst/>
              <a:rect r="r" b="b" t="t" l="l"/>
              <a:pathLst>
                <a:path h="468630" w="770763">
                  <a:moveTo>
                    <a:pt x="25400" y="0"/>
                  </a:moveTo>
                  <a:lnTo>
                    <a:pt x="745363" y="0"/>
                  </a:lnTo>
                  <a:cubicBezTo>
                    <a:pt x="759333" y="0"/>
                    <a:pt x="770763" y="11430"/>
                    <a:pt x="770763" y="25400"/>
                  </a:cubicBezTo>
                  <a:lnTo>
                    <a:pt x="770763" y="443230"/>
                  </a:lnTo>
                  <a:cubicBezTo>
                    <a:pt x="770763" y="457200"/>
                    <a:pt x="759333" y="468630"/>
                    <a:pt x="745363" y="468630"/>
                  </a:cubicBezTo>
                  <a:lnTo>
                    <a:pt x="25400" y="468630"/>
                  </a:lnTo>
                  <a:cubicBezTo>
                    <a:pt x="11430" y="468630"/>
                    <a:pt x="0" y="457200"/>
                    <a:pt x="0" y="443230"/>
                  </a:cubicBezTo>
                  <a:lnTo>
                    <a:pt x="0" y="25400"/>
                  </a:lnTo>
                  <a:cubicBezTo>
                    <a:pt x="0" y="11430"/>
                    <a:pt x="11430" y="0"/>
                    <a:pt x="25400" y="0"/>
                  </a:cubicBezTo>
                  <a:moveTo>
                    <a:pt x="25400" y="50800"/>
                  </a:moveTo>
                  <a:lnTo>
                    <a:pt x="25400" y="25400"/>
                  </a:lnTo>
                  <a:lnTo>
                    <a:pt x="50800" y="25400"/>
                  </a:lnTo>
                  <a:lnTo>
                    <a:pt x="50800" y="443230"/>
                  </a:lnTo>
                  <a:lnTo>
                    <a:pt x="25400" y="443230"/>
                  </a:lnTo>
                  <a:lnTo>
                    <a:pt x="25400" y="417830"/>
                  </a:lnTo>
                  <a:lnTo>
                    <a:pt x="745363" y="417830"/>
                  </a:lnTo>
                  <a:lnTo>
                    <a:pt x="745363" y="443230"/>
                  </a:lnTo>
                  <a:lnTo>
                    <a:pt x="719963" y="443230"/>
                  </a:lnTo>
                  <a:lnTo>
                    <a:pt x="719963" y="25400"/>
                  </a:lnTo>
                  <a:lnTo>
                    <a:pt x="745363" y="25400"/>
                  </a:lnTo>
                  <a:lnTo>
                    <a:pt x="745363" y="50800"/>
                  </a:lnTo>
                  <a:lnTo>
                    <a:pt x="25400" y="50800"/>
                  </a:lnTo>
                  <a:close/>
                </a:path>
              </a:pathLst>
            </a:custGeom>
            <a:solidFill>
              <a:srgbClr val="FF0000"/>
            </a:solidFill>
          </p:spPr>
        </p:sp>
      </p:grpSp>
      <p:grpSp>
        <p:nvGrpSpPr>
          <p:cNvPr name="Group 18" id="18"/>
          <p:cNvGrpSpPr/>
          <p:nvPr/>
        </p:nvGrpSpPr>
        <p:grpSpPr>
          <a:xfrm rot="0">
            <a:off x="5115271" y="1671745"/>
            <a:ext cx="515922" cy="406794"/>
            <a:chOff x="0" y="0"/>
            <a:chExt cx="687896" cy="542392"/>
          </a:xfrm>
        </p:grpSpPr>
        <p:sp>
          <p:nvSpPr>
            <p:cNvPr name="Freeform 19" id="19"/>
            <p:cNvSpPr/>
            <p:nvPr/>
          </p:nvSpPr>
          <p:spPr>
            <a:xfrm flipH="false" flipV="false" rot="0">
              <a:off x="16891" y="16891"/>
              <a:ext cx="654050" cy="508508"/>
            </a:xfrm>
            <a:custGeom>
              <a:avLst/>
              <a:gdLst/>
              <a:ahLst/>
              <a:cxnLst/>
              <a:rect r="r" b="b" t="t" l="l"/>
              <a:pathLst>
                <a:path h="508508" w="654050">
                  <a:moveTo>
                    <a:pt x="0" y="254254"/>
                  </a:moveTo>
                  <a:cubicBezTo>
                    <a:pt x="0" y="113919"/>
                    <a:pt x="146431" y="0"/>
                    <a:pt x="327025" y="0"/>
                  </a:cubicBezTo>
                  <a:cubicBezTo>
                    <a:pt x="507619" y="0"/>
                    <a:pt x="654050" y="113919"/>
                    <a:pt x="654050" y="254254"/>
                  </a:cubicBezTo>
                  <a:cubicBezTo>
                    <a:pt x="654050" y="394589"/>
                    <a:pt x="507619" y="508508"/>
                    <a:pt x="327025" y="508508"/>
                  </a:cubicBezTo>
                  <a:cubicBezTo>
                    <a:pt x="146431" y="508508"/>
                    <a:pt x="0" y="394716"/>
                    <a:pt x="0" y="254254"/>
                  </a:cubicBezTo>
                  <a:close/>
                </a:path>
              </a:pathLst>
            </a:custGeom>
            <a:solidFill>
              <a:srgbClr val="000000"/>
            </a:solidFill>
          </p:spPr>
        </p:sp>
        <p:sp>
          <p:nvSpPr>
            <p:cNvPr name="Freeform 20" id="20"/>
            <p:cNvSpPr/>
            <p:nvPr/>
          </p:nvSpPr>
          <p:spPr>
            <a:xfrm flipH="false" flipV="false" rot="0">
              <a:off x="0" y="0"/>
              <a:ext cx="687959" cy="542417"/>
            </a:xfrm>
            <a:custGeom>
              <a:avLst/>
              <a:gdLst/>
              <a:ahLst/>
              <a:cxnLst/>
              <a:rect r="r" b="b" t="t" l="l"/>
              <a:pathLst>
                <a:path h="542417" w="687959">
                  <a:moveTo>
                    <a:pt x="0" y="271145"/>
                  </a:moveTo>
                  <a:cubicBezTo>
                    <a:pt x="0" y="117729"/>
                    <a:pt x="158242" y="0"/>
                    <a:pt x="343916" y="0"/>
                  </a:cubicBezTo>
                  <a:cubicBezTo>
                    <a:pt x="529590" y="0"/>
                    <a:pt x="687959" y="117729"/>
                    <a:pt x="687959" y="271145"/>
                  </a:cubicBezTo>
                  <a:lnTo>
                    <a:pt x="670941" y="271145"/>
                  </a:lnTo>
                  <a:lnTo>
                    <a:pt x="687832" y="271145"/>
                  </a:lnTo>
                  <a:cubicBezTo>
                    <a:pt x="687832" y="424688"/>
                    <a:pt x="529590" y="542290"/>
                    <a:pt x="343916" y="542290"/>
                  </a:cubicBezTo>
                  <a:lnTo>
                    <a:pt x="343916" y="525399"/>
                  </a:lnTo>
                  <a:lnTo>
                    <a:pt x="343916" y="542290"/>
                  </a:lnTo>
                  <a:cubicBezTo>
                    <a:pt x="158242" y="542417"/>
                    <a:pt x="0" y="424688"/>
                    <a:pt x="0" y="271145"/>
                  </a:cubicBezTo>
                  <a:lnTo>
                    <a:pt x="16891" y="271145"/>
                  </a:lnTo>
                  <a:lnTo>
                    <a:pt x="33909" y="271145"/>
                  </a:lnTo>
                  <a:lnTo>
                    <a:pt x="16891" y="271145"/>
                  </a:lnTo>
                  <a:lnTo>
                    <a:pt x="0" y="271145"/>
                  </a:lnTo>
                  <a:moveTo>
                    <a:pt x="33909" y="271145"/>
                  </a:moveTo>
                  <a:cubicBezTo>
                    <a:pt x="33909" y="280543"/>
                    <a:pt x="26289" y="288036"/>
                    <a:pt x="17018" y="288036"/>
                  </a:cubicBezTo>
                  <a:cubicBezTo>
                    <a:pt x="7747" y="288036"/>
                    <a:pt x="0" y="280543"/>
                    <a:pt x="0" y="271145"/>
                  </a:cubicBezTo>
                  <a:cubicBezTo>
                    <a:pt x="0" y="261747"/>
                    <a:pt x="7620" y="254254"/>
                    <a:pt x="16891" y="254254"/>
                  </a:cubicBezTo>
                  <a:cubicBezTo>
                    <a:pt x="26162" y="254254"/>
                    <a:pt x="33782" y="261874"/>
                    <a:pt x="33782" y="271145"/>
                  </a:cubicBezTo>
                  <a:cubicBezTo>
                    <a:pt x="33782" y="398526"/>
                    <a:pt x="168402" y="508508"/>
                    <a:pt x="343916" y="508508"/>
                  </a:cubicBezTo>
                  <a:cubicBezTo>
                    <a:pt x="519430" y="508508"/>
                    <a:pt x="654050" y="398526"/>
                    <a:pt x="654050" y="271145"/>
                  </a:cubicBezTo>
                  <a:cubicBezTo>
                    <a:pt x="654050" y="143764"/>
                    <a:pt x="519430" y="33909"/>
                    <a:pt x="343916" y="33909"/>
                  </a:cubicBezTo>
                  <a:lnTo>
                    <a:pt x="343916" y="16891"/>
                  </a:lnTo>
                  <a:lnTo>
                    <a:pt x="343916" y="33909"/>
                  </a:lnTo>
                  <a:cubicBezTo>
                    <a:pt x="168402" y="33909"/>
                    <a:pt x="33782" y="143891"/>
                    <a:pt x="33782" y="271272"/>
                  </a:cubicBezTo>
                  <a:close/>
                </a:path>
              </a:pathLst>
            </a:custGeom>
            <a:solidFill>
              <a:srgbClr val="000000"/>
            </a:solidFill>
          </p:spPr>
        </p:sp>
        <p:sp>
          <p:nvSpPr>
            <p:cNvPr name="TextBox 21" id="21"/>
            <p:cNvSpPr txBox="true"/>
            <p:nvPr/>
          </p:nvSpPr>
          <p:spPr>
            <a:xfrm>
              <a:off x="0" y="0"/>
              <a:ext cx="687896" cy="542392"/>
            </a:xfrm>
            <a:prstGeom prst="rect">
              <a:avLst/>
            </a:prstGeom>
          </p:spPr>
          <p:txBody>
            <a:bodyPr anchor="ctr" rtlCol="false" tIns="50800" lIns="50800" bIns="50800" rIns="50800"/>
            <a:lstStyle/>
            <a:p>
              <a:pPr algn="ctr">
                <a:lnSpc>
                  <a:spcPts val="3359"/>
                </a:lnSpc>
              </a:pPr>
              <a:r>
                <a:rPr lang="en-US" sz="2799" spc="26">
                  <a:solidFill>
                    <a:srgbClr val="FFFFFF"/>
                  </a:solidFill>
                  <a:latin typeface="TT Rounds Condensed"/>
                  <a:ea typeface="TT Rounds Condensed"/>
                  <a:cs typeface="TT Rounds Condensed"/>
                  <a:sym typeface="TT Rounds Condensed"/>
                </a:rPr>
                <a:t>1</a:t>
              </a:r>
            </a:p>
          </p:txBody>
        </p:sp>
      </p:grpSp>
      <p:grpSp>
        <p:nvGrpSpPr>
          <p:cNvPr name="Group 22" id="22"/>
          <p:cNvGrpSpPr/>
          <p:nvPr/>
        </p:nvGrpSpPr>
        <p:grpSpPr>
          <a:xfrm rot="5400000">
            <a:off x="3049305" y="5078205"/>
            <a:ext cx="511670" cy="505126"/>
            <a:chOff x="0" y="0"/>
            <a:chExt cx="682227" cy="673501"/>
          </a:xfrm>
        </p:grpSpPr>
        <p:sp>
          <p:nvSpPr>
            <p:cNvPr name="Freeform 23" id="23"/>
            <p:cNvSpPr/>
            <p:nvPr/>
          </p:nvSpPr>
          <p:spPr>
            <a:xfrm flipH="false" flipV="false" rot="0">
              <a:off x="16891" y="16891"/>
              <a:ext cx="648462" cy="639699"/>
            </a:xfrm>
            <a:custGeom>
              <a:avLst/>
              <a:gdLst/>
              <a:ahLst/>
              <a:cxnLst/>
              <a:rect r="r" b="b" t="t" l="l"/>
              <a:pathLst>
                <a:path h="639699" w="648462">
                  <a:moveTo>
                    <a:pt x="0" y="159893"/>
                  </a:moveTo>
                  <a:lnTo>
                    <a:pt x="328422" y="159893"/>
                  </a:lnTo>
                  <a:lnTo>
                    <a:pt x="328422" y="0"/>
                  </a:lnTo>
                  <a:lnTo>
                    <a:pt x="648462" y="319786"/>
                  </a:lnTo>
                  <a:lnTo>
                    <a:pt x="328422" y="639699"/>
                  </a:lnTo>
                  <a:lnTo>
                    <a:pt x="328422" y="479806"/>
                  </a:lnTo>
                  <a:lnTo>
                    <a:pt x="0" y="479806"/>
                  </a:lnTo>
                  <a:close/>
                </a:path>
              </a:pathLst>
            </a:custGeom>
            <a:solidFill>
              <a:srgbClr val="FF0000"/>
            </a:solidFill>
          </p:spPr>
        </p:sp>
        <p:sp>
          <p:nvSpPr>
            <p:cNvPr name="Freeform 24" id="24"/>
            <p:cNvSpPr/>
            <p:nvPr/>
          </p:nvSpPr>
          <p:spPr>
            <a:xfrm flipH="false" flipV="false" rot="0">
              <a:off x="0" y="-1270"/>
              <a:ext cx="682117" cy="676148"/>
            </a:xfrm>
            <a:custGeom>
              <a:avLst/>
              <a:gdLst/>
              <a:ahLst/>
              <a:cxnLst/>
              <a:rect r="r" b="b" t="t" l="l"/>
              <a:pathLst>
                <a:path h="676148" w="682117">
                  <a:moveTo>
                    <a:pt x="16891" y="161163"/>
                  </a:moveTo>
                  <a:lnTo>
                    <a:pt x="345313" y="161163"/>
                  </a:lnTo>
                  <a:lnTo>
                    <a:pt x="345313" y="178054"/>
                  </a:lnTo>
                  <a:lnTo>
                    <a:pt x="328295" y="178054"/>
                  </a:lnTo>
                  <a:lnTo>
                    <a:pt x="328295" y="18161"/>
                  </a:lnTo>
                  <a:cubicBezTo>
                    <a:pt x="328295" y="11303"/>
                    <a:pt x="332359" y="5080"/>
                    <a:pt x="338709" y="2540"/>
                  </a:cubicBezTo>
                  <a:cubicBezTo>
                    <a:pt x="345059" y="0"/>
                    <a:pt x="352298" y="1397"/>
                    <a:pt x="357124" y="6223"/>
                  </a:cubicBezTo>
                  <a:lnTo>
                    <a:pt x="677164" y="326009"/>
                  </a:lnTo>
                  <a:cubicBezTo>
                    <a:pt x="680339" y="329184"/>
                    <a:pt x="682117" y="333502"/>
                    <a:pt x="682117" y="337947"/>
                  </a:cubicBezTo>
                  <a:cubicBezTo>
                    <a:pt x="682117" y="342392"/>
                    <a:pt x="680339" y="346710"/>
                    <a:pt x="677164" y="349885"/>
                  </a:cubicBezTo>
                  <a:lnTo>
                    <a:pt x="357251" y="669798"/>
                  </a:lnTo>
                  <a:cubicBezTo>
                    <a:pt x="352425" y="674624"/>
                    <a:pt x="345186" y="676148"/>
                    <a:pt x="338836" y="673481"/>
                  </a:cubicBezTo>
                  <a:cubicBezTo>
                    <a:pt x="332486" y="670814"/>
                    <a:pt x="328422" y="664718"/>
                    <a:pt x="328422" y="657860"/>
                  </a:cubicBezTo>
                  <a:lnTo>
                    <a:pt x="328422" y="497967"/>
                  </a:lnTo>
                  <a:lnTo>
                    <a:pt x="345313" y="497967"/>
                  </a:lnTo>
                  <a:lnTo>
                    <a:pt x="345313" y="514858"/>
                  </a:lnTo>
                  <a:lnTo>
                    <a:pt x="16891" y="514858"/>
                  </a:lnTo>
                  <a:cubicBezTo>
                    <a:pt x="7620" y="514858"/>
                    <a:pt x="0" y="507238"/>
                    <a:pt x="0" y="497967"/>
                  </a:cubicBezTo>
                  <a:lnTo>
                    <a:pt x="0" y="178054"/>
                  </a:lnTo>
                  <a:cubicBezTo>
                    <a:pt x="0" y="168656"/>
                    <a:pt x="7620" y="161163"/>
                    <a:pt x="16891" y="161163"/>
                  </a:cubicBezTo>
                  <a:moveTo>
                    <a:pt x="16891" y="195072"/>
                  </a:moveTo>
                  <a:lnTo>
                    <a:pt x="16891" y="178054"/>
                  </a:lnTo>
                  <a:lnTo>
                    <a:pt x="33909" y="178054"/>
                  </a:lnTo>
                  <a:lnTo>
                    <a:pt x="33909" y="497967"/>
                  </a:lnTo>
                  <a:lnTo>
                    <a:pt x="16891" y="497967"/>
                  </a:lnTo>
                  <a:lnTo>
                    <a:pt x="16891" y="480949"/>
                  </a:lnTo>
                  <a:lnTo>
                    <a:pt x="345313" y="480949"/>
                  </a:lnTo>
                  <a:cubicBezTo>
                    <a:pt x="354711" y="480949"/>
                    <a:pt x="362204" y="488569"/>
                    <a:pt x="362204" y="497840"/>
                  </a:cubicBezTo>
                  <a:lnTo>
                    <a:pt x="362204" y="657860"/>
                  </a:lnTo>
                  <a:lnTo>
                    <a:pt x="345313" y="657860"/>
                  </a:lnTo>
                  <a:lnTo>
                    <a:pt x="333375" y="645922"/>
                  </a:lnTo>
                  <a:lnTo>
                    <a:pt x="653415" y="326136"/>
                  </a:lnTo>
                  <a:lnTo>
                    <a:pt x="665353" y="338074"/>
                  </a:lnTo>
                  <a:lnTo>
                    <a:pt x="653415" y="350012"/>
                  </a:lnTo>
                  <a:lnTo>
                    <a:pt x="333248" y="30226"/>
                  </a:lnTo>
                  <a:lnTo>
                    <a:pt x="345186" y="18288"/>
                  </a:lnTo>
                  <a:lnTo>
                    <a:pt x="362077" y="18288"/>
                  </a:lnTo>
                  <a:lnTo>
                    <a:pt x="362077" y="178054"/>
                  </a:lnTo>
                  <a:cubicBezTo>
                    <a:pt x="362077" y="187452"/>
                    <a:pt x="354457" y="194945"/>
                    <a:pt x="345186" y="194945"/>
                  </a:cubicBezTo>
                  <a:lnTo>
                    <a:pt x="16891" y="194945"/>
                  </a:lnTo>
                  <a:close/>
                </a:path>
              </a:pathLst>
            </a:custGeom>
            <a:solidFill>
              <a:srgbClr val="FF0000"/>
            </a:solidFill>
          </p:spPr>
        </p:sp>
      </p:grpSp>
      <p:grpSp>
        <p:nvGrpSpPr>
          <p:cNvPr name="Group 25" id="25"/>
          <p:cNvGrpSpPr/>
          <p:nvPr/>
        </p:nvGrpSpPr>
        <p:grpSpPr>
          <a:xfrm rot="5400000">
            <a:off x="4035170" y="7279469"/>
            <a:ext cx="511670" cy="505126"/>
            <a:chOff x="0" y="0"/>
            <a:chExt cx="682227" cy="673501"/>
          </a:xfrm>
        </p:grpSpPr>
        <p:sp>
          <p:nvSpPr>
            <p:cNvPr name="Freeform 26" id="26"/>
            <p:cNvSpPr/>
            <p:nvPr/>
          </p:nvSpPr>
          <p:spPr>
            <a:xfrm flipH="false" flipV="false" rot="0">
              <a:off x="16891" y="16891"/>
              <a:ext cx="648462" cy="639699"/>
            </a:xfrm>
            <a:custGeom>
              <a:avLst/>
              <a:gdLst/>
              <a:ahLst/>
              <a:cxnLst/>
              <a:rect r="r" b="b" t="t" l="l"/>
              <a:pathLst>
                <a:path h="639699" w="648462">
                  <a:moveTo>
                    <a:pt x="0" y="159893"/>
                  </a:moveTo>
                  <a:lnTo>
                    <a:pt x="328422" y="159893"/>
                  </a:lnTo>
                  <a:lnTo>
                    <a:pt x="328422" y="0"/>
                  </a:lnTo>
                  <a:lnTo>
                    <a:pt x="648462" y="319786"/>
                  </a:lnTo>
                  <a:lnTo>
                    <a:pt x="328422" y="639699"/>
                  </a:lnTo>
                  <a:lnTo>
                    <a:pt x="328422" y="479806"/>
                  </a:lnTo>
                  <a:lnTo>
                    <a:pt x="0" y="479806"/>
                  </a:lnTo>
                  <a:close/>
                </a:path>
              </a:pathLst>
            </a:custGeom>
            <a:solidFill>
              <a:srgbClr val="FF0000"/>
            </a:solidFill>
          </p:spPr>
        </p:sp>
        <p:sp>
          <p:nvSpPr>
            <p:cNvPr name="Freeform 27" id="27"/>
            <p:cNvSpPr/>
            <p:nvPr/>
          </p:nvSpPr>
          <p:spPr>
            <a:xfrm flipH="false" flipV="false" rot="0">
              <a:off x="0" y="-1270"/>
              <a:ext cx="682117" cy="676148"/>
            </a:xfrm>
            <a:custGeom>
              <a:avLst/>
              <a:gdLst/>
              <a:ahLst/>
              <a:cxnLst/>
              <a:rect r="r" b="b" t="t" l="l"/>
              <a:pathLst>
                <a:path h="676148" w="682117">
                  <a:moveTo>
                    <a:pt x="16891" y="161163"/>
                  </a:moveTo>
                  <a:lnTo>
                    <a:pt x="345313" y="161163"/>
                  </a:lnTo>
                  <a:lnTo>
                    <a:pt x="345313" y="178054"/>
                  </a:lnTo>
                  <a:lnTo>
                    <a:pt x="328295" y="178054"/>
                  </a:lnTo>
                  <a:lnTo>
                    <a:pt x="328295" y="18161"/>
                  </a:lnTo>
                  <a:cubicBezTo>
                    <a:pt x="328295" y="11303"/>
                    <a:pt x="332359" y="5080"/>
                    <a:pt x="338709" y="2540"/>
                  </a:cubicBezTo>
                  <a:cubicBezTo>
                    <a:pt x="345059" y="0"/>
                    <a:pt x="352298" y="1397"/>
                    <a:pt x="357124" y="6223"/>
                  </a:cubicBezTo>
                  <a:lnTo>
                    <a:pt x="677164" y="326009"/>
                  </a:lnTo>
                  <a:cubicBezTo>
                    <a:pt x="680339" y="329184"/>
                    <a:pt x="682117" y="333502"/>
                    <a:pt x="682117" y="337947"/>
                  </a:cubicBezTo>
                  <a:cubicBezTo>
                    <a:pt x="682117" y="342392"/>
                    <a:pt x="680339" y="346710"/>
                    <a:pt x="677164" y="349885"/>
                  </a:cubicBezTo>
                  <a:lnTo>
                    <a:pt x="357251" y="669798"/>
                  </a:lnTo>
                  <a:cubicBezTo>
                    <a:pt x="352425" y="674624"/>
                    <a:pt x="345186" y="676148"/>
                    <a:pt x="338836" y="673481"/>
                  </a:cubicBezTo>
                  <a:cubicBezTo>
                    <a:pt x="332486" y="670814"/>
                    <a:pt x="328422" y="664718"/>
                    <a:pt x="328422" y="657860"/>
                  </a:cubicBezTo>
                  <a:lnTo>
                    <a:pt x="328422" y="497967"/>
                  </a:lnTo>
                  <a:lnTo>
                    <a:pt x="345313" y="497967"/>
                  </a:lnTo>
                  <a:lnTo>
                    <a:pt x="345313" y="514858"/>
                  </a:lnTo>
                  <a:lnTo>
                    <a:pt x="16891" y="514858"/>
                  </a:lnTo>
                  <a:cubicBezTo>
                    <a:pt x="7620" y="514858"/>
                    <a:pt x="0" y="507238"/>
                    <a:pt x="0" y="497967"/>
                  </a:cubicBezTo>
                  <a:lnTo>
                    <a:pt x="0" y="178054"/>
                  </a:lnTo>
                  <a:cubicBezTo>
                    <a:pt x="0" y="168656"/>
                    <a:pt x="7620" y="161163"/>
                    <a:pt x="16891" y="161163"/>
                  </a:cubicBezTo>
                  <a:moveTo>
                    <a:pt x="16891" y="195072"/>
                  </a:moveTo>
                  <a:lnTo>
                    <a:pt x="16891" y="178054"/>
                  </a:lnTo>
                  <a:lnTo>
                    <a:pt x="33909" y="178054"/>
                  </a:lnTo>
                  <a:lnTo>
                    <a:pt x="33909" y="497967"/>
                  </a:lnTo>
                  <a:lnTo>
                    <a:pt x="16891" y="497967"/>
                  </a:lnTo>
                  <a:lnTo>
                    <a:pt x="16891" y="480949"/>
                  </a:lnTo>
                  <a:lnTo>
                    <a:pt x="345313" y="480949"/>
                  </a:lnTo>
                  <a:cubicBezTo>
                    <a:pt x="354711" y="480949"/>
                    <a:pt x="362204" y="488569"/>
                    <a:pt x="362204" y="497840"/>
                  </a:cubicBezTo>
                  <a:lnTo>
                    <a:pt x="362204" y="657860"/>
                  </a:lnTo>
                  <a:lnTo>
                    <a:pt x="345313" y="657860"/>
                  </a:lnTo>
                  <a:lnTo>
                    <a:pt x="333375" y="645922"/>
                  </a:lnTo>
                  <a:lnTo>
                    <a:pt x="653415" y="326136"/>
                  </a:lnTo>
                  <a:lnTo>
                    <a:pt x="665353" y="338074"/>
                  </a:lnTo>
                  <a:lnTo>
                    <a:pt x="653415" y="350012"/>
                  </a:lnTo>
                  <a:lnTo>
                    <a:pt x="333248" y="30226"/>
                  </a:lnTo>
                  <a:lnTo>
                    <a:pt x="345186" y="18288"/>
                  </a:lnTo>
                  <a:lnTo>
                    <a:pt x="362077" y="18288"/>
                  </a:lnTo>
                  <a:lnTo>
                    <a:pt x="362077" y="178054"/>
                  </a:lnTo>
                  <a:cubicBezTo>
                    <a:pt x="362077" y="187452"/>
                    <a:pt x="354457" y="194945"/>
                    <a:pt x="345186" y="194945"/>
                  </a:cubicBezTo>
                  <a:lnTo>
                    <a:pt x="16891" y="194945"/>
                  </a:lnTo>
                  <a:close/>
                </a:path>
              </a:pathLst>
            </a:custGeom>
            <a:solidFill>
              <a:srgbClr val="FF0000"/>
            </a:solidFill>
          </p:spPr>
        </p:sp>
      </p:gr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82588" y="6782489"/>
            <a:ext cx="13297223"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761182" y="5107813"/>
            <a:ext cx="6382739" cy="1260486"/>
          </a:xfrm>
          <a:prstGeom prst="rect">
            <a:avLst/>
          </a:prstGeom>
        </p:spPr>
        <p:txBody>
          <a:bodyPr anchor="t" rtlCol="false" tIns="0" lIns="0" bIns="0" rIns="0">
            <a:spAutoFit/>
          </a:bodyPr>
          <a:lstStyle/>
          <a:p>
            <a:pPr algn="l">
              <a:lnSpc>
                <a:spcPts val="9674"/>
              </a:lnSpc>
            </a:pPr>
            <a:r>
              <a:rPr lang="en-US" sz="9214" spc="-617" b="true">
                <a:solidFill>
                  <a:srgbClr val="000000"/>
                </a:solidFill>
                <a:latin typeface="Source Han Sans KR Bold"/>
                <a:ea typeface="Source Han Sans KR Bold"/>
                <a:cs typeface="Source Han Sans KR Bold"/>
                <a:sym typeface="Source Han Sans KR Bold"/>
              </a:rPr>
              <a:t>주문 &amp; 관리자</a:t>
            </a:r>
          </a:p>
        </p:txBody>
      </p:sp>
      <p:sp>
        <p:nvSpPr>
          <p:cNvPr name="TextBox 4" id="4"/>
          <p:cNvSpPr txBox="true"/>
          <p:nvPr/>
        </p:nvSpPr>
        <p:spPr>
          <a:xfrm rot="0">
            <a:off x="7503361" y="5892843"/>
            <a:ext cx="2690243" cy="475456"/>
          </a:xfrm>
          <a:prstGeom prst="rect">
            <a:avLst/>
          </a:prstGeom>
        </p:spPr>
        <p:txBody>
          <a:bodyPr anchor="t" rtlCol="false" tIns="0" lIns="0" bIns="0" rIns="0">
            <a:spAutoFit/>
          </a:bodyPr>
          <a:lstStyle/>
          <a:p>
            <a:pPr algn="l">
              <a:lnSpc>
                <a:spcPts val="3798"/>
              </a:lnSpc>
            </a:pPr>
            <a:r>
              <a:rPr lang="en-US" b="true" sz="3303" spc="-237">
                <a:solidFill>
                  <a:srgbClr val="000000"/>
                </a:solidFill>
                <a:latin typeface="Source Han Sans KR Medium"/>
                <a:ea typeface="Source Han Sans KR Medium"/>
                <a:cs typeface="Source Han Sans KR Medium"/>
                <a:sym typeface="Source Han Sans KR Medium"/>
              </a:rPr>
              <a:t>[이규림 담당 ]</a:t>
            </a:r>
          </a:p>
        </p:txBody>
      </p:sp>
      <p:grpSp>
        <p:nvGrpSpPr>
          <p:cNvPr name="Group 5" id="5"/>
          <p:cNvGrpSpPr/>
          <p:nvPr/>
        </p:nvGrpSpPr>
        <p:grpSpPr>
          <a:xfrm rot="0">
            <a:off x="13979811" y="0"/>
            <a:ext cx="4308189" cy="10287000"/>
            <a:chOff x="0" y="0"/>
            <a:chExt cx="5744252" cy="13716000"/>
          </a:xfrm>
        </p:grpSpPr>
        <p:sp>
          <p:nvSpPr>
            <p:cNvPr name="Freeform 6" id="6"/>
            <p:cNvSpPr/>
            <p:nvPr/>
          </p:nvSpPr>
          <p:spPr>
            <a:xfrm flipH="false" flipV="false" rot="0">
              <a:off x="0" y="0"/>
              <a:ext cx="5744252" cy="13716023"/>
            </a:xfrm>
            <a:custGeom>
              <a:avLst/>
              <a:gdLst/>
              <a:ahLst/>
              <a:cxnLst/>
              <a:rect r="r" b="b" t="t" l="l"/>
              <a:pathLst>
                <a:path h="13716023" w="5744252">
                  <a:moveTo>
                    <a:pt x="0" y="0"/>
                  </a:moveTo>
                  <a:lnTo>
                    <a:pt x="5744252" y="0"/>
                  </a:lnTo>
                  <a:lnTo>
                    <a:pt x="5744252" y="13716023"/>
                  </a:lnTo>
                  <a:lnTo>
                    <a:pt x="0" y="13716023"/>
                  </a:lnTo>
                  <a:lnTo>
                    <a:pt x="0" y="0"/>
                  </a:lnTo>
                  <a:close/>
                </a:path>
              </a:pathLst>
            </a:custGeom>
            <a:blipFill>
              <a:blip r:embed="rId2"/>
              <a:stretch>
                <a:fillRect l="-129195" t="0" r="-129195" b="0"/>
              </a:stretch>
            </a:blipFill>
          </p:spPr>
        </p:sp>
      </p:gr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60516" y="1069514"/>
            <a:ext cx="14315238" cy="9525"/>
            <a:chOff x="0" y="0"/>
            <a:chExt cx="19086984" cy="12700"/>
          </a:xfrm>
        </p:grpSpPr>
        <p:sp>
          <p:nvSpPr>
            <p:cNvPr name="Freeform 3" id="3"/>
            <p:cNvSpPr/>
            <p:nvPr/>
          </p:nvSpPr>
          <p:spPr>
            <a:xfrm flipH="false" flipV="false" rot="0">
              <a:off x="0" y="0"/>
              <a:ext cx="19086957" cy="12700"/>
            </a:xfrm>
            <a:custGeom>
              <a:avLst/>
              <a:gdLst/>
              <a:ahLst/>
              <a:cxnLst/>
              <a:rect r="r" b="b" t="t" l="l"/>
              <a:pathLst>
                <a:path h="12700" w="19086957">
                  <a:moveTo>
                    <a:pt x="6350" y="0"/>
                  </a:moveTo>
                  <a:lnTo>
                    <a:pt x="19080607" y="0"/>
                  </a:lnTo>
                  <a:cubicBezTo>
                    <a:pt x="19084164" y="0"/>
                    <a:pt x="19086957" y="2794"/>
                    <a:pt x="19086957" y="6350"/>
                  </a:cubicBezTo>
                  <a:cubicBezTo>
                    <a:pt x="19086957" y="9906"/>
                    <a:pt x="19084164" y="12700"/>
                    <a:pt x="1908060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1512951" y="6653331"/>
            <a:ext cx="15262097" cy="2798637"/>
          </a:xfrm>
          <a:prstGeom prst="rect">
            <a:avLst/>
          </a:prstGeom>
        </p:spPr>
        <p:txBody>
          <a:bodyPr anchor="t" rtlCol="false" tIns="0" lIns="0" bIns="0" rIns="0">
            <a:spAutoFit/>
          </a:bodyPr>
          <a:lstStyle/>
          <a:p>
            <a:pPr algn="just">
              <a:lnSpc>
                <a:spcPts val="4223"/>
              </a:lnSpc>
            </a:pPr>
            <a:r>
              <a:rPr lang="en-US" sz="2200">
                <a:solidFill>
                  <a:srgbClr val="000000"/>
                </a:solidFill>
                <a:latin typeface="Source Han Sans KR"/>
                <a:ea typeface="Source Han Sans KR"/>
                <a:cs typeface="Source Han Sans KR"/>
                <a:sym typeface="Source Han Sans KR"/>
              </a:rPr>
              <a:t> 장바구니에 담기 버튼을 누르면 상품의 정보가 담긴 장바구니로 이동함.</a:t>
            </a:r>
          </a:p>
          <a:p>
            <a:pPr algn="just">
              <a:lnSpc>
                <a:spcPts val="4223"/>
              </a:lnSpc>
            </a:pPr>
            <a:r>
              <a:rPr lang="en-US" sz="2200">
                <a:solidFill>
                  <a:srgbClr val="000000"/>
                </a:solidFill>
                <a:latin typeface="Source Han Sans KR"/>
                <a:ea typeface="Source Han Sans KR"/>
                <a:cs typeface="Source Han Sans KR"/>
                <a:sym typeface="Source Han Sans KR"/>
              </a:rPr>
              <a:t>1. 장바구니가 생성되어  목록이 보임.  장바구니에 담긴 물건의 합계금액도 함께 제시됨.</a:t>
            </a:r>
          </a:p>
          <a:p>
            <a:pPr algn="just">
              <a:lnSpc>
                <a:spcPts val="4223"/>
              </a:lnSpc>
            </a:pPr>
            <a:r>
              <a:rPr lang="en-US" sz="2200">
                <a:solidFill>
                  <a:srgbClr val="000000"/>
                </a:solidFill>
                <a:latin typeface="Source Han Sans KR"/>
                <a:ea typeface="Source Han Sans KR"/>
                <a:cs typeface="Source Han Sans KR"/>
                <a:sym typeface="Source Han Sans KR"/>
              </a:rPr>
              <a:t>2. 장바구니 상품 수를 수정하여 입력하면 개수가 수정됨. </a:t>
            </a:r>
          </a:p>
          <a:p>
            <a:pPr algn="just">
              <a:lnSpc>
                <a:spcPts val="4223"/>
              </a:lnSpc>
            </a:pPr>
            <a:r>
              <a:rPr lang="en-US" sz="2200">
                <a:solidFill>
                  <a:srgbClr val="000000"/>
                </a:solidFill>
                <a:latin typeface="Source Han Sans KR"/>
                <a:ea typeface="Source Han Sans KR"/>
                <a:cs typeface="Source Han Sans KR"/>
                <a:sym typeface="Source Han Sans KR"/>
              </a:rPr>
              <a:t>     (같은 수를 입력하면  값을 수정해서 입력해 달라는 메시지가 뜨고 수정이 되면 입력한 값으로 수정되었다는 메시지가 뜸.)</a:t>
            </a:r>
          </a:p>
          <a:p>
            <a:pPr algn="just">
              <a:lnSpc>
                <a:spcPts val="4223"/>
              </a:lnSpc>
            </a:pPr>
            <a:r>
              <a:rPr lang="en-US" sz="2200">
                <a:solidFill>
                  <a:srgbClr val="000000"/>
                </a:solidFill>
                <a:latin typeface="Source Han Sans KR"/>
                <a:ea typeface="Source Han Sans KR"/>
                <a:cs typeface="Source Han Sans KR"/>
                <a:sym typeface="Source Han Sans KR"/>
              </a:rPr>
              <a:t>3. 장바구니 목록에서 체크(여러 개도 가능)를 한 뒤 주문하기,  삭제하기, 장바구니 비우기 버튼을 누르면  기능이 실현됨. </a:t>
            </a:r>
          </a:p>
        </p:txBody>
      </p:sp>
      <p:sp>
        <p:nvSpPr>
          <p:cNvPr name="TextBox 5" id="5"/>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장바구니</a:t>
            </a:r>
          </a:p>
        </p:txBody>
      </p:sp>
      <p:sp>
        <p:nvSpPr>
          <p:cNvPr name="Freeform 6" id="6"/>
          <p:cNvSpPr/>
          <p:nvPr/>
        </p:nvSpPr>
        <p:spPr>
          <a:xfrm flipH="false" flipV="false" rot="0">
            <a:off x="1890648" y="1365629"/>
            <a:ext cx="14859000" cy="5281863"/>
          </a:xfrm>
          <a:custGeom>
            <a:avLst/>
            <a:gdLst/>
            <a:ahLst/>
            <a:cxnLst/>
            <a:rect r="r" b="b" t="t" l="l"/>
            <a:pathLst>
              <a:path h="5281863" w="14859000">
                <a:moveTo>
                  <a:pt x="0" y="0"/>
                </a:moveTo>
                <a:lnTo>
                  <a:pt x="14859000" y="0"/>
                </a:lnTo>
                <a:lnTo>
                  <a:pt x="14859000" y="5281863"/>
                </a:lnTo>
                <a:lnTo>
                  <a:pt x="0" y="5281863"/>
                </a:lnTo>
                <a:lnTo>
                  <a:pt x="0" y="0"/>
                </a:lnTo>
                <a:close/>
              </a:path>
            </a:pathLst>
          </a:custGeom>
          <a:blipFill>
            <a:blip r:embed="rId2"/>
            <a:stretch>
              <a:fillRect l="0" t="0" r="0" b="0"/>
            </a:stretch>
          </a:blipFill>
        </p:spPr>
      </p:sp>
      <p:grpSp>
        <p:nvGrpSpPr>
          <p:cNvPr name="Group 7" id="7"/>
          <p:cNvGrpSpPr/>
          <p:nvPr/>
        </p:nvGrpSpPr>
        <p:grpSpPr>
          <a:xfrm rot="0">
            <a:off x="4079271" y="3341693"/>
            <a:ext cx="12226925" cy="1657293"/>
            <a:chOff x="0" y="0"/>
            <a:chExt cx="16302567" cy="2209724"/>
          </a:xfrm>
        </p:grpSpPr>
        <p:sp>
          <p:nvSpPr>
            <p:cNvPr name="Freeform 8" id="8"/>
            <p:cNvSpPr/>
            <p:nvPr/>
          </p:nvSpPr>
          <p:spPr>
            <a:xfrm flipH="false" flipV="false" rot="0">
              <a:off x="0" y="0"/>
              <a:ext cx="16302482" cy="2209673"/>
            </a:xfrm>
            <a:custGeom>
              <a:avLst/>
              <a:gdLst/>
              <a:ahLst/>
              <a:cxnLst/>
              <a:rect r="r" b="b" t="t" l="l"/>
              <a:pathLst>
                <a:path h="2209673" w="16302482">
                  <a:moveTo>
                    <a:pt x="23241" y="0"/>
                  </a:moveTo>
                  <a:lnTo>
                    <a:pt x="16279240" y="0"/>
                  </a:lnTo>
                  <a:cubicBezTo>
                    <a:pt x="16292068" y="0"/>
                    <a:pt x="16302482" y="10414"/>
                    <a:pt x="16302482" y="23241"/>
                  </a:cubicBezTo>
                  <a:lnTo>
                    <a:pt x="16302482" y="2186432"/>
                  </a:lnTo>
                  <a:cubicBezTo>
                    <a:pt x="16302482" y="2199259"/>
                    <a:pt x="16292068" y="2209673"/>
                    <a:pt x="16279240" y="2209673"/>
                  </a:cubicBezTo>
                  <a:lnTo>
                    <a:pt x="23241" y="2209673"/>
                  </a:lnTo>
                  <a:cubicBezTo>
                    <a:pt x="10414" y="2209673"/>
                    <a:pt x="0" y="2199259"/>
                    <a:pt x="0" y="2186432"/>
                  </a:cubicBezTo>
                  <a:lnTo>
                    <a:pt x="0" y="23241"/>
                  </a:lnTo>
                  <a:cubicBezTo>
                    <a:pt x="0" y="10414"/>
                    <a:pt x="10414" y="0"/>
                    <a:pt x="23241" y="0"/>
                  </a:cubicBezTo>
                  <a:moveTo>
                    <a:pt x="23241" y="46609"/>
                  </a:moveTo>
                  <a:lnTo>
                    <a:pt x="23241" y="23241"/>
                  </a:lnTo>
                  <a:lnTo>
                    <a:pt x="46609" y="23241"/>
                  </a:lnTo>
                  <a:lnTo>
                    <a:pt x="46609" y="2186432"/>
                  </a:lnTo>
                  <a:lnTo>
                    <a:pt x="23241" y="2186432"/>
                  </a:lnTo>
                  <a:lnTo>
                    <a:pt x="23241" y="2163191"/>
                  </a:lnTo>
                  <a:lnTo>
                    <a:pt x="16279240" y="2163191"/>
                  </a:lnTo>
                  <a:lnTo>
                    <a:pt x="16279240" y="2186432"/>
                  </a:lnTo>
                  <a:lnTo>
                    <a:pt x="16256000" y="2186432"/>
                  </a:lnTo>
                  <a:lnTo>
                    <a:pt x="16256000" y="23241"/>
                  </a:lnTo>
                  <a:lnTo>
                    <a:pt x="16279240" y="23241"/>
                  </a:lnTo>
                  <a:lnTo>
                    <a:pt x="16279240" y="46609"/>
                  </a:lnTo>
                  <a:lnTo>
                    <a:pt x="23241" y="46609"/>
                  </a:lnTo>
                  <a:close/>
                </a:path>
              </a:pathLst>
            </a:custGeom>
            <a:solidFill>
              <a:srgbClr val="FF0000"/>
            </a:solidFill>
          </p:spPr>
        </p:sp>
      </p:grpSp>
      <p:grpSp>
        <p:nvGrpSpPr>
          <p:cNvPr name="Group 9" id="9"/>
          <p:cNvGrpSpPr/>
          <p:nvPr/>
        </p:nvGrpSpPr>
        <p:grpSpPr>
          <a:xfrm rot="0">
            <a:off x="3789317" y="3589521"/>
            <a:ext cx="600165" cy="613229"/>
            <a:chOff x="0" y="0"/>
            <a:chExt cx="800220" cy="817639"/>
          </a:xfrm>
        </p:grpSpPr>
        <p:sp>
          <p:nvSpPr>
            <p:cNvPr name="Freeform 10" id="10"/>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11" id="11"/>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12" id="12"/>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1</a:t>
              </a:r>
            </a:p>
          </p:txBody>
        </p:sp>
      </p:grpSp>
      <p:grpSp>
        <p:nvGrpSpPr>
          <p:cNvPr name="Group 13" id="13"/>
          <p:cNvGrpSpPr/>
          <p:nvPr/>
        </p:nvGrpSpPr>
        <p:grpSpPr>
          <a:xfrm rot="0">
            <a:off x="8262938" y="4387488"/>
            <a:ext cx="3463925" cy="674157"/>
            <a:chOff x="0" y="0"/>
            <a:chExt cx="4618567" cy="898876"/>
          </a:xfrm>
        </p:grpSpPr>
        <p:sp>
          <p:nvSpPr>
            <p:cNvPr name="Freeform 14" id="14"/>
            <p:cNvSpPr/>
            <p:nvPr/>
          </p:nvSpPr>
          <p:spPr>
            <a:xfrm flipH="false" flipV="false" rot="0">
              <a:off x="0" y="0"/>
              <a:ext cx="4618482" cy="898906"/>
            </a:xfrm>
            <a:custGeom>
              <a:avLst/>
              <a:gdLst/>
              <a:ahLst/>
              <a:cxnLst/>
              <a:rect r="r" b="b" t="t" l="l"/>
              <a:pathLst>
                <a:path h="898906" w="4618482">
                  <a:moveTo>
                    <a:pt x="23241" y="0"/>
                  </a:moveTo>
                  <a:lnTo>
                    <a:pt x="4595241" y="0"/>
                  </a:lnTo>
                  <a:cubicBezTo>
                    <a:pt x="4608068" y="0"/>
                    <a:pt x="4618482" y="10414"/>
                    <a:pt x="4618482" y="23241"/>
                  </a:cubicBezTo>
                  <a:lnTo>
                    <a:pt x="4618482" y="875538"/>
                  </a:lnTo>
                  <a:cubicBezTo>
                    <a:pt x="4618482" y="888365"/>
                    <a:pt x="4608068" y="898779"/>
                    <a:pt x="4595241" y="898779"/>
                  </a:cubicBezTo>
                  <a:lnTo>
                    <a:pt x="23241" y="898779"/>
                  </a:lnTo>
                  <a:cubicBezTo>
                    <a:pt x="10414" y="898906"/>
                    <a:pt x="0" y="888492"/>
                    <a:pt x="0" y="875538"/>
                  </a:cubicBezTo>
                  <a:lnTo>
                    <a:pt x="0" y="23241"/>
                  </a:lnTo>
                  <a:cubicBezTo>
                    <a:pt x="0" y="10414"/>
                    <a:pt x="10414" y="0"/>
                    <a:pt x="23241" y="0"/>
                  </a:cubicBezTo>
                  <a:moveTo>
                    <a:pt x="23241" y="46609"/>
                  </a:moveTo>
                  <a:lnTo>
                    <a:pt x="23241" y="23241"/>
                  </a:lnTo>
                  <a:lnTo>
                    <a:pt x="46609" y="23241"/>
                  </a:lnTo>
                  <a:lnTo>
                    <a:pt x="46609" y="875538"/>
                  </a:lnTo>
                  <a:lnTo>
                    <a:pt x="23241" y="875538"/>
                  </a:lnTo>
                  <a:lnTo>
                    <a:pt x="23241" y="852297"/>
                  </a:lnTo>
                  <a:lnTo>
                    <a:pt x="4595241" y="852297"/>
                  </a:lnTo>
                  <a:lnTo>
                    <a:pt x="4595241" y="875538"/>
                  </a:lnTo>
                  <a:lnTo>
                    <a:pt x="4572000" y="875538"/>
                  </a:lnTo>
                  <a:lnTo>
                    <a:pt x="4572000" y="23241"/>
                  </a:lnTo>
                  <a:lnTo>
                    <a:pt x="4595241" y="23241"/>
                  </a:lnTo>
                  <a:lnTo>
                    <a:pt x="4595241" y="46609"/>
                  </a:lnTo>
                  <a:lnTo>
                    <a:pt x="23241" y="46609"/>
                  </a:lnTo>
                  <a:close/>
                </a:path>
              </a:pathLst>
            </a:custGeom>
            <a:solidFill>
              <a:srgbClr val="FF0000"/>
            </a:solidFill>
          </p:spPr>
        </p:sp>
      </p:grpSp>
      <p:grpSp>
        <p:nvGrpSpPr>
          <p:cNvPr name="Group 15" id="15"/>
          <p:cNvGrpSpPr/>
          <p:nvPr/>
        </p:nvGrpSpPr>
        <p:grpSpPr>
          <a:xfrm rot="0">
            <a:off x="7868726" y="3898628"/>
            <a:ext cx="600165" cy="613229"/>
            <a:chOff x="0" y="0"/>
            <a:chExt cx="800220" cy="817639"/>
          </a:xfrm>
        </p:grpSpPr>
        <p:sp>
          <p:nvSpPr>
            <p:cNvPr name="Freeform 16" id="16"/>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17" id="17"/>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18" id="18"/>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2</a:t>
              </a:r>
            </a:p>
          </p:txBody>
        </p:sp>
      </p:grpSp>
      <p:grpSp>
        <p:nvGrpSpPr>
          <p:cNvPr name="Group 19" id="19"/>
          <p:cNvGrpSpPr/>
          <p:nvPr/>
        </p:nvGrpSpPr>
        <p:grpSpPr>
          <a:xfrm rot="0">
            <a:off x="11158538" y="5288014"/>
            <a:ext cx="5147659" cy="622754"/>
            <a:chOff x="0" y="0"/>
            <a:chExt cx="6863545" cy="830339"/>
          </a:xfrm>
        </p:grpSpPr>
        <p:sp>
          <p:nvSpPr>
            <p:cNvPr name="Freeform 20" id="20"/>
            <p:cNvSpPr/>
            <p:nvPr/>
          </p:nvSpPr>
          <p:spPr>
            <a:xfrm flipH="false" flipV="false" rot="0">
              <a:off x="0" y="0"/>
              <a:ext cx="6863461" cy="830326"/>
            </a:xfrm>
            <a:custGeom>
              <a:avLst/>
              <a:gdLst/>
              <a:ahLst/>
              <a:cxnLst/>
              <a:rect r="r" b="b" t="t" l="l"/>
              <a:pathLst>
                <a:path h="830326" w="6863461">
                  <a:moveTo>
                    <a:pt x="23241" y="0"/>
                  </a:moveTo>
                  <a:lnTo>
                    <a:pt x="6840220" y="0"/>
                  </a:lnTo>
                  <a:cubicBezTo>
                    <a:pt x="6853047" y="0"/>
                    <a:pt x="6863461" y="10414"/>
                    <a:pt x="6863461" y="23241"/>
                  </a:cubicBezTo>
                  <a:lnTo>
                    <a:pt x="6863461" y="807085"/>
                  </a:lnTo>
                  <a:cubicBezTo>
                    <a:pt x="6863461" y="819912"/>
                    <a:pt x="6853047" y="830326"/>
                    <a:pt x="6840220" y="830326"/>
                  </a:cubicBezTo>
                  <a:lnTo>
                    <a:pt x="23241" y="830326"/>
                  </a:lnTo>
                  <a:cubicBezTo>
                    <a:pt x="10414" y="830326"/>
                    <a:pt x="0" y="819912"/>
                    <a:pt x="0" y="807085"/>
                  </a:cubicBezTo>
                  <a:lnTo>
                    <a:pt x="0" y="23241"/>
                  </a:lnTo>
                  <a:cubicBezTo>
                    <a:pt x="0" y="10414"/>
                    <a:pt x="10414" y="0"/>
                    <a:pt x="23241" y="0"/>
                  </a:cubicBezTo>
                  <a:moveTo>
                    <a:pt x="23241" y="46609"/>
                  </a:moveTo>
                  <a:lnTo>
                    <a:pt x="23241" y="23241"/>
                  </a:lnTo>
                  <a:lnTo>
                    <a:pt x="46609" y="23241"/>
                  </a:lnTo>
                  <a:lnTo>
                    <a:pt x="46609" y="807085"/>
                  </a:lnTo>
                  <a:lnTo>
                    <a:pt x="23241" y="807085"/>
                  </a:lnTo>
                  <a:lnTo>
                    <a:pt x="23241" y="783717"/>
                  </a:lnTo>
                  <a:lnTo>
                    <a:pt x="6840220" y="783717"/>
                  </a:lnTo>
                  <a:lnTo>
                    <a:pt x="6840220" y="806958"/>
                  </a:lnTo>
                  <a:lnTo>
                    <a:pt x="6816978" y="806958"/>
                  </a:lnTo>
                  <a:lnTo>
                    <a:pt x="6816978" y="23241"/>
                  </a:lnTo>
                  <a:lnTo>
                    <a:pt x="6840220" y="23241"/>
                  </a:lnTo>
                  <a:lnTo>
                    <a:pt x="6840220" y="46609"/>
                  </a:lnTo>
                  <a:lnTo>
                    <a:pt x="23241" y="46609"/>
                  </a:lnTo>
                  <a:close/>
                </a:path>
              </a:pathLst>
            </a:custGeom>
            <a:solidFill>
              <a:srgbClr val="FF0000"/>
            </a:solidFill>
          </p:spPr>
        </p:sp>
      </p:grpSp>
      <p:grpSp>
        <p:nvGrpSpPr>
          <p:cNvPr name="Group 21" id="21"/>
          <p:cNvGrpSpPr/>
          <p:nvPr/>
        </p:nvGrpSpPr>
        <p:grpSpPr>
          <a:xfrm rot="0">
            <a:off x="10588535" y="5292776"/>
            <a:ext cx="600165" cy="613229"/>
            <a:chOff x="0" y="0"/>
            <a:chExt cx="800220" cy="817639"/>
          </a:xfrm>
        </p:grpSpPr>
        <p:sp>
          <p:nvSpPr>
            <p:cNvPr name="Freeform 22" id="22"/>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23" id="23"/>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24" id="24"/>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3</a:t>
              </a:r>
            </a:p>
          </p:txBody>
        </p:sp>
      </p:gr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60516" y="1069514"/>
            <a:ext cx="14315238" cy="9525"/>
            <a:chOff x="0" y="0"/>
            <a:chExt cx="19086984" cy="12700"/>
          </a:xfrm>
        </p:grpSpPr>
        <p:sp>
          <p:nvSpPr>
            <p:cNvPr name="Freeform 3" id="3"/>
            <p:cNvSpPr/>
            <p:nvPr/>
          </p:nvSpPr>
          <p:spPr>
            <a:xfrm flipH="false" flipV="false" rot="0">
              <a:off x="0" y="0"/>
              <a:ext cx="19086957" cy="12700"/>
            </a:xfrm>
            <a:custGeom>
              <a:avLst/>
              <a:gdLst/>
              <a:ahLst/>
              <a:cxnLst/>
              <a:rect r="r" b="b" t="t" l="l"/>
              <a:pathLst>
                <a:path h="12700" w="19086957">
                  <a:moveTo>
                    <a:pt x="6350" y="0"/>
                  </a:moveTo>
                  <a:lnTo>
                    <a:pt x="19080607" y="0"/>
                  </a:lnTo>
                  <a:cubicBezTo>
                    <a:pt x="19084164" y="0"/>
                    <a:pt x="19086957" y="2794"/>
                    <a:pt x="19086957" y="6350"/>
                  </a:cubicBezTo>
                  <a:cubicBezTo>
                    <a:pt x="19086957" y="9906"/>
                    <a:pt x="19084164" y="12700"/>
                    <a:pt x="1908060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1371600" y="7438646"/>
            <a:ext cx="15262097" cy="2256950"/>
          </a:xfrm>
          <a:prstGeom prst="rect">
            <a:avLst/>
          </a:prstGeom>
        </p:spPr>
        <p:txBody>
          <a:bodyPr anchor="t" rtlCol="false" tIns="0" lIns="0" bIns="0" rIns="0">
            <a:spAutoFit/>
          </a:bodyPr>
          <a:lstStyle/>
          <a:p>
            <a:pPr algn="just" marL="265430" indent="-132715" lvl="1">
              <a:lnSpc>
                <a:spcPts val="4223"/>
              </a:lnSpc>
              <a:buAutoNum type="arabicPeriod" startAt="1"/>
            </a:pPr>
            <a:r>
              <a:rPr lang="en-US" sz="2200">
                <a:solidFill>
                  <a:srgbClr val="000000"/>
                </a:solidFill>
                <a:latin typeface="Source Han Sans KR"/>
                <a:ea typeface="Source Han Sans KR"/>
                <a:cs typeface="Source Han Sans KR"/>
                <a:sym typeface="Source Han Sans KR"/>
              </a:rPr>
              <a:t>주문하기 버튼을 누르면 수취인 정보 입력 페이지로 연결됨.  (주문자와 같은 정보일 경우 체크하면  주문자의 기본 정보가 기록됨,  수취인 정보가 주문자와 다르다면 기록한 정보가 입력됨)</a:t>
            </a:r>
          </a:p>
          <a:p>
            <a:pPr algn="just" marL="265430" indent="-132715" lvl="1">
              <a:lnSpc>
                <a:spcPts val="4223"/>
              </a:lnSpc>
            </a:pPr>
            <a:r>
              <a:rPr lang="en-US" sz="2200">
                <a:solidFill>
                  <a:srgbClr val="000000"/>
                </a:solidFill>
                <a:latin typeface="Source Han Sans KR"/>
                <a:ea typeface="Source Han Sans KR"/>
                <a:cs typeface="Source Han Sans KR"/>
                <a:sym typeface="Source Han Sans KR"/>
              </a:rPr>
              <a:t>2.  주문 계속하기 버튼을 누르면  주문목록에 장바구니에서 받은 정보가  나오고 장바구니에서는 목록이 삭제됨.</a:t>
            </a:r>
          </a:p>
          <a:p>
            <a:pPr algn="just" marL="265430" indent="-132715" lvl="1">
              <a:lnSpc>
                <a:spcPts val="4223"/>
              </a:lnSpc>
            </a:pPr>
            <a:r>
              <a:rPr lang="en-US" sz="2200">
                <a:solidFill>
                  <a:srgbClr val="000000"/>
                </a:solidFill>
                <a:latin typeface="Source Han Sans KR"/>
                <a:ea typeface="Source Han Sans KR"/>
                <a:cs typeface="Source Han Sans KR"/>
                <a:sym typeface="Source Han Sans KR"/>
              </a:rPr>
              <a:t>3.  주문번호를 누르면 주문 정보 상세 페이지 목록으로 연결됨.</a:t>
            </a:r>
          </a:p>
        </p:txBody>
      </p:sp>
      <p:sp>
        <p:nvSpPr>
          <p:cNvPr name="TextBox 5" id="5"/>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주문하기1</a:t>
            </a:r>
          </a:p>
        </p:txBody>
      </p:sp>
      <p:sp>
        <p:nvSpPr>
          <p:cNvPr name="Freeform 6" id="6"/>
          <p:cNvSpPr/>
          <p:nvPr/>
        </p:nvSpPr>
        <p:spPr>
          <a:xfrm flipH="false" flipV="false" rot="0">
            <a:off x="3440644" y="1282639"/>
            <a:ext cx="8820150" cy="2971800"/>
          </a:xfrm>
          <a:custGeom>
            <a:avLst/>
            <a:gdLst/>
            <a:ahLst/>
            <a:cxnLst/>
            <a:rect r="r" b="b" t="t" l="l"/>
            <a:pathLst>
              <a:path h="2971800" w="8820150">
                <a:moveTo>
                  <a:pt x="0" y="0"/>
                </a:moveTo>
                <a:lnTo>
                  <a:pt x="8820150" y="0"/>
                </a:lnTo>
                <a:lnTo>
                  <a:pt x="8820150" y="2971800"/>
                </a:lnTo>
                <a:lnTo>
                  <a:pt x="0" y="2971800"/>
                </a:lnTo>
                <a:lnTo>
                  <a:pt x="0" y="0"/>
                </a:lnTo>
                <a:close/>
              </a:path>
            </a:pathLst>
          </a:custGeom>
          <a:blipFill>
            <a:blip r:embed="rId2"/>
            <a:stretch>
              <a:fillRect l="0" t="0" r="0" b="0"/>
            </a:stretch>
          </a:blipFill>
        </p:spPr>
      </p:sp>
      <p:sp>
        <p:nvSpPr>
          <p:cNvPr name="Freeform 7" id="7"/>
          <p:cNvSpPr/>
          <p:nvPr/>
        </p:nvSpPr>
        <p:spPr>
          <a:xfrm flipH="false" flipV="false" rot="0">
            <a:off x="2362200" y="4966491"/>
            <a:ext cx="12839700" cy="2581275"/>
          </a:xfrm>
          <a:custGeom>
            <a:avLst/>
            <a:gdLst/>
            <a:ahLst/>
            <a:cxnLst/>
            <a:rect r="r" b="b" t="t" l="l"/>
            <a:pathLst>
              <a:path h="2581275" w="12839700">
                <a:moveTo>
                  <a:pt x="0" y="0"/>
                </a:moveTo>
                <a:lnTo>
                  <a:pt x="12839700" y="0"/>
                </a:lnTo>
                <a:lnTo>
                  <a:pt x="12839700" y="2581275"/>
                </a:lnTo>
                <a:lnTo>
                  <a:pt x="0" y="2581275"/>
                </a:lnTo>
                <a:lnTo>
                  <a:pt x="0" y="0"/>
                </a:lnTo>
                <a:close/>
              </a:path>
            </a:pathLst>
          </a:custGeom>
          <a:blipFill>
            <a:blip r:embed="rId3"/>
            <a:stretch>
              <a:fillRect l="0" t="0" r="0" b="0"/>
            </a:stretch>
          </a:blipFill>
        </p:spPr>
      </p:sp>
      <p:grpSp>
        <p:nvGrpSpPr>
          <p:cNvPr name="Group 8" id="8"/>
          <p:cNvGrpSpPr/>
          <p:nvPr/>
        </p:nvGrpSpPr>
        <p:grpSpPr>
          <a:xfrm rot="0">
            <a:off x="6090182" y="2204996"/>
            <a:ext cx="6188075" cy="1549400"/>
            <a:chOff x="0" y="0"/>
            <a:chExt cx="8250767" cy="2065867"/>
          </a:xfrm>
        </p:grpSpPr>
        <p:sp>
          <p:nvSpPr>
            <p:cNvPr name="Freeform 9" id="9"/>
            <p:cNvSpPr/>
            <p:nvPr/>
          </p:nvSpPr>
          <p:spPr>
            <a:xfrm flipH="false" flipV="false" rot="0">
              <a:off x="0" y="0"/>
              <a:ext cx="8250682" cy="2065782"/>
            </a:xfrm>
            <a:custGeom>
              <a:avLst/>
              <a:gdLst/>
              <a:ahLst/>
              <a:cxnLst/>
              <a:rect r="r" b="b" t="t" l="l"/>
              <a:pathLst>
                <a:path h="2065782" w="8250682">
                  <a:moveTo>
                    <a:pt x="23241" y="0"/>
                  </a:moveTo>
                  <a:lnTo>
                    <a:pt x="8227441" y="0"/>
                  </a:lnTo>
                  <a:cubicBezTo>
                    <a:pt x="8240268" y="0"/>
                    <a:pt x="8250682" y="10414"/>
                    <a:pt x="8250682" y="23241"/>
                  </a:cubicBezTo>
                  <a:lnTo>
                    <a:pt x="8250682" y="2042541"/>
                  </a:lnTo>
                  <a:cubicBezTo>
                    <a:pt x="8250682" y="2055368"/>
                    <a:pt x="8240268" y="2065782"/>
                    <a:pt x="8227441" y="2065782"/>
                  </a:cubicBezTo>
                  <a:lnTo>
                    <a:pt x="23241" y="2065782"/>
                  </a:lnTo>
                  <a:cubicBezTo>
                    <a:pt x="10414" y="2065782"/>
                    <a:pt x="0" y="2055368"/>
                    <a:pt x="0" y="2042541"/>
                  </a:cubicBezTo>
                  <a:lnTo>
                    <a:pt x="0" y="23241"/>
                  </a:lnTo>
                  <a:cubicBezTo>
                    <a:pt x="0" y="10414"/>
                    <a:pt x="10414" y="0"/>
                    <a:pt x="23241" y="0"/>
                  </a:cubicBezTo>
                  <a:moveTo>
                    <a:pt x="23241" y="46609"/>
                  </a:moveTo>
                  <a:lnTo>
                    <a:pt x="23241" y="23241"/>
                  </a:lnTo>
                  <a:lnTo>
                    <a:pt x="46609" y="23241"/>
                  </a:lnTo>
                  <a:lnTo>
                    <a:pt x="46609" y="2042541"/>
                  </a:lnTo>
                  <a:lnTo>
                    <a:pt x="23241" y="2042541"/>
                  </a:lnTo>
                  <a:lnTo>
                    <a:pt x="23241" y="2019300"/>
                  </a:lnTo>
                  <a:lnTo>
                    <a:pt x="8227441" y="2019300"/>
                  </a:lnTo>
                  <a:lnTo>
                    <a:pt x="8227441" y="2042541"/>
                  </a:lnTo>
                  <a:lnTo>
                    <a:pt x="8204200" y="2042541"/>
                  </a:lnTo>
                  <a:lnTo>
                    <a:pt x="8204200" y="23241"/>
                  </a:lnTo>
                  <a:lnTo>
                    <a:pt x="8227441" y="23241"/>
                  </a:lnTo>
                  <a:lnTo>
                    <a:pt x="8227441" y="46609"/>
                  </a:lnTo>
                  <a:lnTo>
                    <a:pt x="23241" y="46609"/>
                  </a:lnTo>
                  <a:close/>
                </a:path>
              </a:pathLst>
            </a:custGeom>
            <a:solidFill>
              <a:srgbClr val="FF0000"/>
            </a:solidFill>
          </p:spPr>
        </p:sp>
      </p:grpSp>
      <p:grpSp>
        <p:nvGrpSpPr>
          <p:cNvPr name="Group 10" id="10"/>
          <p:cNvGrpSpPr/>
          <p:nvPr/>
        </p:nvGrpSpPr>
        <p:grpSpPr>
          <a:xfrm rot="0">
            <a:off x="5807561" y="1915843"/>
            <a:ext cx="600165" cy="613229"/>
            <a:chOff x="0" y="0"/>
            <a:chExt cx="800220" cy="817639"/>
          </a:xfrm>
        </p:grpSpPr>
        <p:sp>
          <p:nvSpPr>
            <p:cNvPr name="Freeform 11" id="11"/>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12" id="12"/>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13" id="13"/>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1</a:t>
              </a:r>
            </a:p>
          </p:txBody>
        </p:sp>
      </p:grpSp>
      <p:grpSp>
        <p:nvGrpSpPr>
          <p:cNvPr name="Group 14" id="14"/>
          <p:cNvGrpSpPr/>
          <p:nvPr/>
        </p:nvGrpSpPr>
        <p:grpSpPr>
          <a:xfrm rot="0">
            <a:off x="3423182" y="5553449"/>
            <a:ext cx="11779248" cy="1018607"/>
            <a:chOff x="0" y="0"/>
            <a:chExt cx="15705664" cy="1358143"/>
          </a:xfrm>
        </p:grpSpPr>
        <p:sp>
          <p:nvSpPr>
            <p:cNvPr name="Freeform 15" id="15"/>
            <p:cNvSpPr/>
            <p:nvPr/>
          </p:nvSpPr>
          <p:spPr>
            <a:xfrm flipH="false" flipV="false" rot="0">
              <a:off x="0" y="0"/>
              <a:ext cx="15705582" cy="1358138"/>
            </a:xfrm>
            <a:custGeom>
              <a:avLst/>
              <a:gdLst/>
              <a:ahLst/>
              <a:cxnLst/>
              <a:rect r="r" b="b" t="t" l="l"/>
              <a:pathLst>
                <a:path h="1358138" w="15705582">
                  <a:moveTo>
                    <a:pt x="23241" y="0"/>
                  </a:moveTo>
                  <a:lnTo>
                    <a:pt x="15682340" y="0"/>
                  </a:lnTo>
                  <a:cubicBezTo>
                    <a:pt x="15695168" y="0"/>
                    <a:pt x="15705582" y="10414"/>
                    <a:pt x="15705582" y="23241"/>
                  </a:cubicBezTo>
                  <a:lnTo>
                    <a:pt x="15705582" y="1334897"/>
                  </a:lnTo>
                  <a:cubicBezTo>
                    <a:pt x="15705582" y="1347724"/>
                    <a:pt x="15695168" y="1358138"/>
                    <a:pt x="15682340" y="1358138"/>
                  </a:cubicBezTo>
                  <a:lnTo>
                    <a:pt x="23241" y="1358138"/>
                  </a:lnTo>
                  <a:cubicBezTo>
                    <a:pt x="10414" y="1358138"/>
                    <a:pt x="0" y="1347724"/>
                    <a:pt x="0" y="1334897"/>
                  </a:cubicBezTo>
                  <a:lnTo>
                    <a:pt x="0" y="23241"/>
                  </a:lnTo>
                  <a:cubicBezTo>
                    <a:pt x="0" y="10414"/>
                    <a:pt x="10414" y="0"/>
                    <a:pt x="23241" y="0"/>
                  </a:cubicBezTo>
                  <a:moveTo>
                    <a:pt x="23241" y="46609"/>
                  </a:moveTo>
                  <a:lnTo>
                    <a:pt x="23241" y="23241"/>
                  </a:lnTo>
                  <a:lnTo>
                    <a:pt x="46609" y="23241"/>
                  </a:lnTo>
                  <a:lnTo>
                    <a:pt x="46609" y="1334897"/>
                  </a:lnTo>
                  <a:lnTo>
                    <a:pt x="23241" y="1334897"/>
                  </a:lnTo>
                  <a:lnTo>
                    <a:pt x="23241" y="1311656"/>
                  </a:lnTo>
                  <a:lnTo>
                    <a:pt x="15682340" y="1311656"/>
                  </a:lnTo>
                  <a:lnTo>
                    <a:pt x="15682340" y="1334897"/>
                  </a:lnTo>
                  <a:lnTo>
                    <a:pt x="15659100" y="1334897"/>
                  </a:lnTo>
                  <a:lnTo>
                    <a:pt x="15659100" y="23241"/>
                  </a:lnTo>
                  <a:lnTo>
                    <a:pt x="15682340" y="23241"/>
                  </a:lnTo>
                  <a:lnTo>
                    <a:pt x="15682340" y="46609"/>
                  </a:lnTo>
                  <a:lnTo>
                    <a:pt x="23241" y="46609"/>
                  </a:lnTo>
                  <a:close/>
                </a:path>
              </a:pathLst>
            </a:custGeom>
            <a:solidFill>
              <a:srgbClr val="FF0000"/>
            </a:solidFill>
          </p:spPr>
        </p:sp>
      </p:grpSp>
      <p:grpSp>
        <p:nvGrpSpPr>
          <p:cNvPr name="Group 16" id="16"/>
          <p:cNvGrpSpPr/>
          <p:nvPr/>
        </p:nvGrpSpPr>
        <p:grpSpPr>
          <a:xfrm rot="0">
            <a:off x="14259891" y="5392767"/>
            <a:ext cx="600165" cy="613229"/>
            <a:chOff x="0" y="0"/>
            <a:chExt cx="800220" cy="817639"/>
          </a:xfrm>
        </p:grpSpPr>
        <p:sp>
          <p:nvSpPr>
            <p:cNvPr name="Freeform 17" id="17"/>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18" id="18"/>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19" id="19"/>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2</a:t>
              </a:r>
            </a:p>
          </p:txBody>
        </p:sp>
      </p:grpSp>
      <p:grpSp>
        <p:nvGrpSpPr>
          <p:cNvPr name="Group 20" id="20"/>
          <p:cNvGrpSpPr/>
          <p:nvPr/>
        </p:nvGrpSpPr>
        <p:grpSpPr>
          <a:xfrm rot="0">
            <a:off x="2439460" y="5629649"/>
            <a:ext cx="873125" cy="866207"/>
            <a:chOff x="0" y="0"/>
            <a:chExt cx="1164167" cy="1154943"/>
          </a:xfrm>
        </p:grpSpPr>
        <p:sp>
          <p:nvSpPr>
            <p:cNvPr name="Freeform 21" id="21"/>
            <p:cNvSpPr/>
            <p:nvPr/>
          </p:nvSpPr>
          <p:spPr>
            <a:xfrm flipH="false" flipV="false" rot="0">
              <a:off x="0" y="0"/>
              <a:ext cx="1164082" cy="1154938"/>
            </a:xfrm>
            <a:custGeom>
              <a:avLst/>
              <a:gdLst/>
              <a:ahLst/>
              <a:cxnLst/>
              <a:rect r="r" b="b" t="t" l="l"/>
              <a:pathLst>
                <a:path h="1154938" w="1164082">
                  <a:moveTo>
                    <a:pt x="23241" y="0"/>
                  </a:moveTo>
                  <a:lnTo>
                    <a:pt x="1140841" y="0"/>
                  </a:lnTo>
                  <a:cubicBezTo>
                    <a:pt x="1153668" y="0"/>
                    <a:pt x="1164082" y="10414"/>
                    <a:pt x="1164082" y="23241"/>
                  </a:cubicBezTo>
                  <a:lnTo>
                    <a:pt x="1164082" y="1131697"/>
                  </a:lnTo>
                  <a:cubicBezTo>
                    <a:pt x="1164082" y="1144524"/>
                    <a:pt x="1153668" y="1154938"/>
                    <a:pt x="1140841" y="1154938"/>
                  </a:cubicBezTo>
                  <a:lnTo>
                    <a:pt x="23241" y="1154938"/>
                  </a:lnTo>
                  <a:cubicBezTo>
                    <a:pt x="10414" y="1154938"/>
                    <a:pt x="0" y="1144524"/>
                    <a:pt x="0" y="1131697"/>
                  </a:cubicBezTo>
                  <a:lnTo>
                    <a:pt x="0" y="23241"/>
                  </a:lnTo>
                  <a:cubicBezTo>
                    <a:pt x="0" y="10414"/>
                    <a:pt x="10414" y="0"/>
                    <a:pt x="23241" y="0"/>
                  </a:cubicBezTo>
                  <a:moveTo>
                    <a:pt x="23241" y="46609"/>
                  </a:moveTo>
                  <a:lnTo>
                    <a:pt x="23241" y="23241"/>
                  </a:lnTo>
                  <a:lnTo>
                    <a:pt x="46609" y="23241"/>
                  </a:lnTo>
                  <a:lnTo>
                    <a:pt x="46609" y="1131697"/>
                  </a:lnTo>
                  <a:lnTo>
                    <a:pt x="23241" y="1131697"/>
                  </a:lnTo>
                  <a:lnTo>
                    <a:pt x="23241" y="1108329"/>
                  </a:lnTo>
                  <a:lnTo>
                    <a:pt x="1140841" y="1108329"/>
                  </a:lnTo>
                  <a:lnTo>
                    <a:pt x="1140841" y="1131570"/>
                  </a:lnTo>
                  <a:lnTo>
                    <a:pt x="1117600" y="1131570"/>
                  </a:lnTo>
                  <a:lnTo>
                    <a:pt x="1117600" y="23241"/>
                  </a:lnTo>
                  <a:lnTo>
                    <a:pt x="1140841" y="23241"/>
                  </a:lnTo>
                  <a:lnTo>
                    <a:pt x="1140841" y="46609"/>
                  </a:lnTo>
                  <a:lnTo>
                    <a:pt x="23241" y="46609"/>
                  </a:lnTo>
                  <a:close/>
                </a:path>
              </a:pathLst>
            </a:custGeom>
            <a:solidFill>
              <a:srgbClr val="FF0000"/>
            </a:solidFill>
          </p:spPr>
        </p:sp>
      </p:grpSp>
      <p:grpSp>
        <p:nvGrpSpPr>
          <p:cNvPr name="Group 22" id="22"/>
          <p:cNvGrpSpPr/>
          <p:nvPr/>
        </p:nvGrpSpPr>
        <p:grpSpPr>
          <a:xfrm rot="0">
            <a:off x="1818310" y="5638475"/>
            <a:ext cx="600165" cy="613229"/>
            <a:chOff x="0" y="0"/>
            <a:chExt cx="800220" cy="817639"/>
          </a:xfrm>
        </p:grpSpPr>
        <p:sp>
          <p:nvSpPr>
            <p:cNvPr name="Freeform 23" id="23"/>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24" id="24"/>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25" id="25"/>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3</a:t>
              </a:r>
            </a:p>
          </p:txBody>
        </p:sp>
      </p:gr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2503" y="2438592"/>
            <a:ext cx="15795497" cy="4055402"/>
          </a:xfrm>
          <a:custGeom>
            <a:avLst/>
            <a:gdLst/>
            <a:ahLst/>
            <a:cxnLst/>
            <a:rect r="r" b="b" t="t" l="l"/>
            <a:pathLst>
              <a:path h="4055402" w="15795497">
                <a:moveTo>
                  <a:pt x="0" y="0"/>
                </a:moveTo>
                <a:lnTo>
                  <a:pt x="15795497" y="0"/>
                </a:lnTo>
                <a:lnTo>
                  <a:pt x="15795497" y="4055402"/>
                </a:lnTo>
                <a:lnTo>
                  <a:pt x="0" y="4055402"/>
                </a:lnTo>
                <a:lnTo>
                  <a:pt x="0" y="0"/>
                </a:lnTo>
                <a:close/>
              </a:path>
            </a:pathLst>
          </a:custGeom>
          <a:blipFill>
            <a:blip r:embed="rId2"/>
            <a:stretch>
              <a:fillRect l="0" t="0" r="0" b="0"/>
            </a:stretch>
          </a:blipFill>
        </p:spPr>
      </p:sp>
      <p:grpSp>
        <p:nvGrpSpPr>
          <p:cNvPr name="Group 3" id="3"/>
          <p:cNvGrpSpPr/>
          <p:nvPr/>
        </p:nvGrpSpPr>
        <p:grpSpPr>
          <a:xfrm rot="0">
            <a:off x="3060516" y="1069514"/>
            <a:ext cx="14315238" cy="9525"/>
            <a:chOff x="0" y="0"/>
            <a:chExt cx="19086984" cy="12700"/>
          </a:xfrm>
        </p:grpSpPr>
        <p:sp>
          <p:nvSpPr>
            <p:cNvPr name="Freeform 4" id="4"/>
            <p:cNvSpPr/>
            <p:nvPr/>
          </p:nvSpPr>
          <p:spPr>
            <a:xfrm flipH="false" flipV="false" rot="0">
              <a:off x="0" y="0"/>
              <a:ext cx="19086957" cy="12700"/>
            </a:xfrm>
            <a:custGeom>
              <a:avLst/>
              <a:gdLst/>
              <a:ahLst/>
              <a:cxnLst/>
              <a:rect r="r" b="b" t="t" l="l"/>
              <a:pathLst>
                <a:path h="12700" w="19086957">
                  <a:moveTo>
                    <a:pt x="6350" y="0"/>
                  </a:moveTo>
                  <a:lnTo>
                    <a:pt x="19080607" y="0"/>
                  </a:lnTo>
                  <a:cubicBezTo>
                    <a:pt x="19084164" y="0"/>
                    <a:pt x="19086957" y="2794"/>
                    <a:pt x="19086957" y="6350"/>
                  </a:cubicBezTo>
                  <a:cubicBezTo>
                    <a:pt x="19086957" y="9906"/>
                    <a:pt x="19084164" y="12700"/>
                    <a:pt x="1908060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5" id="5"/>
          <p:cNvSpPr txBox="true"/>
          <p:nvPr/>
        </p:nvSpPr>
        <p:spPr>
          <a:xfrm rot="0">
            <a:off x="1303866" y="8267700"/>
            <a:ext cx="15262097" cy="631890"/>
          </a:xfrm>
          <a:prstGeom prst="rect">
            <a:avLst/>
          </a:prstGeom>
        </p:spPr>
        <p:txBody>
          <a:bodyPr anchor="t" rtlCol="false" tIns="0" lIns="0" bIns="0" rIns="0">
            <a:spAutoFit/>
          </a:bodyPr>
          <a:lstStyle/>
          <a:p>
            <a:pPr algn="just">
              <a:lnSpc>
                <a:spcPts val="4223"/>
              </a:lnSpc>
            </a:pPr>
            <a:r>
              <a:rPr lang="en-US" sz="2200">
                <a:solidFill>
                  <a:srgbClr val="000000"/>
                </a:solidFill>
                <a:latin typeface="Source Han Sans KR"/>
                <a:ea typeface="Source Han Sans KR"/>
                <a:cs typeface="Source Han Sans KR"/>
                <a:sym typeface="Source Han Sans KR"/>
              </a:rPr>
              <a:t>1. 주문번호를 누르면 주문 정보 상세 페이지 목록으로 연결됨.(결제하기, 배송관리(판매자), 판매목록(관리자)에도 동일하게 적용됨)  </a:t>
            </a:r>
          </a:p>
        </p:txBody>
      </p:sp>
      <p:sp>
        <p:nvSpPr>
          <p:cNvPr name="TextBox 6" id="6"/>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주문하기2</a:t>
            </a:r>
          </a:p>
        </p:txBody>
      </p:sp>
      <p:grpSp>
        <p:nvGrpSpPr>
          <p:cNvPr name="Group 7" id="7"/>
          <p:cNvGrpSpPr/>
          <p:nvPr/>
        </p:nvGrpSpPr>
        <p:grpSpPr>
          <a:xfrm rot="0">
            <a:off x="735470" y="3378200"/>
            <a:ext cx="600165" cy="613229"/>
            <a:chOff x="0" y="0"/>
            <a:chExt cx="800220" cy="817639"/>
          </a:xfrm>
        </p:grpSpPr>
        <p:sp>
          <p:nvSpPr>
            <p:cNvPr name="Freeform 8" id="8"/>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9" id="9"/>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10" id="10"/>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1</a:t>
              </a:r>
            </a:p>
          </p:txBody>
        </p:sp>
      </p:grpSp>
      <p:grpSp>
        <p:nvGrpSpPr>
          <p:cNvPr name="Group 11" id="11"/>
          <p:cNvGrpSpPr/>
          <p:nvPr/>
        </p:nvGrpSpPr>
        <p:grpSpPr>
          <a:xfrm rot="0">
            <a:off x="1303336" y="3373438"/>
            <a:ext cx="15681325" cy="2145406"/>
            <a:chOff x="0" y="0"/>
            <a:chExt cx="20908433" cy="2860541"/>
          </a:xfrm>
        </p:grpSpPr>
        <p:sp>
          <p:nvSpPr>
            <p:cNvPr name="Freeform 12" id="12"/>
            <p:cNvSpPr/>
            <p:nvPr/>
          </p:nvSpPr>
          <p:spPr>
            <a:xfrm flipH="false" flipV="false" rot="0">
              <a:off x="0" y="0"/>
              <a:ext cx="20908390" cy="2860548"/>
            </a:xfrm>
            <a:custGeom>
              <a:avLst/>
              <a:gdLst/>
              <a:ahLst/>
              <a:cxnLst/>
              <a:rect r="r" b="b" t="t" l="l"/>
              <a:pathLst>
                <a:path h="2860548" w="20908390">
                  <a:moveTo>
                    <a:pt x="23241" y="0"/>
                  </a:moveTo>
                  <a:lnTo>
                    <a:pt x="20885150" y="0"/>
                  </a:lnTo>
                  <a:cubicBezTo>
                    <a:pt x="20897977" y="0"/>
                    <a:pt x="20908390" y="10414"/>
                    <a:pt x="20908390" y="23241"/>
                  </a:cubicBezTo>
                  <a:lnTo>
                    <a:pt x="20908390" y="2837307"/>
                  </a:lnTo>
                  <a:cubicBezTo>
                    <a:pt x="20908390" y="2850134"/>
                    <a:pt x="20897977" y="2860548"/>
                    <a:pt x="20885150" y="2860548"/>
                  </a:cubicBezTo>
                  <a:lnTo>
                    <a:pt x="23241" y="2860548"/>
                  </a:lnTo>
                  <a:cubicBezTo>
                    <a:pt x="10414" y="2860548"/>
                    <a:pt x="0" y="2850134"/>
                    <a:pt x="0" y="2837307"/>
                  </a:cubicBezTo>
                  <a:lnTo>
                    <a:pt x="0" y="23241"/>
                  </a:lnTo>
                  <a:cubicBezTo>
                    <a:pt x="0" y="10414"/>
                    <a:pt x="10414" y="0"/>
                    <a:pt x="23241" y="0"/>
                  </a:cubicBezTo>
                  <a:moveTo>
                    <a:pt x="23241" y="46609"/>
                  </a:moveTo>
                  <a:lnTo>
                    <a:pt x="23241" y="23241"/>
                  </a:lnTo>
                  <a:lnTo>
                    <a:pt x="46609" y="23241"/>
                  </a:lnTo>
                  <a:lnTo>
                    <a:pt x="46609" y="2837307"/>
                  </a:lnTo>
                  <a:lnTo>
                    <a:pt x="23241" y="2837307"/>
                  </a:lnTo>
                  <a:lnTo>
                    <a:pt x="23241" y="2814066"/>
                  </a:lnTo>
                  <a:lnTo>
                    <a:pt x="20885150" y="2814066"/>
                  </a:lnTo>
                  <a:lnTo>
                    <a:pt x="20885150" y="2837307"/>
                  </a:lnTo>
                  <a:lnTo>
                    <a:pt x="20861910" y="2837307"/>
                  </a:lnTo>
                  <a:lnTo>
                    <a:pt x="20861910" y="23241"/>
                  </a:lnTo>
                  <a:lnTo>
                    <a:pt x="20885150" y="23241"/>
                  </a:lnTo>
                  <a:lnTo>
                    <a:pt x="20885150" y="46609"/>
                  </a:lnTo>
                  <a:lnTo>
                    <a:pt x="23241" y="46609"/>
                  </a:lnTo>
                  <a:close/>
                </a:path>
              </a:pathLst>
            </a:custGeom>
            <a:solidFill>
              <a:srgbClr val="FF0000"/>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32403" y="865842"/>
            <a:ext cx="13329373" cy="9525"/>
            <a:chOff x="0" y="0"/>
            <a:chExt cx="17772497" cy="12700"/>
          </a:xfrm>
        </p:grpSpPr>
        <p:sp>
          <p:nvSpPr>
            <p:cNvPr name="Freeform 3" id="3"/>
            <p:cNvSpPr/>
            <p:nvPr/>
          </p:nvSpPr>
          <p:spPr>
            <a:xfrm flipH="false" flipV="false" rot="0">
              <a:off x="0" y="0"/>
              <a:ext cx="17772507" cy="12700"/>
            </a:xfrm>
            <a:custGeom>
              <a:avLst/>
              <a:gdLst/>
              <a:ahLst/>
              <a:cxnLst/>
              <a:rect r="r" b="b" t="t" l="l"/>
              <a:pathLst>
                <a:path h="12700" w="17772507">
                  <a:moveTo>
                    <a:pt x="6350" y="0"/>
                  </a:moveTo>
                  <a:lnTo>
                    <a:pt x="17766157" y="0"/>
                  </a:lnTo>
                  <a:cubicBezTo>
                    <a:pt x="17769714" y="0"/>
                    <a:pt x="17772507" y="2794"/>
                    <a:pt x="17772507" y="6350"/>
                  </a:cubicBezTo>
                  <a:cubicBezTo>
                    <a:pt x="17772507" y="9906"/>
                    <a:pt x="17769714" y="12700"/>
                    <a:pt x="1776615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Freeform 4" id="4"/>
          <p:cNvSpPr/>
          <p:nvPr/>
        </p:nvSpPr>
        <p:spPr>
          <a:xfrm flipH="false" flipV="false" rot="0">
            <a:off x="0" y="1290873"/>
            <a:ext cx="18288000" cy="9136620"/>
          </a:xfrm>
          <a:custGeom>
            <a:avLst/>
            <a:gdLst/>
            <a:ahLst/>
            <a:cxnLst/>
            <a:rect r="r" b="b" t="t" l="l"/>
            <a:pathLst>
              <a:path h="9136620" w="18288000">
                <a:moveTo>
                  <a:pt x="0" y="0"/>
                </a:moveTo>
                <a:lnTo>
                  <a:pt x="18288000" y="0"/>
                </a:lnTo>
                <a:lnTo>
                  <a:pt x="18288000" y="9136619"/>
                </a:lnTo>
                <a:lnTo>
                  <a:pt x="0" y="9136619"/>
                </a:lnTo>
                <a:lnTo>
                  <a:pt x="0" y="0"/>
                </a:lnTo>
                <a:close/>
              </a:path>
            </a:pathLst>
          </a:custGeom>
          <a:blipFill>
            <a:blip r:embed="rId2"/>
            <a:stretch>
              <a:fillRect l="0" t="0" r="0" b="0"/>
            </a:stretch>
          </a:blipFill>
        </p:spPr>
      </p:sp>
      <p:sp>
        <p:nvSpPr>
          <p:cNvPr name="TextBox 5" id="5"/>
          <p:cNvSpPr txBox="true"/>
          <p:nvPr/>
        </p:nvSpPr>
        <p:spPr>
          <a:xfrm rot="0">
            <a:off x="362289" y="517011"/>
            <a:ext cx="2731882" cy="773862"/>
          </a:xfrm>
          <a:prstGeom prst="rect">
            <a:avLst/>
          </a:prstGeom>
        </p:spPr>
        <p:txBody>
          <a:bodyPr anchor="t" rtlCol="false" tIns="0" lIns="0" bIns="0" rIns="0">
            <a:spAutoFit/>
          </a:bodyPr>
          <a:lstStyle/>
          <a:p>
            <a:pPr algn="l">
              <a:lnSpc>
                <a:spcPts val="5903"/>
              </a:lnSpc>
            </a:pPr>
            <a:r>
              <a:rPr lang="en-US" b="true" sz="5622" spc="-376">
                <a:solidFill>
                  <a:srgbClr val="000000"/>
                </a:solidFill>
                <a:latin typeface="Source Han Sans KR Bold"/>
                <a:ea typeface="Source Han Sans KR Bold"/>
                <a:cs typeface="Source Han Sans KR Bold"/>
                <a:sym typeface="Source Han Sans KR Bold"/>
              </a:rPr>
              <a:t>ERD</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60516" y="1069514"/>
            <a:ext cx="14315238" cy="9525"/>
            <a:chOff x="0" y="0"/>
            <a:chExt cx="19086984" cy="12700"/>
          </a:xfrm>
        </p:grpSpPr>
        <p:sp>
          <p:nvSpPr>
            <p:cNvPr name="Freeform 3" id="3"/>
            <p:cNvSpPr/>
            <p:nvPr/>
          </p:nvSpPr>
          <p:spPr>
            <a:xfrm flipH="false" flipV="false" rot="0">
              <a:off x="0" y="0"/>
              <a:ext cx="19086957" cy="12700"/>
            </a:xfrm>
            <a:custGeom>
              <a:avLst/>
              <a:gdLst/>
              <a:ahLst/>
              <a:cxnLst/>
              <a:rect r="r" b="b" t="t" l="l"/>
              <a:pathLst>
                <a:path h="12700" w="19086957">
                  <a:moveTo>
                    <a:pt x="6350" y="0"/>
                  </a:moveTo>
                  <a:lnTo>
                    <a:pt x="19080607" y="0"/>
                  </a:lnTo>
                  <a:cubicBezTo>
                    <a:pt x="19084164" y="0"/>
                    <a:pt x="19086957" y="2794"/>
                    <a:pt x="19086957" y="6350"/>
                  </a:cubicBezTo>
                  <a:cubicBezTo>
                    <a:pt x="19086957" y="9906"/>
                    <a:pt x="19084164" y="12700"/>
                    <a:pt x="19080607" y="12700"/>
                  </a:cubicBezTo>
                  <a:lnTo>
                    <a:pt x="6350" y="12700"/>
                  </a:lnTo>
                  <a:cubicBezTo>
                    <a:pt x="2794" y="12700"/>
                    <a:pt x="0" y="9906"/>
                    <a:pt x="0" y="6350"/>
                  </a:cubicBezTo>
                  <a:cubicBezTo>
                    <a:pt x="0" y="2794"/>
                    <a:pt x="2794" y="0"/>
                    <a:pt x="6350" y="0"/>
                  </a:cubicBezTo>
                  <a:close/>
                </a:path>
              </a:pathLst>
            </a:custGeom>
            <a:solidFill>
              <a:srgbClr val="000000"/>
            </a:solidFill>
          </p:spPr>
        </p:sp>
      </p:grpSp>
      <p:sp>
        <p:nvSpPr>
          <p:cNvPr name="TextBox 4" id="4"/>
          <p:cNvSpPr txBox="true"/>
          <p:nvPr/>
        </p:nvSpPr>
        <p:spPr>
          <a:xfrm rot="0">
            <a:off x="1371600" y="7604392"/>
            <a:ext cx="15849600" cy="2256950"/>
          </a:xfrm>
          <a:prstGeom prst="rect">
            <a:avLst/>
          </a:prstGeom>
        </p:spPr>
        <p:txBody>
          <a:bodyPr anchor="t" rtlCol="false" tIns="0" lIns="0" bIns="0" rIns="0">
            <a:spAutoFit/>
          </a:bodyPr>
          <a:lstStyle/>
          <a:p>
            <a:pPr algn="just">
              <a:lnSpc>
                <a:spcPts val="4223"/>
              </a:lnSpc>
            </a:pPr>
            <a:r>
              <a:rPr lang="en-US" sz="2200">
                <a:solidFill>
                  <a:srgbClr val="000000"/>
                </a:solidFill>
                <a:latin typeface="Source Han Sans KR"/>
                <a:ea typeface="Source Han Sans KR"/>
                <a:cs typeface="Source Han Sans KR"/>
                <a:sym typeface="Source Han Sans KR"/>
              </a:rPr>
              <a:t>1. 주문하기 페이지에서  주문내역과 결제금액을 확인한 후 결제 버튼을 누르면 포인트로 주문이 가능함. </a:t>
            </a:r>
          </a:p>
          <a:p>
            <a:pPr algn="just">
              <a:lnSpc>
                <a:spcPts val="4223"/>
              </a:lnSpc>
            </a:pPr>
            <a:r>
              <a:rPr lang="en-US" sz="2200">
                <a:solidFill>
                  <a:srgbClr val="000000"/>
                </a:solidFill>
                <a:latin typeface="Source Han Sans KR"/>
                <a:ea typeface="Source Han Sans KR"/>
                <a:cs typeface="Source Han Sans KR"/>
                <a:sym typeface="Source Han Sans KR"/>
              </a:rPr>
              <a:t>2. 포인트가 결제금액보다 금액이 적을 경우 포인트가 부족하다는 메시지가 뜸</a:t>
            </a:r>
          </a:p>
          <a:p>
            <a:pPr algn="just">
              <a:lnSpc>
                <a:spcPts val="4223"/>
              </a:lnSpc>
            </a:pPr>
            <a:r>
              <a:rPr lang="en-US" sz="2200">
                <a:solidFill>
                  <a:srgbClr val="000000"/>
                </a:solidFill>
                <a:latin typeface="Source Han Sans KR"/>
                <a:ea typeface="Source Han Sans KR"/>
                <a:cs typeface="Source Han Sans KR"/>
                <a:sym typeface="Source Han Sans KR"/>
              </a:rPr>
              <a:t>3.  결제가 되면 결제완료 되었다는 메시지가 뜨고 포인트에서 결제금액이 빠지고 포인트가 수정됨. 결제상태가  결제전에서 결제완료로 바뀜.</a:t>
            </a:r>
          </a:p>
          <a:p>
            <a:pPr algn="just">
              <a:lnSpc>
                <a:spcPts val="4223"/>
              </a:lnSpc>
            </a:pPr>
            <a:r>
              <a:rPr lang="en-US" sz="2200">
                <a:solidFill>
                  <a:srgbClr val="000000"/>
                </a:solidFill>
                <a:latin typeface="Source Han Sans KR"/>
                <a:ea typeface="Source Han Sans KR"/>
                <a:cs typeface="Source Han Sans KR"/>
                <a:sym typeface="Source Han Sans KR"/>
              </a:rPr>
              <a:t>4.  결제내역 목록으로 연결됨. (김동석 님이 결제부분에 서 해결이 안 된 부분을 도와 주심)</a:t>
            </a:r>
          </a:p>
        </p:txBody>
      </p:sp>
      <p:sp>
        <p:nvSpPr>
          <p:cNvPr name="TextBox 5" id="5"/>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결제하기</a:t>
            </a:r>
          </a:p>
        </p:txBody>
      </p:sp>
      <p:sp>
        <p:nvSpPr>
          <p:cNvPr name="Freeform 6" id="6"/>
          <p:cNvSpPr/>
          <p:nvPr/>
        </p:nvSpPr>
        <p:spPr>
          <a:xfrm flipH="false" flipV="false" rot="0">
            <a:off x="2731742" y="1332666"/>
            <a:ext cx="11452290" cy="3422819"/>
          </a:xfrm>
          <a:custGeom>
            <a:avLst/>
            <a:gdLst/>
            <a:ahLst/>
            <a:cxnLst/>
            <a:rect r="r" b="b" t="t" l="l"/>
            <a:pathLst>
              <a:path h="3422819" w="11452290">
                <a:moveTo>
                  <a:pt x="0" y="0"/>
                </a:moveTo>
                <a:lnTo>
                  <a:pt x="11452290" y="0"/>
                </a:lnTo>
                <a:lnTo>
                  <a:pt x="11452290" y="3422819"/>
                </a:lnTo>
                <a:lnTo>
                  <a:pt x="0" y="3422819"/>
                </a:lnTo>
                <a:lnTo>
                  <a:pt x="0" y="0"/>
                </a:lnTo>
                <a:close/>
              </a:path>
            </a:pathLst>
          </a:custGeom>
          <a:blipFill>
            <a:blip r:embed="rId2"/>
            <a:stretch>
              <a:fillRect l="0" t="0" r="0" b="0"/>
            </a:stretch>
          </a:blipFill>
        </p:spPr>
      </p:sp>
      <p:sp>
        <p:nvSpPr>
          <p:cNvPr name="Freeform 7" id="7"/>
          <p:cNvSpPr/>
          <p:nvPr/>
        </p:nvSpPr>
        <p:spPr>
          <a:xfrm flipH="false" flipV="false" rot="0">
            <a:off x="2731742" y="4709131"/>
            <a:ext cx="11190168" cy="2834976"/>
          </a:xfrm>
          <a:custGeom>
            <a:avLst/>
            <a:gdLst/>
            <a:ahLst/>
            <a:cxnLst/>
            <a:rect r="r" b="b" t="t" l="l"/>
            <a:pathLst>
              <a:path h="2834976" w="11190168">
                <a:moveTo>
                  <a:pt x="0" y="0"/>
                </a:moveTo>
                <a:lnTo>
                  <a:pt x="11190168" y="0"/>
                </a:lnTo>
                <a:lnTo>
                  <a:pt x="11190168" y="2834976"/>
                </a:lnTo>
                <a:lnTo>
                  <a:pt x="0" y="2834976"/>
                </a:lnTo>
                <a:lnTo>
                  <a:pt x="0" y="0"/>
                </a:lnTo>
                <a:close/>
              </a:path>
            </a:pathLst>
          </a:custGeom>
          <a:blipFill>
            <a:blip r:embed="rId3"/>
            <a:stretch>
              <a:fillRect l="0" t="0" r="0" b="0"/>
            </a:stretch>
          </a:blipFill>
        </p:spPr>
      </p:sp>
      <p:grpSp>
        <p:nvGrpSpPr>
          <p:cNvPr name="Group 8" id="8"/>
          <p:cNvGrpSpPr/>
          <p:nvPr/>
        </p:nvGrpSpPr>
        <p:grpSpPr>
          <a:xfrm rot="0">
            <a:off x="6535738" y="1377497"/>
            <a:ext cx="1254125" cy="664512"/>
            <a:chOff x="0" y="0"/>
            <a:chExt cx="1672167" cy="886016"/>
          </a:xfrm>
        </p:grpSpPr>
        <p:sp>
          <p:nvSpPr>
            <p:cNvPr name="Freeform 9" id="9"/>
            <p:cNvSpPr/>
            <p:nvPr/>
          </p:nvSpPr>
          <p:spPr>
            <a:xfrm flipH="false" flipV="false" rot="0">
              <a:off x="0" y="0"/>
              <a:ext cx="1672082" cy="886079"/>
            </a:xfrm>
            <a:custGeom>
              <a:avLst/>
              <a:gdLst/>
              <a:ahLst/>
              <a:cxnLst/>
              <a:rect r="r" b="b" t="t" l="l"/>
              <a:pathLst>
                <a:path h="886079" w="1672082">
                  <a:moveTo>
                    <a:pt x="23241" y="0"/>
                  </a:moveTo>
                  <a:lnTo>
                    <a:pt x="1648841" y="0"/>
                  </a:lnTo>
                  <a:cubicBezTo>
                    <a:pt x="1661668" y="0"/>
                    <a:pt x="1672082" y="10414"/>
                    <a:pt x="1672082" y="23241"/>
                  </a:cubicBezTo>
                  <a:lnTo>
                    <a:pt x="1672082" y="862711"/>
                  </a:lnTo>
                  <a:cubicBezTo>
                    <a:pt x="1672082" y="875538"/>
                    <a:pt x="1661668" y="885952"/>
                    <a:pt x="1648841" y="885952"/>
                  </a:cubicBezTo>
                  <a:lnTo>
                    <a:pt x="23241" y="885952"/>
                  </a:lnTo>
                  <a:cubicBezTo>
                    <a:pt x="10414" y="886079"/>
                    <a:pt x="0" y="875538"/>
                    <a:pt x="0" y="862711"/>
                  </a:cubicBezTo>
                  <a:lnTo>
                    <a:pt x="0" y="23241"/>
                  </a:lnTo>
                  <a:cubicBezTo>
                    <a:pt x="0" y="10414"/>
                    <a:pt x="10414" y="0"/>
                    <a:pt x="23241" y="0"/>
                  </a:cubicBezTo>
                  <a:moveTo>
                    <a:pt x="23241" y="46609"/>
                  </a:moveTo>
                  <a:lnTo>
                    <a:pt x="23241" y="23241"/>
                  </a:lnTo>
                  <a:lnTo>
                    <a:pt x="46609" y="23241"/>
                  </a:lnTo>
                  <a:lnTo>
                    <a:pt x="46609" y="862711"/>
                  </a:lnTo>
                  <a:lnTo>
                    <a:pt x="23241" y="862711"/>
                  </a:lnTo>
                  <a:lnTo>
                    <a:pt x="23241" y="839470"/>
                  </a:lnTo>
                  <a:lnTo>
                    <a:pt x="1648841" y="839470"/>
                  </a:lnTo>
                  <a:lnTo>
                    <a:pt x="1648841" y="862711"/>
                  </a:lnTo>
                  <a:lnTo>
                    <a:pt x="1625600" y="862711"/>
                  </a:lnTo>
                  <a:lnTo>
                    <a:pt x="1625600" y="23241"/>
                  </a:lnTo>
                  <a:lnTo>
                    <a:pt x="1648841" y="23241"/>
                  </a:lnTo>
                  <a:lnTo>
                    <a:pt x="1648841" y="46609"/>
                  </a:lnTo>
                  <a:lnTo>
                    <a:pt x="23241" y="46609"/>
                  </a:lnTo>
                  <a:close/>
                </a:path>
              </a:pathLst>
            </a:custGeom>
            <a:solidFill>
              <a:srgbClr val="FF0000"/>
            </a:solidFill>
          </p:spPr>
        </p:sp>
      </p:grpSp>
      <p:grpSp>
        <p:nvGrpSpPr>
          <p:cNvPr name="Group 10" id="10"/>
          <p:cNvGrpSpPr/>
          <p:nvPr/>
        </p:nvGrpSpPr>
        <p:grpSpPr>
          <a:xfrm rot="0">
            <a:off x="2697831" y="3182472"/>
            <a:ext cx="10431647" cy="578320"/>
            <a:chOff x="0" y="0"/>
            <a:chExt cx="13908863" cy="771093"/>
          </a:xfrm>
        </p:grpSpPr>
        <p:sp>
          <p:nvSpPr>
            <p:cNvPr name="Freeform 11" id="11"/>
            <p:cNvSpPr/>
            <p:nvPr/>
          </p:nvSpPr>
          <p:spPr>
            <a:xfrm flipH="false" flipV="false" rot="0">
              <a:off x="0" y="0"/>
              <a:ext cx="13908785" cy="771144"/>
            </a:xfrm>
            <a:custGeom>
              <a:avLst/>
              <a:gdLst/>
              <a:ahLst/>
              <a:cxnLst/>
              <a:rect r="r" b="b" t="t" l="l"/>
              <a:pathLst>
                <a:path h="771144" w="13908785">
                  <a:moveTo>
                    <a:pt x="23241" y="0"/>
                  </a:moveTo>
                  <a:lnTo>
                    <a:pt x="13885545" y="0"/>
                  </a:lnTo>
                  <a:cubicBezTo>
                    <a:pt x="13898372" y="0"/>
                    <a:pt x="13908785" y="10414"/>
                    <a:pt x="13908785" y="23241"/>
                  </a:cubicBezTo>
                  <a:lnTo>
                    <a:pt x="13908785" y="747776"/>
                  </a:lnTo>
                  <a:cubicBezTo>
                    <a:pt x="13908785" y="760603"/>
                    <a:pt x="13898372" y="771017"/>
                    <a:pt x="13885545" y="771017"/>
                  </a:cubicBezTo>
                  <a:lnTo>
                    <a:pt x="23241" y="771017"/>
                  </a:lnTo>
                  <a:cubicBezTo>
                    <a:pt x="10414" y="771144"/>
                    <a:pt x="0" y="760730"/>
                    <a:pt x="0" y="747776"/>
                  </a:cubicBezTo>
                  <a:lnTo>
                    <a:pt x="0" y="23241"/>
                  </a:lnTo>
                  <a:cubicBezTo>
                    <a:pt x="0" y="10414"/>
                    <a:pt x="10414" y="0"/>
                    <a:pt x="23241" y="0"/>
                  </a:cubicBezTo>
                  <a:moveTo>
                    <a:pt x="23241" y="46609"/>
                  </a:moveTo>
                  <a:lnTo>
                    <a:pt x="23241" y="23241"/>
                  </a:lnTo>
                  <a:lnTo>
                    <a:pt x="46609" y="23241"/>
                  </a:lnTo>
                  <a:lnTo>
                    <a:pt x="46609" y="747776"/>
                  </a:lnTo>
                  <a:lnTo>
                    <a:pt x="23241" y="747776"/>
                  </a:lnTo>
                  <a:lnTo>
                    <a:pt x="23241" y="724535"/>
                  </a:lnTo>
                  <a:lnTo>
                    <a:pt x="13885545" y="724535"/>
                  </a:lnTo>
                  <a:lnTo>
                    <a:pt x="13885545" y="747776"/>
                  </a:lnTo>
                  <a:lnTo>
                    <a:pt x="13862304" y="747776"/>
                  </a:lnTo>
                  <a:lnTo>
                    <a:pt x="13862304" y="23241"/>
                  </a:lnTo>
                  <a:lnTo>
                    <a:pt x="13885545" y="23241"/>
                  </a:lnTo>
                  <a:lnTo>
                    <a:pt x="13885545" y="46609"/>
                  </a:lnTo>
                  <a:lnTo>
                    <a:pt x="23241" y="46609"/>
                  </a:lnTo>
                  <a:close/>
                </a:path>
              </a:pathLst>
            </a:custGeom>
            <a:solidFill>
              <a:srgbClr val="FF0000"/>
            </a:solidFill>
          </p:spPr>
        </p:sp>
      </p:grpSp>
      <p:grpSp>
        <p:nvGrpSpPr>
          <p:cNvPr name="Group 12" id="12"/>
          <p:cNvGrpSpPr/>
          <p:nvPr/>
        </p:nvGrpSpPr>
        <p:grpSpPr>
          <a:xfrm rot="0">
            <a:off x="2828892" y="5012440"/>
            <a:ext cx="11225092" cy="2503426"/>
            <a:chOff x="0" y="0"/>
            <a:chExt cx="14966789" cy="3337901"/>
          </a:xfrm>
        </p:grpSpPr>
        <p:sp>
          <p:nvSpPr>
            <p:cNvPr name="Freeform 13" id="13"/>
            <p:cNvSpPr/>
            <p:nvPr/>
          </p:nvSpPr>
          <p:spPr>
            <a:xfrm flipH="false" flipV="false" rot="0">
              <a:off x="0" y="0"/>
              <a:ext cx="14966696" cy="3337814"/>
            </a:xfrm>
            <a:custGeom>
              <a:avLst/>
              <a:gdLst/>
              <a:ahLst/>
              <a:cxnLst/>
              <a:rect r="r" b="b" t="t" l="l"/>
              <a:pathLst>
                <a:path h="3337814" w="14966696">
                  <a:moveTo>
                    <a:pt x="23241" y="0"/>
                  </a:moveTo>
                  <a:lnTo>
                    <a:pt x="14943455" y="0"/>
                  </a:lnTo>
                  <a:cubicBezTo>
                    <a:pt x="14956282" y="0"/>
                    <a:pt x="14966696" y="10414"/>
                    <a:pt x="14966696" y="23241"/>
                  </a:cubicBezTo>
                  <a:lnTo>
                    <a:pt x="14966696" y="3314573"/>
                  </a:lnTo>
                  <a:cubicBezTo>
                    <a:pt x="14966696" y="3327400"/>
                    <a:pt x="14956282" y="3337814"/>
                    <a:pt x="14943455" y="3337814"/>
                  </a:cubicBezTo>
                  <a:lnTo>
                    <a:pt x="23241" y="3337814"/>
                  </a:lnTo>
                  <a:cubicBezTo>
                    <a:pt x="10414" y="3337814"/>
                    <a:pt x="0" y="3327400"/>
                    <a:pt x="0" y="3314573"/>
                  </a:cubicBezTo>
                  <a:lnTo>
                    <a:pt x="0" y="23241"/>
                  </a:lnTo>
                  <a:cubicBezTo>
                    <a:pt x="0" y="10414"/>
                    <a:pt x="10414" y="0"/>
                    <a:pt x="23241" y="0"/>
                  </a:cubicBezTo>
                  <a:moveTo>
                    <a:pt x="23241" y="46609"/>
                  </a:moveTo>
                  <a:lnTo>
                    <a:pt x="23241" y="23241"/>
                  </a:lnTo>
                  <a:lnTo>
                    <a:pt x="46609" y="23241"/>
                  </a:lnTo>
                  <a:lnTo>
                    <a:pt x="46609" y="3314573"/>
                  </a:lnTo>
                  <a:lnTo>
                    <a:pt x="23241" y="3314573"/>
                  </a:lnTo>
                  <a:lnTo>
                    <a:pt x="23241" y="3291332"/>
                  </a:lnTo>
                  <a:lnTo>
                    <a:pt x="14943455" y="3291332"/>
                  </a:lnTo>
                  <a:lnTo>
                    <a:pt x="14943455" y="3314573"/>
                  </a:lnTo>
                  <a:lnTo>
                    <a:pt x="14920215" y="3314573"/>
                  </a:lnTo>
                  <a:lnTo>
                    <a:pt x="14920215" y="23241"/>
                  </a:lnTo>
                  <a:lnTo>
                    <a:pt x="14943455" y="23241"/>
                  </a:lnTo>
                  <a:lnTo>
                    <a:pt x="14943455" y="46609"/>
                  </a:lnTo>
                  <a:lnTo>
                    <a:pt x="23241" y="46609"/>
                  </a:lnTo>
                  <a:close/>
                </a:path>
              </a:pathLst>
            </a:custGeom>
            <a:solidFill>
              <a:srgbClr val="FF0000"/>
            </a:solidFill>
          </p:spPr>
        </p:sp>
      </p:grpSp>
      <p:grpSp>
        <p:nvGrpSpPr>
          <p:cNvPr name="Group 14" id="14"/>
          <p:cNvGrpSpPr/>
          <p:nvPr/>
        </p:nvGrpSpPr>
        <p:grpSpPr>
          <a:xfrm rot="0">
            <a:off x="2127829" y="3011878"/>
            <a:ext cx="600165" cy="613229"/>
            <a:chOff x="0" y="0"/>
            <a:chExt cx="800220" cy="817639"/>
          </a:xfrm>
        </p:grpSpPr>
        <p:sp>
          <p:nvSpPr>
            <p:cNvPr name="Freeform 15" id="15"/>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16" id="16"/>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17" id="17"/>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1</a:t>
              </a:r>
            </a:p>
          </p:txBody>
        </p:sp>
      </p:grpSp>
      <p:grpSp>
        <p:nvGrpSpPr>
          <p:cNvPr name="Group 18" id="18"/>
          <p:cNvGrpSpPr/>
          <p:nvPr/>
        </p:nvGrpSpPr>
        <p:grpSpPr>
          <a:xfrm rot="0">
            <a:off x="5854700" y="1189044"/>
            <a:ext cx="600165" cy="613229"/>
            <a:chOff x="0" y="0"/>
            <a:chExt cx="800220" cy="817639"/>
          </a:xfrm>
        </p:grpSpPr>
        <p:sp>
          <p:nvSpPr>
            <p:cNvPr name="Freeform 19" id="19"/>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20" id="20"/>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21" id="21"/>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3</a:t>
              </a:r>
            </a:p>
          </p:txBody>
        </p:sp>
      </p:grpSp>
      <p:grpSp>
        <p:nvGrpSpPr>
          <p:cNvPr name="Group 22" id="22"/>
          <p:cNvGrpSpPr/>
          <p:nvPr/>
        </p:nvGrpSpPr>
        <p:grpSpPr>
          <a:xfrm rot="0">
            <a:off x="2118877" y="4862619"/>
            <a:ext cx="600165" cy="613229"/>
            <a:chOff x="0" y="0"/>
            <a:chExt cx="800220" cy="817639"/>
          </a:xfrm>
        </p:grpSpPr>
        <p:sp>
          <p:nvSpPr>
            <p:cNvPr name="Freeform 23" id="23"/>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24" id="24"/>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25" id="25"/>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4</a:t>
              </a:r>
            </a:p>
          </p:txBody>
        </p:sp>
      </p:grpSp>
      <p:grpSp>
        <p:nvGrpSpPr>
          <p:cNvPr name="Group 26" id="26"/>
          <p:cNvGrpSpPr/>
          <p:nvPr/>
        </p:nvGrpSpPr>
        <p:grpSpPr>
          <a:xfrm rot="0">
            <a:off x="13294848" y="3268664"/>
            <a:ext cx="759136" cy="578320"/>
            <a:chOff x="0" y="0"/>
            <a:chExt cx="1012181" cy="771093"/>
          </a:xfrm>
        </p:grpSpPr>
        <p:sp>
          <p:nvSpPr>
            <p:cNvPr name="Freeform 27" id="27"/>
            <p:cNvSpPr/>
            <p:nvPr/>
          </p:nvSpPr>
          <p:spPr>
            <a:xfrm flipH="false" flipV="false" rot="0">
              <a:off x="0" y="0"/>
              <a:ext cx="1012190" cy="771144"/>
            </a:xfrm>
            <a:custGeom>
              <a:avLst/>
              <a:gdLst/>
              <a:ahLst/>
              <a:cxnLst/>
              <a:rect r="r" b="b" t="t" l="l"/>
              <a:pathLst>
                <a:path h="771144" w="1012190">
                  <a:moveTo>
                    <a:pt x="23241" y="0"/>
                  </a:moveTo>
                  <a:lnTo>
                    <a:pt x="988949" y="0"/>
                  </a:lnTo>
                  <a:cubicBezTo>
                    <a:pt x="1001776" y="0"/>
                    <a:pt x="1012190" y="10414"/>
                    <a:pt x="1012190" y="23241"/>
                  </a:cubicBezTo>
                  <a:lnTo>
                    <a:pt x="1012190" y="747776"/>
                  </a:lnTo>
                  <a:cubicBezTo>
                    <a:pt x="1012190" y="760603"/>
                    <a:pt x="1001776" y="771017"/>
                    <a:pt x="988949" y="771017"/>
                  </a:cubicBezTo>
                  <a:lnTo>
                    <a:pt x="23241" y="771017"/>
                  </a:lnTo>
                  <a:cubicBezTo>
                    <a:pt x="10414" y="771144"/>
                    <a:pt x="0" y="760730"/>
                    <a:pt x="0" y="747776"/>
                  </a:cubicBezTo>
                  <a:lnTo>
                    <a:pt x="0" y="23241"/>
                  </a:lnTo>
                  <a:cubicBezTo>
                    <a:pt x="0" y="10414"/>
                    <a:pt x="10414" y="0"/>
                    <a:pt x="23241" y="0"/>
                  </a:cubicBezTo>
                  <a:moveTo>
                    <a:pt x="23241" y="46609"/>
                  </a:moveTo>
                  <a:lnTo>
                    <a:pt x="23241" y="23241"/>
                  </a:lnTo>
                  <a:lnTo>
                    <a:pt x="46609" y="23241"/>
                  </a:lnTo>
                  <a:lnTo>
                    <a:pt x="46609" y="747776"/>
                  </a:lnTo>
                  <a:lnTo>
                    <a:pt x="23241" y="747776"/>
                  </a:lnTo>
                  <a:lnTo>
                    <a:pt x="23241" y="724535"/>
                  </a:lnTo>
                  <a:lnTo>
                    <a:pt x="988949" y="724535"/>
                  </a:lnTo>
                  <a:lnTo>
                    <a:pt x="988949" y="747776"/>
                  </a:lnTo>
                  <a:lnTo>
                    <a:pt x="965581" y="747776"/>
                  </a:lnTo>
                  <a:lnTo>
                    <a:pt x="965581" y="23241"/>
                  </a:lnTo>
                  <a:lnTo>
                    <a:pt x="988822" y="23241"/>
                  </a:lnTo>
                  <a:lnTo>
                    <a:pt x="988822" y="46609"/>
                  </a:lnTo>
                  <a:lnTo>
                    <a:pt x="23241" y="46609"/>
                  </a:lnTo>
                  <a:close/>
                </a:path>
              </a:pathLst>
            </a:custGeom>
            <a:solidFill>
              <a:srgbClr val="FF0000"/>
            </a:solidFill>
          </p:spPr>
        </p:sp>
      </p:grpSp>
      <p:grpSp>
        <p:nvGrpSpPr>
          <p:cNvPr name="Group 28" id="28"/>
          <p:cNvGrpSpPr/>
          <p:nvPr/>
        </p:nvGrpSpPr>
        <p:grpSpPr>
          <a:xfrm rot="0">
            <a:off x="13334445" y="2660650"/>
            <a:ext cx="600165" cy="613229"/>
            <a:chOff x="0" y="0"/>
            <a:chExt cx="800220" cy="817639"/>
          </a:xfrm>
        </p:grpSpPr>
        <p:sp>
          <p:nvSpPr>
            <p:cNvPr name="Freeform 29" id="29"/>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30" id="30"/>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31" id="31"/>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3</a:t>
              </a:r>
            </a:p>
          </p:txBody>
        </p:sp>
      </p:gr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81438" y="1047743"/>
            <a:ext cx="13553238" cy="61919"/>
            <a:chOff x="0" y="0"/>
            <a:chExt cx="18070984" cy="82559"/>
          </a:xfrm>
        </p:grpSpPr>
        <p:sp>
          <p:nvSpPr>
            <p:cNvPr name="Freeform 3" id="3"/>
            <p:cNvSpPr/>
            <p:nvPr/>
          </p:nvSpPr>
          <p:spPr>
            <a:xfrm flipH="false" flipV="false" rot="0">
              <a:off x="0" y="0"/>
              <a:ext cx="18070957" cy="82550"/>
            </a:xfrm>
            <a:custGeom>
              <a:avLst/>
              <a:gdLst/>
              <a:ahLst/>
              <a:cxnLst/>
              <a:rect r="r" b="b" t="t" l="l"/>
              <a:pathLst>
                <a:path h="82550" w="18070957">
                  <a:moveTo>
                    <a:pt x="6350" y="0"/>
                  </a:moveTo>
                  <a:lnTo>
                    <a:pt x="18064607" y="69850"/>
                  </a:lnTo>
                  <a:cubicBezTo>
                    <a:pt x="18068164" y="69850"/>
                    <a:pt x="18070957" y="72771"/>
                    <a:pt x="18070957" y="76200"/>
                  </a:cubicBezTo>
                  <a:cubicBezTo>
                    <a:pt x="18070957" y="79629"/>
                    <a:pt x="18068037" y="82550"/>
                    <a:pt x="18064607" y="82550"/>
                  </a:cubicBezTo>
                  <a:lnTo>
                    <a:pt x="6350" y="12700"/>
                  </a:lnTo>
                  <a:cubicBezTo>
                    <a:pt x="2794" y="12700"/>
                    <a:pt x="0" y="9779"/>
                    <a:pt x="0" y="6350"/>
                  </a:cubicBezTo>
                  <a:cubicBezTo>
                    <a:pt x="0" y="2921"/>
                    <a:pt x="2921" y="0"/>
                    <a:pt x="6350" y="0"/>
                  </a:cubicBezTo>
                  <a:close/>
                </a:path>
              </a:pathLst>
            </a:custGeom>
            <a:solidFill>
              <a:srgbClr val="000000"/>
            </a:solidFill>
          </p:spPr>
        </p:sp>
      </p:grpSp>
      <p:sp>
        <p:nvSpPr>
          <p:cNvPr name="TextBox 4" id="4"/>
          <p:cNvSpPr txBox="true"/>
          <p:nvPr/>
        </p:nvSpPr>
        <p:spPr>
          <a:xfrm rot="0">
            <a:off x="1197103" y="7918955"/>
            <a:ext cx="15262097" cy="2054203"/>
          </a:xfrm>
          <a:prstGeom prst="rect">
            <a:avLst/>
          </a:prstGeom>
        </p:spPr>
        <p:txBody>
          <a:bodyPr anchor="t" rtlCol="false" tIns="0" lIns="0" bIns="0" rIns="0">
            <a:spAutoFit/>
          </a:bodyPr>
          <a:lstStyle/>
          <a:p>
            <a:pPr algn="just">
              <a:lnSpc>
                <a:spcPts val="4223"/>
              </a:lnSpc>
            </a:pPr>
            <a:r>
              <a:rPr lang="en-US" sz="2200">
                <a:solidFill>
                  <a:srgbClr val="000000"/>
                </a:solidFill>
                <a:latin typeface="Source Han Sans KR"/>
                <a:ea typeface="Source Han Sans KR"/>
                <a:cs typeface="Source Han Sans KR"/>
                <a:sym typeface="Source Han Sans KR"/>
              </a:rPr>
              <a:t> 1. 결제완료 처리가 되면 판매자가 판매한 물품의 판매자 배송관리 목록 화면에 보임.</a:t>
            </a:r>
          </a:p>
          <a:p>
            <a:pPr algn="just">
              <a:lnSpc>
                <a:spcPts val="4223"/>
              </a:lnSpc>
            </a:pPr>
            <a:r>
              <a:rPr lang="en-US" sz="2200">
                <a:solidFill>
                  <a:srgbClr val="000000"/>
                </a:solidFill>
                <a:latin typeface="Source Han Sans KR"/>
                <a:ea typeface="Source Han Sans KR"/>
                <a:cs typeface="Source Han Sans KR"/>
                <a:sym typeface="Source Han Sans KR"/>
              </a:rPr>
              <a:t> 2. 배송관리 목록에  ‘배송전, 배송 준비중, 배송중, 배송완료’ 배송상태를 선택할 수 있게 하고 송장번호를 입력할 수 있음.</a:t>
            </a:r>
          </a:p>
          <a:p>
            <a:pPr algn="just">
              <a:lnSpc>
                <a:spcPts val="4223"/>
              </a:lnSpc>
            </a:pPr>
            <a:r>
              <a:rPr lang="en-US" sz="2200">
                <a:solidFill>
                  <a:srgbClr val="000000"/>
                </a:solidFill>
                <a:latin typeface="Source Han Sans KR"/>
                <a:ea typeface="Source Han Sans KR"/>
                <a:cs typeface="Source Han Sans KR"/>
                <a:sym typeface="Source Han Sans KR"/>
              </a:rPr>
              <a:t>  ( 장한나 님이 내용 구성을 도와 주심) </a:t>
            </a:r>
          </a:p>
          <a:p>
            <a:pPr algn="l">
              <a:lnSpc>
                <a:spcPts val="2335"/>
              </a:lnSpc>
            </a:pPr>
          </a:p>
        </p:txBody>
      </p:sp>
      <p:sp>
        <p:nvSpPr>
          <p:cNvPr name="TextBox 5" id="5"/>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배송관리(판매자)</a:t>
            </a:r>
          </a:p>
        </p:txBody>
      </p:sp>
      <p:sp>
        <p:nvSpPr>
          <p:cNvPr name="Freeform 6" id="6"/>
          <p:cNvSpPr/>
          <p:nvPr/>
        </p:nvSpPr>
        <p:spPr>
          <a:xfrm flipH="false" flipV="false" rot="0">
            <a:off x="822073" y="1840336"/>
            <a:ext cx="16643853" cy="2975557"/>
          </a:xfrm>
          <a:custGeom>
            <a:avLst/>
            <a:gdLst/>
            <a:ahLst/>
            <a:cxnLst/>
            <a:rect r="r" b="b" t="t" l="l"/>
            <a:pathLst>
              <a:path h="2975557" w="16643853">
                <a:moveTo>
                  <a:pt x="0" y="0"/>
                </a:moveTo>
                <a:lnTo>
                  <a:pt x="16643853" y="0"/>
                </a:lnTo>
                <a:lnTo>
                  <a:pt x="16643853" y="2975557"/>
                </a:lnTo>
                <a:lnTo>
                  <a:pt x="0" y="2975557"/>
                </a:lnTo>
                <a:lnTo>
                  <a:pt x="0" y="0"/>
                </a:lnTo>
                <a:close/>
              </a:path>
            </a:pathLst>
          </a:custGeom>
          <a:blipFill>
            <a:blip r:embed="rId2"/>
            <a:stretch>
              <a:fillRect l="0" t="0" r="0" b="0"/>
            </a:stretch>
          </a:blipFill>
        </p:spPr>
      </p:sp>
      <p:grpSp>
        <p:nvGrpSpPr>
          <p:cNvPr name="Group 7" id="7"/>
          <p:cNvGrpSpPr/>
          <p:nvPr/>
        </p:nvGrpSpPr>
        <p:grpSpPr>
          <a:xfrm rot="0">
            <a:off x="999208" y="2840350"/>
            <a:ext cx="10179468" cy="1993006"/>
            <a:chOff x="0" y="0"/>
            <a:chExt cx="13572624" cy="2657341"/>
          </a:xfrm>
        </p:grpSpPr>
        <p:sp>
          <p:nvSpPr>
            <p:cNvPr name="Freeform 8" id="8"/>
            <p:cNvSpPr/>
            <p:nvPr/>
          </p:nvSpPr>
          <p:spPr>
            <a:xfrm flipH="false" flipV="false" rot="0">
              <a:off x="0" y="0"/>
              <a:ext cx="13572617" cy="2657348"/>
            </a:xfrm>
            <a:custGeom>
              <a:avLst/>
              <a:gdLst/>
              <a:ahLst/>
              <a:cxnLst/>
              <a:rect r="r" b="b" t="t" l="l"/>
              <a:pathLst>
                <a:path h="2657348" w="13572617">
                  <a:moveTo>
                    <a:pt x="23241" y="0"/>
                  </a:moveTo>
                  <a:lnTo>
                    <a:pt x="13549376" y="0"/>
                  </a:lnTo>
                  <a:cubicBezTo>
                    <a:pt x="13562203" y="0"/>
                    <a:pt x="13572617" y="10414"/>
                    <a:pt x="13572617" y="23241"/>
                  </a:cubicBezTo>
                  <a:lnTo>
                    <a:pt x="13572617" y="2634107"/>
                  </a:lnTo>
                  <a:cubicBezTo>
                    <a:pt x="13572617" y="2646934"/>
                    <a:pt x="13562203" y="2657348"/>
                    <a:pt x="13549376" y="2657348"/>
                  </a:cubicBezTo>
                  <a:lnTo>
                    <a:pt x="23241" y="2657348"/>
                  </a:lnTo>
                  <a:cubicBezTo>
                    <a:pt x="10414" y="2657348"/>
                    <a:pt x="0" y="2646934"/>
                    <a:pt x="0" y="2634107"/>
                  </a:cubicBezTo>
                  <a:lnTo>
                    <a:pt x="0" y="23241"/>
                  </a:lnTo>
                  <a:cubicBezTo>
                    <a:pt x="0" y="10414"/>
                    <a:pt x="10414" y="0"/>
                    <a:pt x="23241" y="0"/>
                  </a:cubicBezTo>
                  <a:moveTo>
                    <a:pt x="23241" y="46609"/>
                  </a:moveTo>
                  <a:lnTo>
                    <a:pt x="23241" y="23241"/>
                  </a:lnTo>
                  <a:lnTo>
                    <a:pt x="46609" y="23241"/>
                  </a:lnTo>
                  <a:lnTo>
                    <a:pt x="46609" y="2634107"/>
                  </a:lnTo>
                  <a:lnTo>
                    <a:pt x="23241" y="2634107"/>
                  </a:lnTo>
                  <a:lnTo>
                    <a:pt x="23241" y="2610866"/>
                  </a:lnTo>
                  <a:lnTo>
                    <a:pt x="13549376" y="2610866"/>
                  </a:lnTo>
                  <a:lnTo>
                    <a:pt x="13549376" y="2634107"/>
                  </a:lnTo>
                  <a:lnTo>
                    <a:pt x="13526136" y="2634107"/>
                  </a:lnTo>
                  <a:lnTo>
                    <a:pt x="13526136" y="23241"/>
                  </a:lnTo>
                  <a:lnTo>
                    <a:pt x="13549376" y="23241"/>
                  </a:lnTo>
                  <a:lnTo>
                    <a:pt x="13549376" y="46609"/>
                  </a:lnTo>
                  <a:lnTo>
                    <a:pt x="23241" y="46609"/>
                  </a:lnTo>
                  <a:close/>
                </a:path>
              </a:pathLst>
            </a:custGeom>
            <a:solidFill>
              <a:srgbClr val="FF0000"/>
            </a:solidFill>
          </p:spPr>
        </p:sp>
      </p:grpSp>
      <p:grpSp>
        <p:nvGrpSpPr>
          <p:cNvPr name="Group 9" id="9"/>
          <p:cNvGrpSpPr/>
          <p:nvPr/>
        </p:nvGrpSpPr>
        <p:grpSpPr>
          <a:xfrm rot="0">
            <a:off x="11302336" y="2805158"/>
            <a:ext cx="6217067" cy="1993006"/>
            <a:chOff x="0" y="0"/>
            <a:chExt cx="8289423" cy="2657341"/>
          </a:xfrm>
        </p:grpSpPr>
        <p:sp>
          <p:nvSpPr>
            <p:cNvPr name="Freeform 10" id="10"/>
            <p:cNvSpPr/>
            <p:nvPr/>
          </p:nvSpPr>
          <p:spPr>
            <a:xfrm flipH="false" flipV="false" rot="0">
              <a:off x="0" y="0"/>
              <a:ext cx="8289417" cy="2657348"/>
            </a:xfrm>
            <a:custGeom>
              <a:avLst/>
              <a:gdLst/>
              <a:ahLst/>
              <a:cxnLst/>
              <a:rect r="r" b="b" t="t" l="l"/>
              <a:pathLst>
                <a:path h="2657348" w="8289417">
                  <a:moveTo>
                    <a:pt x="23241" y="0"/>
                  </a:moveTo>
                  <a:lnTo>
                    <a:pt x="8266176" y="0"/>
                  </a:lnTo>
                  <a:cubicBezTo>
                    <a:pt x="8279003" y="0"/>
                    <a:pt x="8289417" y="10414"/>
                    <a:pt x="8289417" y="23241"/>
                  </a:cubicBezTo>
                  <a:lnTo>
                    <a:pt x="8289417" y="2634107"/>
                  </a:lnTo>
                  <a:cubicBezTo>
                    <a:pt x="8289417" y="2646934"/>
                    <a:pt x="8279003" y="2657348"/>
                    <a:pt x="8266176" y="2657348"/>
                  </a:cubicBezTo>
                  <a:lnTo>
                    <a:pt x="23241" y="2657348"/>
                  </a:lnTo>
                  <a:cubicBezTo>
                    <a:pt x="10414" y="2657348"/>
                    <a:pt x="0" y="2646934"/>
                    <a:pt x="0" y="2634107"/>
                  </a:cubicBezTo>
                  <a:lnTo>
                    <a:pt x="0" y="23241"/>
                  </a:lnTo>
                  <a:cubicBezTo>
                    <a:pt x="0" y="10414"/>
                    <a:pt x="10414" y="0"/>
                    <a:pt x="23241" y="0"/>
                  </a:cubicBezTo>
                  <a:moveTo>
                    <a:pt x="23241" y="46609"/>
                  </a:moveTo>
                  <a:lnTo>
                    <a:pt x="23241" y="23241"/>
                  </a:lnTo>
                  <a:lnTo>
                    <a:pt x="46609" y="23241"/>
                  </a:lnTo>
                  <a:lnTo>
                    <a:pt x="46609" y="2634107"/>
                  </a:lnTo>
                  <a:lnTo>
                    <a:pt x="23241" y="2634107"/>
                  </a:lnTo>
                  <a:lnTo>
                    <a:pt x="23241" y="2610866"/>
                  </a:lnTo>
                  <a:lnTo>
                    <a:pt x="8266176" y="2610866"/>
                  </a:lnTo>
                  <a:lnTo>
                    <a:pt x="8266176" y="2634107"/>
                  </a:lnTo>
                  <a:lnTo>
                    <a:pt x="8242935" y="2634107"/>
                  </a:lnTo>
                  <a:lnTo>
                    <a:pt x="8242935" y="23241"/>
                  </a:lnTo>
                  <a:lnTo>
                    <a:pt x="8266176" y="23241"/>
                  </a:lnTo>
                  <a:lnTo>
                    <a:pt x="8266176" y="46609"/>
                  </a:lnTo>
                  <a:lnTo>
                    <a:pt x="23241" y="46609"/>
                  </a:lnTo>
                  <a:close/>
                </a:path>
              </a:pathLst>
            </a:custGeom>
            <a:solidFill>
              <a:srgbClr val="FF0000"/>
            </a:solidFill>
          </p:spPr>
        </p:sp>
      </p:grpSp>
      <p:grpSp>
        <p:nvGrpSpPr>
          <p:cNvPr name="Group 11" id="11"/>
          <p:cNvGrpSpPr/>
          <p:nvPr/>
        </p:nvGrpSpPr>
        <p:grpSpPr>
          <a:xfrm rot="0">
            <a:off x="558002" y="2047355"/>
            <a:ext cx="600165" cy="613229"/>
            <a:chOff x="0" y="0"/>
            <a:chExt cx="800220" cy="817639"/>
          </a:xfrm>
        </p:grpSpPr>
        <p:sp>
          <p:nvSpPr>
            <p:cNvPr name="Freeform 12" id="12"/>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13" id="13"/>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14" id="14"/>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1</a:t>
              </a:r>
            </a:p>
          </p:txBody>
        </p:sp>
      </p:grpSp>
      <p:grpSp>
        <p:nvGrpSpPr>
          <p:cNvPr name="Group 15" id="15"/>
          <p:cNvGrpSpPr/>
          <p:nvPr/>
        </p:nvGrpSpPr>
        <p:grpSpPr>
          <a:xfrm rot="0">
            <a:off x="11019715" y="2096378"/>
            <a:ext cx="600165" cy="613229"/>
            <a:chOff x="0" y="0"/>
            <a:chExt cx="800220" cy="817639"/>
          </a:xfrm>
        </p:grpSpPr>
        <p:sp>
          <p:nvSpPr>
            <p:cNvPr name="Freeform 16" id="16"/>
            <p:cNvSpPr/>
            <p:nvPr/>
          </p:nvSpPr>
          <p:spPr>
            <a:xfrm flipH="false" flipV="false" rot="0">
              <a:off x="16891" y="16891"/>
              <a:ext cx="766445" cy="783844"/>
            </a:xfrm>
            <a:custGeom>
              <a:avLst/>
              <a:gdLst/>
              <a:ahLst/>
              <a:cxnLst/>
              <a:rect r="r" b="b" t="t" l="l"/>
              <a:pathLst>
                <a:path h="783844" w="766445">
                  <a:moveTo>
                    <a:pt x="0" y="391922"/>
                  </a:moveTo>
                  <a:cubicBezTo>
                    <a:pt x="0" y="175514"/>
                    <a:pt x="171577" y="0"/>
                    <a:pt x="383159" y="0"/>
                  </a:cubicBezTo>
                  <a:cubicBezTo>
                    <a:pt x="594741" y="0"/>
                    <a:pt x="766445" y="175514"/>
                    <a:pt x="766445" y="391922"/>
                  </a:cubicBezTo>
                  <a:cubicBezTo>
                    <a:pt x="766445" y="608330"/>
                    <a:pt x="594868" y="783844"/>
                    <a:pt x="383159" y="783844"/>
                  </a:cubicBezTo>
                  <a:cubicBezTo>
                    <a:pt x="171450" y="783844"/>
                    <a:pt x="0" y="608330"/>
                    <a:pt x="0" y="391922"/>
                  </a:cubicBezTo>
                  <a:close/>
                </a:path>
              </a:pathLst>
            </a:custGeom>
            <a:solidFill>
              <a:srgbClr val="FFFFFF"/>
            </a:solidFill>
          </p:spPr>
        </p:sp>
        <p:sp>
          <p:nvSpPr>
            <p:cNvPr name="Freeform 17" id="17"/>
            <p:cNvSpPr/>
            <p:nvPr/>
          </p:nvSpPr>
          <p:spPr>
            <a:xfrm flipH="false" flipV="false" rot="0">
              <a:off x="0" y="0"/>
              <a:ext cx="800100" cy="817626"/>
            </a:xfrm>
            <a:custGeom>
              <a:avLst/>
              <a:gdLst/>
              <a:ahLst/>
              <a:cxnLst/>
              <a:rect r="r" b="b" t="t" l="l"/>
              <a:pathLst>
                <a:path h="817626" w="800100">
                  <a:moveTo>
                    <a:pt x="0" y="408813"/>
                  </a:moveTo>
                  <a:cubicBezTo>
                    <a:pt x="0" y="183388"/>
                    <a:pt x="178816" y="0"/>
                    <a:pt x="400050" y="0"/>
                  </a:cubicBezTo>
                  <a:lnTo>
                    <a:pt x="400050" y="16891"/>
                  </a:lnTo>
                  <a:lnTo>
                    <a:pt x="400050" y="0"/>
                  </a:lnTo>
                  <a:cubicBezTo>
                    <a:pt x="621411" y="0"/>
                    <a:pt x="800100" y="183388"/>
                    <a:pt x="800100" y="408813"/>
                  </a:cubicBezTo>
                  <a:cubicBezTo>
                    <a:pt x="800100" y="634238"/>
                    <a:pt x="621411" y="817626"/>
                    <a:pt x="400050" y="817626"/>
                  </a:cubicBezTo>
                  <a:lnTo>
                    <a:pt x="400050" y="800735"/>
                  </a:lnTo>
                  <a:lnTo>
                    <a:pt x="400050" y="817626"/>
                  </a:lnTo>
                  <a:cubicBezTo>
                    <a:pt x="178816" y="817626"/>
                    <a:pt x="0" y="634238"/>
                    <a:pt x="0" y="408813"/>
                  </a:cubicBezTo>
                  <a:lnTo>
                    <a:pt x="16891" y="408813"/>
                  </a:lnTo>
                  <a:lnTo>
                    <a:pt x="31242" y="417830"/>
                  </a:lnTo>
                  <a:cubicBezTo>
                    <a:pt x="27178" y="424180"/>
                    <a:pt x="19431" y="427228"/>
                    <a:pt x="12192" y="425069"/>
                  </a:cubicBezTo>
                  <a:cubicBezTo>
                    <a:pt x="4953" y="422910"/>
                    <a:pt x="0" y="416433"/>
                    <a:pt x="0" y="408813"/>
                  </a:cubicBezTo>
                  <a:moveTo>
                    <a:pt x="33909" y="408813"/>
                  </a:moveTo>
                  <a:lnTo>
                    <a:pt x="16891" y="408813"/>
                  </a:lnTo>
                  <a:lnTo>
                    <a:pt x="2540" y="399796"/>
                  </a:lnTo>
                  <a:cubicBezTo>
                    <a:pt x="6604" y="393446"/>
                    <a:pt x="14351" y="390398"/>
                    <a:pt x="21590" y="392557"/>
                  </a:cubicBezTo>
                  <a:cubicBezTo>
                    <a:pt x="28829" y="394716"/>
                    <a:pt x="33909" y="401320"/>
                    <a:pt x="33909" y="408813"/>
                  </a:cubicBezTo>
                  <a:cubicBezTo>
                    <a:pt x="33909" y="616204"/>
                    <a:pt x="198247" y="783717"/>
                    <a:pt x="400177" y="783717"/>
                  </a:cubicBezTo>
                  <a:cubicBezTo>
                    <a:pt x="602107" y="783717"/>
                    <a:pt x="766318" y="616204"/>
                    <a:pt x="766318" y="408813"/>
                  </a:cubicBezTo>
                  <a:lnTo>
                    <a:pt x="783209" y="408813"/>
                  </a:lnTo>
                  <a:lnTo>
                    <a:pt x="766318" y="408813"/>
                  </a:lnTo>
                  <a:cubicBezTo>
                    <a:pt x="766318" y="201422"/>
                    <a:pt x="601980" y="33909"/>
                    <a:pt x="400050" y="33909"/>
                  </a:cubicBezTo>
                  <a:lnTo>
                    <a:pt x="400050" y="16891"/>
                  </a:lnTo>
                  <a:lnTo>
                    <a:pt x="400050" y="33909"/>
                  </a:lnTo>
                  <a:cubicBezTo>
                    <a:pt x="198120" y="33909"/>
                    <a:pt x="33782" y="201422"/>
                    <a:pt x="33782" y="408813"/>
                  </a:cubicBezTo>
                  <a:close/>
                </a:path>
              </a:pathLst>
            </a:custGeom>
            <a:solidFill>
              <a:srgbClr val="FF0000"/>
            </a:solidFill>
          </p:spPr>
        </p:sp>
        <p:sp>
          <p:nvSpPr>
            <p:cNvPr name="TextBox 18" id="18"/>
            <p:cNvSpPr txBox="true"/>
            <p:nvPr/>
          </p:nvSpPr>
          <p:spPr>
            <a:xfrm>
              <a:off x="0" y="0"/>
              <a:ext cx="800220" cy="817639"/>
            </a:xfrm>
            <a:prstGeom prst="rect">
              <a:avLst/>
            </a:prstGeom>
          </p:spPr>
          <p:txBody>
            <a:bodyPr anchor="ctr" rtlCol="false" tIns="50800" lIns="50800" bIns="50800" rIns="50800"/>
            <a:lstStyle/>
            <a:p>
              <a:pPr algn="ctr">
                <a:lnSpc>
                  <a:spcPts val="2160"/>
                </a:lnSpc>
              </a:pPr>
              <a:r>
                <a:rPr lang="en-US" sz="1800" spc="16">
                  <a:solidFill>
                    <a:srgbClr val="000000"/>
                  </a:solidFill>
                  <a:latin typeface="TT Rounds Condensed"/>
                  <a:ea typeface="TT Rounds Condensed"/>
                  <a:cs typeface="TT Rounds Condensed"/>
                  <a:sym typeface="TT Rounds Condensed"/>
                </a:rPr>
                <a:t>2</a:t>
              </a:r>
            </a:p>
          </p:txBody>
        </p:sp>
      </p:gr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3838" y="1069514"/>
            <a:ext cx="13341916" cy="40148"/>
            <a:chOff x="0" y="0"/>
            <a:chExt cx="17789221" cy="53531"/>
          </a:xfrm>
        </p:grpSpPr>
        <p:sp>
          <p:nvSpPr>
            <p:cNvPr name="Freeform 3" id="3"/>
            <p:cNvSpPr/>
            <p:nvPr/>
          </p:nvSpPr>
          <p:spPr>
            <a:xfrm flipH="false" flipV="false" rot="0">
              <a:off x="0" y="0"/>
              <a:ext cx="17789144" cy="53594"/>
            </a:xfrm>
            <a:custGeom>
              <a:avLst/>
              <a:gdLst/>
              <a:ahLst/>
              <a:cxnLst/>
              <a:rect r="r" b="b" t="t" l="l"/>
              <a:pathLst>
                <a:path h="53594" w="17789144">
                  <a:moveTo>
                    <a:pt x="6350" y="40894"/>
                  </a:moveTo>
                  <a:lnTo>
                    <a:pt x="17782794" y="0"/>
                  </a:lnTo>
                  <a:cubicBezTo>
                    <a:pt x="17786350" y="0"/>
                    <a:pt x="17789144" y="2794"/>
                    <a:pt x="17789144" y="6350"/>
                  </a:cubicBezTo>
                  <a:cubicBezTo>
                    <a:pt x="17789144" y="9906"/>
                    <a:pt x="17786350" y="12700"/>
                    <a:pt x="17782794" y="12700"/>
                  </a:cubicBezTo>
                  <a:lnTo>
                    <a:pt x="6350" y="53594"/>
                  </a:lnTo>
                  <a:cubicBezTo>
                    <a:pt x="2794" y="53594"/>
                    <a:pt x="0" y="50800"/>
                    <a:pt x="0" y="47244"/>
                  </a:cubicBezTo>
                  <a:cubicBezTo>
                    <a:pt x="0" y="43688"/>
                    <a:pt x="2794" y="40894"/>
                    <a:pt x="6350" y="40894"/>
                  </a:cubicBezTo>
                  <a:close/>
                </a:path>
              </a:pathLst>
            </a:custGeom>
            <a:solidFill>
              <a:srgbClr val="000000"/>
            </a:solidFill>
          </p:spPr>
        </p:sp>
      </p:grpSp>
      <p:sp>
        <p:nvSpPr>
          <p:cNvPr name="TextBox 4" id="4"/>
          <p:cNvSpPr txBox="true"/>
          <p:nvPr/>
        </p:nvSpPr>
        <p:spPr>
          <a:xfrm rot="0">
            <a:off x="1197103" y="728951"/>
            <a:ext cx="3736349" cy="603715"/>
          </a:xfrm>
          <a:prstGeom prst="rect">
            <a:avLst/>
          </a:prstGeom>
        </p:spPr>
        <p:txBody>
          <a:bodyPr anchor="t" rtlCol="false" tIns="0" lIns="0" bIns="0" rIns="0">
            <a:spAutoFit/>
          </a:bodyPr>
          <a:lstStyle/>
          <a:p>
            <a:pPr algn="l">
              <a:lnSpc>
                <a:spcPts val="4329"/>
              </a:lnSpc>
            </a:pPr>
            <a:r>
              <a:rPr lang="en-US" b="true" sz="3092" spc="-197">
                <a:solidFill>
                  <a:srgbClr val="000000"/>
                </a:solidFill>
                <a:latin typeface="Source Han Sans KR Bold"/>
                <a:ea typeface="Source Han Sans KR Bold"/>
                <a:cs typeface="Source Han Sans KR Bold"/>
                <a:sym typeface="Source Han Sans KR Bold"/>
              </a:rPr>
              <a:t>판매 목록(관리자)</a:t>
            </a:r>
          </a:p>
        </p:txBody>
      </p:sp>
      <p:sp>
        <p:nvSpPr>
          <p:cNvPr name="TextBox 5" id="5"/>
          <p:cNvSpPr txBox="true"/>
          <p:nvPr/>
        </p:nvSpPr>
        <p:spPr>
          <a:xfrm rot="0">
            <a:off x="1197103" y="7918955"/>
            <a:ext cx="15262097" cy="1173577"/>
          </a:xfrm>
          <a:prstGeom prst="rect">
            <a:avLst/>
          </a:prstGeom>
        </p:spPr>
        <p:txBody>
          <a:bodyPr anchor="t" rtlCol="false" tIns="0" lIns="0" bIns="0" rIns="0">
            <a:spAutoFit/>
          </a:bodyPr>
          <a:lstStyle/>
          <a:p>
            <a:pPr algn="just">
              <a:lnSpc>
                <a:spcPts val="4223"/>
              </a:lnSpc>
            </a:pPr>
            <a:r>
              <a:rPr lang="en-US" sz="2200">
                <a:solidFill>
                  <a:srgbClr val="000000"/>
                </a:solidFill>
                <a:latin typeface="Source Han Sans KR"/>
                <a:ea typeface="Source Han Sans KR"/>
                <a:cs typeface="Source Han Sans KR"/>
                <a:sym typeface="Source Han Sans KR"/>
              </a:rPr>
              <a:t>  결제완료 처리가 된 모든 상품의  목록을  볼 수 있음.</a:t>
            </a:r>
          </a:p>
          <a:p>
            <a:pPr algn="just">
              <a:lnSpc>
                <a:spcPts val="4223"/>
              </a:lnSpc>
            </a:pPr>
            <a:r>
              <a:rPr lang="en-US" sz="2200">
                <a:solidFill>
                  <a:srgbClr val="000000"/>
                </a:solidFill>
                <a:latin typeface="Source Han Sans KR"/>
                <a:ea typeface="Source Han Sans KR"/>
                <a:cs typeface="Source Han Sans KR"/>
                <a:sym typeface="Source Han Sans KR"/>
              </a:rPr>
              <a:t>( 장한나 님이 관리자 사이트 전체를 만들어 주었고 목록 구성에 많은 도움을 주심)</a:t>
            </a:r>
          </a:p>
        </p:txBody>
      </p:sp>
      <p:sp>
        <p:nvSpPr>
          <p:cNvPr name="Freeform 6" id="6"/>
          <p:cNvSpPr/>
          <p:nvPr/>
        </p:nvSpPr>
        <p:spPr>
          <a:xfrm flipH="false" flipV="false" rot="0">
            <a:off x="1413069" y="1853981"/>
            <a:ext cx="15373028" cy="5072742"/>
          </a:xfrm>
          <a:custGeom>
            <a:avLst/>
            <a:gdLst/>
            <a:ahLst/>
            <a:cxnLst/>
            <a:rect r="r" b="b" t="t" l="l"/>
            <a:pathLst>
              <a:path h="5072742" w="15373028">
                <a:moveTo>
                  <a:pt x="0" y="0"/>
                </a:moveTo>
                <a:lnTo>
                  <a:pt x="15373028" y="0"/>
                </a:lnTo>
                <a:lnTo>
                  <a:pt x="15373028" y="5072742"/>
                </a:lnTo>
                <a:lnTo>
                  <a:pt x="0" y="5072742"/>
                </a:lnTo>
                <a:lnTo>
                  <a:pt x="0" y="0"/>
                </a:lnTo>
                <a:close/>
              </a:path>
            </a:pathLst>
          </a:custGeom>
          <a:blipFill>
            <a:blip r:embed="rId2"/>
            <a:stretch>
              <a:fillRect l="0" t="0" r="0" b="0"/>
            </a:stretch>
          </a:blipFill>
        </p:spPr>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82588" y="6782489"/>
            <a:ext cx="13297223" cy="0"/>
          </a:xfrm>
          <a:prstGeom prst="line">
            <a:avLst/>
          </a:prstGeom>
          <a:ln cap="rnd" w="9525">
            <a:solidFill>
              <a:srgbClr val="000000"/>
            </a:solidFill>
            <a:prstDash val="solid"/>
            <a:headEnd type="none" len="sm" w="sm"/>
            <a:tailEnd type="none" len="sm" w="sm"/>
          </a:ln>
        </p:spPr>
      </p:sp>
      <p:grpSp>
        <p:nvGrpSpPr>
          <p:cNvPr name="Group 3" id="3"/>
          <p:cNvGrpSpPr/>
          <p:nvPr/>
        </p:nvGrpSpPr>
        <p:grpSpPr>
          <a:xfrm rot="0">
            <a:off x="13979811" y="0"/>
            <a:ext cx="4308189" cy="10287000"/>
            <a:chOff x="0" y="0"/>
            <a:chExt cx="5744252" cy="13716000"/>
          </a:xfrm>
        </p:grpSpPr>
        <p:sp>
          <p:nvSpPr>
            <p:cNvPr name="Freeform 4" id="4"/>
            <p:cNvSpPr/>
            <p:nvPr/>
          </p:nvSpPr>
          <p:spPr>
            <a:xfrm flipH="false" flipV="false" rot="0">
              <a:off x="0" y="0"/>
              <a:ext cx="5744252" cy="13716023"/>
            </a:xfrm>
            <a:custGeom>
              <a:avLst/>
              <a:gdLst/>
              <a:ahLst/>
              <a:cxnLst/>
              <a:rect r="r" b="b" t="t" l="l"/>
              <a:pathLst>
                <a:path h="13716023" w="5744252">
                  <a:moveTo>
                    <a:pt x="0" y="0"/>
                  </a:moveTo>
                  <a:lnTo>
                    <a:pt x="5744252" y="0"/>
                  </a:lnTo>
                  <a:lnTo>
                    <a:pt x="5744252" y="13716023"/>
                  </a:lnTo>
                  <a:lnTo>
                    <a:pt x="0" y="13716023"/>
                  </a:lnTo>
                  <a:lnTo>
                    <a:pt x="0" y="0"/>
                  </a:lnTo>
                  <a:close/>
                </a:path>
              </a:pathLst>
            </a:custGeom>
            <a:blipFill>
              <a:blip r:embed="rId2"/>
              <a:stretch>
                <a:fillRect l="-129195" t="0" r="-129195" b="0"/>
              </a:stretch>
            </a:blipFill>
          </p:spPr>
        </p:sp>
      </p:grpSp>
      <p:sp>
        <p:nvSpPr>
          <p:cNvPr name="TextBox 5" id="5"/>
          <p:cNvSpPr txBox="true"/>
          <p:nvPr/>
        </p:nvSpPr>
        <p:spPr>
          <a:xfrm rot="0">
            <a:off x="761182" y="5107813"/>
            <a:ext cx="9570295" cy="1260486"/>
          </a:xfrm>
          <a:prstGeom prst="rect">
            <a:avLst/>
          </a:prstGeom>
        </p:spPr>
        <p:txBody>
          <a:bodyPr anchor="t" rtlCol="false" tIns="0" lIns="0" bIns="0" rIns="0">
            <a:spAutoFit/>
          </a:bodyPr>
          <a:lstStyle/>
          <a:p>
            <a:pPr algn="l">
              <a:lnSpc>
                <a:spcPts val="9674"/>
              </a:lnSpc>
            </a:pPr>
            <a:r>
              <a:rPr lang="en-US" sz="9214" spc="-617" b="true">
                <a:solidFill>
                  <a:srgbClr val="000000"/>
                </a:solidFill>
                <a:latin typeface="Source Han Sans KR Bold"/>
                <a:ea typeface="Source Han Sans KR Bold"/>
                <a:cs typeface="Source Han Sans KR Bold"/>
                <a:sym typeface="Source Han Sans KR Bold"/>
              </a:rPr>
              <a:t>관리자 &amp; 마이페이지</a:t>
            </a:r>
          </a:p>
        </p:txBody>
      </p:sp>
      <p:sp>
        <p:nvSpPr>
          <p:cNvPr name="TextBox 6" id="6"/>
          <p:cNvSpPr txBox="true"/>
          <p:nvPr/>
        </p:nvSpPr>
        <p:spPr>
          <a:xfrm rot="0">
            <a:off x="10496297" y="5892843"/>
            <a:ext cx="2690243" cy="475456"/>
          </a:xfrm>
          <a:prstGeom prst="rect">
            <a:avLst/>
          </a:prstGeom>
        </p:spPr>
        <p:txBody>
          <a:bodyPr anchor="t" rtlCol="false" tIns="0" lIns="0" bIns="0" rIns="0">
            <a:spAutoFit/>
          </a:bodyPr>
          <a:lstStyle/>
          <a:p>
            <a:pPr algn="l">
              <a:lnSpc>
                <a:spcPts val="3798"/>
              </a:lnSpc>
            </a:pPr>
            <a:r>
              <a:rPr lang="en-US" b="true" sz="3303" spc="-237">
                <a:solidFill>
                  <a:srgbClr val="000000"/>
                </a:solidFill>
                <a:latin typeface="Source Han Sans KR Medium"/>
                <a:ea typeface="Source Han Sans KR Medium"/>
                <a:cs typeface="Source Han Sans KR Medium"/>
                <a:sym typeface="Source Han Sans KR Medium"/>
              </a:rPr>
              <a:t>[ 장한나 담당 ]</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91315"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매니저 관리</a:t>
            </a:r>
          </a:p>
        </p:txBody>
      </p:sp>
      <p:sp>
        <p:nvSpPr>
          <p:cNvPr name="AutoShape 3" id="3"/>
          <p:cNvSpPr/>
          <p:nvPr/>
        </p:nvSpPr>
        <p:spPr>
          <a:xfrm flipV="true">
            <a:off x="4610651" y="798280"/>
            <a:ext cx="12648649" cy="0"/>
          </a:xfrm>
          <a:prstGeom prst="line">
            <a:avLst/>
          </a:prstGeom>
          <a:ln cap="rnd" w="9525">
            <a:solidFill>
              <a:srgbClr val="000000"/>
            </a:solidFill>
            <a:prstDash val="solid"/>
            <a:headEnd type="none" len="sm" w="sm"/>
            <a:tailEnd type="none" len="sm" w="sm"/>
          </a:ln>
        </p:spPr>
      </p:sp>
      <p:sp>
        <p:nvSpPr>
          <p:cNvPr name="Freeform 4" id="4"/>
          <p:cNvSpPr/>
          <p:nvPr/>
        </p:nvSpPr>
        <p:spPr>
          <a:xfrm flipH="false" flipV="false" rot="0">
            <a:off x="791315" y="1805255"/>
            <a:ext cx="16677628" cy="6299263"/>
          </a:xfrm>
          <a:custGeom>
            <a:avLst/>
            <a:gdLst/>
            <a:ahLst/>
            <a:cxnLst/>
            <a:rect r="r" b="b" t="t" l="l"/>
            <a:pathLst>
              <a:path h="6299263" w="16677628">
                <a:moveTo>
                  <a:pt x="0" y="0"/>
                </a:moveTo>
                <a:lnTo>
                  <a:pt x="16677628" y="0"/>
                </a:lnTo>
                <a:lnTo>
                  <a:pt x="16677628" y="6299263"/>
                </a:lnTo>
                <a:lnTo>
                  <a:pt x="0" y="6299263"/>
                </a:lnTo>
                <a:lnTo>
                  <a:pt x="0" y="0"/>
                </a:lnTo>
                <a:close/>
              </a:path>
            </a:pathLst>
          </a:custGeom>
          <a:blipFill>
            <a:blip r:embed="rId2"/>
            <a:stretch>
              <a:fillRect l="0" t="0" r="0" b="0"/>
            </a:stretch>
          </a:blipFill>
        </p:spPr>
      </p:sp>
      <p:sp>
        <p:nvSpPr>
          <p:cNvPr name="TextBox 5" id="5"/>
          <p:cNvSpPr txBox="true"/>
          <p:nvPr/>
        </p:nvSpPr>
        <p:spPr>
          <a:xfrm rot="0">
            <a:off x="791315" y="8564825"/>
            <a:ext cx="14285368"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관리자 목록 페이지입니다. 등급이 마스터만 목록을 확인할 수 있고 관리자 권한을 변경 할 수 있습니다.</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798280"/>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791315" y="1542212"/>
            <a:ext cx="16628423" cy="7272747"/>
          </a:xfrm>
          <a:custGeom>
            <a:avLst/>
            <a:gdLst/>
            <a:ahLst/>
            <a:cxnLst/>
            <a:rect r="r" b="b" t="t" l="l"/>
            <a:pathLst>
              <a:path h="7272747" w="16628423">
                <a:moveTo>
                  <a:pt x="0" y="0"/>
                </a:moveTo>
                <a:lnTo>
                  <a:pt x="16628423" y="0"/>
                </a:lnTo>
                <a:lnTo>
                  <a:pt x="16628423" y="7272747"/>
                </a:lnTo>
                <a:lnTo>
                  <a:pt x="0" y="7272747"/>
                </a:lnTo>
                <a:lnTo>
                  <a:pt x="0" y="0"/>
                </a:lnTo>
                <a:close/>
              </a:path>
            </a:pathLst>
          </a:custGeom>
          <a:blipFill>
            <a:blip r:embed="rId2"/>
            <a:stretch>
              <a:fillRect l="0" t="0" r="0" b="0"/>
            </a:stretch>
          </a:blipFill>
        </p:spPr>
      </p:sp>
      <p:sp>
        <p:nvSpPr>
          <p:cNvPr name="TextBox 4" id="4"/>
          <p:cNvSpPr txBox="true"/>
          <p:nvPr/>
        </p:nvSpPr>
        <p:spPr>
          <a:xfrm rot="0">
            <a:off x="791315" y="491660"/>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회원관리</a:t>
            </a:r>
          </a:p>
        </p:txBody>
      </p:sp>
      <p:sp>
        <p:nvSpPr>
          <p:cNvPr name="TextBox 5" id="5"/>
          <p:cNvSpPr txBox="true"/>
          <p:nvPr/>
        </p:nvSpPr>
        <p:spPr>
          <a:xfrm rot="0">
            <a:off x="791315" y="9210675"/>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회원 목록 페이지입니다. 등급 변경과 회원 개인정보 상세 보기가 가능합니다.</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928676"/>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807360" y="1436088"/>
            <a:ext cx="16673280" cy="7414824"/>
          </a:xfrm>
          <a:custGeom>
            <a:avLst/>
            <a:gdLst/>
            <a:ahLst/>
            <a:cxnLst/>
            <a:rect r="r" b="b" t="t" l="l"/>
            <a:pathLst>
              <a:path h="7414824" w="16673280">
                <a:moveTo>
                  <a:pt x="0" y="0"/>
                </a:moveTo>
                <a:lnTo>
                  <a:pt x="16673280" y="0"/>
                </a:lnTo>
                <a:lnTo>
                  <a:pt x="16673280" y="7414824"/>
                </a:lnTo>
                <a:lnTo>
                  <a:pt x="0" y="7414824"/>
                </a:lnTo>
                <a:lnTo>
                  <a:pt x="0" y="0"/>
                </a:lnTo>
                <a:close/>
              </a:path>
            </a:pathLst>
          </a:custGeom>
          <a:blipFill>
            <a:blip r:embed="rId2"/>
            <a:stretch>
              <a:fillRect l="0" t="0" r="0" b="0"/>
            </a:stretch>
          </a:blipFill>
        </p:spPr>
      </p:sp>
      <p:grpSp>
        <p:nvGrpSpPr>
          <p:cNvPr name="Group 4" id="4"/>
          <p:cNvGrpSpPr/>
          <p:nvPr/>
        </p:nvGrpSpPr>
        <p:grpSpPr>
          <a:xfrm rot="0">
            <a:off x="10318655" y="1306023"/>
            <a:ext cx="1354579" cy="388318"/>
            <a:chOff x="0" y="0"/>
            <a:chExt cx="356762" cy="102273"/>
          </a:xfrm>
        </p:grpSpPr>
        <p:sp>
          <p:nvSpPr>
            <p:cNvPr name="Freeform 5" id="5"/>
            <p:cNvSpPr/>
            <p:nvPr/>
          </p:nvSpPr>
          <p:spPr>
            <a:xfrm flipH="false" flipV="false" rot="0">
              <a:off x="0" y="0"/>
              <a:ext cx="356762" cy="102273"/>
            </a:xfrm>
            <a:custGeom>
              <a:avLst/>
              <a:gdLst/>
              <a:ahLst/>
              <a:cxnLst/>
              <a:rect r="r" b="b" t="t" l="l"/>
              <a:pathLst>
                <a:path h="102273" w="356762">
                  <a:moveTo>
                    <a:pt x="0" y="0"/>
                  </a:moveTo>
                  <a:lnTo>
                    <a:pt x="356762" y="0"/>
                  </a:lnTo>
                  <a:lnTo>
                    <a:pt x="356762" y="102273"/>
                  </a:lnTo>
                  <a:lnTo>
                    <a:pt x="0" y="102273"/>
                  </a:lnTo>
                  <a:close/>
                </a:path>
              </a:pathLst>
            </a:custGeom>
            <a:solidFill>
              <a:srgbClr val="000000">
                <a:alpha val="0"/>
              </a:srgbClr>
            </a:solidFill>
            <a:ln w="38100" cap="sq">
              <a:solidFill>
                <a:srgbClr val="F80A0A"/>
              </a:solidFill>
              <a:prstDash val="solid"/>
              <a:miter/>
            </a:ln>
          </p:spPr>
        </p:sp>
        <p:sp>
          <p:nvSpPr>
            <p:cNvPr name="TextBox 6" id="6"/>
            <p:cNvSpPr txBox="true"/>
            <p:nvPr/>
          </p:nvSpPr>
          <p:spPr>
            <a:xfrm>
              <a:off x="0" y="-47625"/>
              <a:ext cx="356762" cy="149898"/>
            </a:xfrm>
            <a:prstGeom prst="rect">
              <a:avLst/>
            </a:prstGeom>
          </p:spPr>
          <p:txBody>
            <a:bodyPr anchor="ctr" rtlCol="false" tIns="50800" lIns="50800" bIns="50800" rIns="50800"/>
            <a:lstStyle/>
            <a:p>
              <a:pPr algn="ctr">
                <a:lnSpc>
                  <a:spcPts val="3671"/>
                </a:lnSpc>
              </a:pPr>
            </a:p>
          </p:txBody>
        </p:sp>
      </p:grpSp>
      <p:sp>
        <p:nvSpPr>
          <p:cNvPr name="TextBox 7" id="7"/>
          <p:cNvSpPr txBox="true"/>
          <p:nvPr/>
        </p:nvSpPr>
        <p:spPr>
          <a:xfrm rot="0">
            <a:off x="874302" y="626819"/>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마이페이지 </a:t>
            </a:r>
          </a:p>
        </p:txBody>
      </p:sp>
      <p:sp>
        <p:nvSpPr>
          <p:cNvPr name="TextBox 8" id="8"/>
          <p:cNvSpPr txBox="true"/>
          <p:nvPr/>
        </p:nvSpPr>
        <p:spPr>
          <a:xfrm rot="0">
            <a:off x="1882450" y="9357188"/>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마이페이지 목록을 누르면 마이페이지로 이동합니다.</a:t>
            </a:r>
          </a:p>
        </p:txBody>
      </p:sp>
      <p:grpSp>
        <p:nvGrpSpPr>
          <p:cNvPr name="Group 9" id="9"/>
          <p:cNvGrpSpPr/>
          <p:nvPr/>
        </p:nvGrpSpPr>
        <p:grpSpPr>
          <a:xfrm rot="0">
            <a:off x="10059223" y="1028700"/>
            <a:ext cx="518866" cy="622292"/>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1028700" y="9258300"/>
            <a:ext cx="518866" cy="622292"/>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928676"/>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0632159" y="1585301"/>
            <a:ext cx="7514188" cy="7401382"/>
          </a:xfrm>
          <a:custGeom>
            <a:avLst/>
            <a:gdLst/>
            <a:ahLst/>
            <a:cxnLst/>
            <a:rect r="r" b="b" t="t" l="l"/>
            <a:pathLst>
              <a:path h="7401382" w="7514188">
                <a:moveTo>
                  <a:pt x="0" y="0"/>
                </a:moveTo>
                <a:lnTo>
                  <a:pt x="7514188" y="0"/>
                </a:lnTo>
                <a:lnTo>
                  <a:pt x="7514188" y="7401381"/>
                </a:lnTo>
                <a:lnTo>
                  <a:pt x="0" y="7401381"/>
                </a:lnTo>
                <a:lnTo>
                  <a:pt x="0" y="0"/>
                </a:lnTo>
                <a:close/>
              </a:path>
            </a:pathLst>
          </a:custGeom>
          <a:blipFill>
            <a:blip r:embed="rId2"/>
            <a:stretch>
              <a:fillRect l="-31281" t="0" r="-35458" b="-4807"/>
            </a:stretch>
          </a:blipFill>
        </p:spPr>
      </p:sp>
      <p:sp>
        <p:nvSpPr>
          <p:cNvPr name="Freeform 4" id="4"/>
          <p:cNvSpPr/>
          <p:nvPr/>
        </p:nvSpPr>
        <p:spPr>
          <a:xfrm flipH="false" flipV="false" rot="0">
            <a:off x="160234" y="1585301"/>
            <a:ext cx="10355793" cy="7401382"/>
          </a:xfrm>
          <a:custGeom>
            <a:avLst/>
            <a:gdLst/>
            <a:ahLst/>
            <a:cxnLst/>
            <a:rect r="r" b="b" t="t" l="l"/>
            <a:pathLst>
              <a:path h="7401382" w="10355793">
                <a:moveTo>
                  <a:pt x="0" y="0"/>
                </a:moveTo>
                <a:lnTo>
                  <a:pt x="10355793" y="0"/>
                </a:lnTo>
                <a:lnTo>
                  <a:pt x="10355793" y="7401381"/>
                </a:lnTo>
                <a:lnTo>
                  <a:pt x="0" y="7401381"/>
                </a:lnTo>
                <a:lnTo>
                  <a:pt x="0" y="0"/>
                </a:lnTo>
                <a:close/>
              </a:path>
            </a:pathLst>
          </a:custGeom>
          <a:blipFill>
            <a:blip r:embed="rId3"/>
            <a:stretch>
              <a:fillRect l="-1547" t="0" r="0" b="0"/>
            </a:stretch>
          </a:blipFill>
        </p:spPr>
      </p:sp>
      <p:grpSp>
        <p:nvGrpSpPr>
          <p:cNvPr name="Group 5" id="5"/>
          <p:cNvGrpSpPr/>
          <p:nvPr/>
        </p:nvGrpSpPr>
        <p:grpSpPr>
          <a:xfrm rot="0">
            <a:off x="5338131" y="1501089"/>
            <a:ext cx="881319" cy="299831"/>
            <a:chOff x="0" y="0"/>
            <a:chExt cx="232117" cy="78968"/>
          </a:xfrm>
        </p:grpSpPr>
        <p:sp>
          <p:nvSpPr>
            <p:cNvPr name="Freeform 6" id="6"/>
            <p:cNvSpPr/>
            <p:nvPr/>
          </p:nvSpPr>
          <p:spPr>
            <a:xfrm flipH="false" flipV="false" rot="0">
              <a:off x="0" y="0"/>
              <a:ext cx="232117" cy="78968"/>
            </a:xfrm>
            <a:custGeom>
              <a:avLst/>
              <a:gdLst/>
              <a:ahLst/>
              <a:cxnLst/>
              <a:rect r="r" b="b" t="t" l="l"/>
              <a:pathLst>
                <a:path h="78968" w="232117">
                  <a:moveTo>
                    <a:pt x="0" y="0"/>
                  </a:moveTo>
                  <a:lnTo>
                    <a:pt x="232117" y="0"/>
                  </a:lnTo>
                  <a:lnTo>
                    <a:pt x="232117" y="78968"/>
                  </a:lnTo>
                  <a:lnTo>
                    <a:pt x="0" y="78968"/>
                  </a:lnTo>
                  <a:close/>
                </a:path>
              </a:pathLst>
            </a:custGeom>
            <a:solidFill>
              <a:srgbClr val="000000">
                <a:alpha val="0"/>
              </a:srgbClr>
            </a:solidFill>
            <a:ln w="38100" cap="sq">
              <a:solidFill>
                <a:srgbClr val="FF0000"/>
              </a:solidFill>
              <a:prstDash val="solid"/>
              <a:miter/>
            </a:ln>
          </p:spPr>
        </p:sp>
        <p:sp>
          <p:nvSpPr>
            <p:cNvPr name="TextBox 7" id="7"/>
            <p:cNvSpPr txBox="true"/>
            <p:nvPr/>
          </p:nvSpPr>
          <p:spPr>
            <a:xfrm>
              <a:off x="0" y="-47625"/>
              <a:ext cx="232117" cy="126593"/>
            </a:xfrm>
            <a:prstGeom prst="rect">
              <a:avLst/>
            </a:prstGeom>
          </p:spPr>
          <p:txBody>
            <a:bodyPr anchor="ctr" rtlCol="false" tIns="50800" lIns="50800" bIns="50800" rIns="50800"/>
            <a:lstStyle/>
            <a:p>
              <a:pPr algn="ctr">
                <a:lnSpc>
                  <a:spcPts val="3671"/>
                </a:lnSpc>
              </a:pPr>
            </a:p>
          </p:txBody>
        </p:sp>
      </p:grpSp>
      <p:sp>
        <p:nvSpPr>
          <p:cNvPr name="TextBox 8" id="8"/>
          <p:cNvSpPr txBox="true"/>
          <p:nvPr/>
        </p:nvSpPr>
        <p:spPr>
          <a:xfrm rot="0">
            <a:off x="630323" y="631581"/>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마이페이지</a:t>
            </a:r>
          </a:p>
        </p:txBody>
      </p:sp>
      <p:sp>
        <p:nvSpPr>
          <p:cNvPr name="TextBox 9" id="9"/>
          <p:cNvSpPr txBox="true"/>
          <p:nvPr/>
        </p:nvSpPr>
        <p:spPr>
          <a:xfrm rot="0">
            <a:off x="11152332" y="9210675"/>
            <a:ext cx="6994015"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로그인 하지 않은 유저는 로그인 페이지로 이동합니다.</a:t>
            </a:r>
          </a:p>
        </p:txBody>
      </p:sp>
      <p:grpSp>
        <p:nvGrpSpPr>
          <p:cNvPr name="Group 10" id="10"/>
          <p:cNvGrpSpPr/>
          <p:nvPr/>
        </p:nvGrpSpPr>
        <p:grpSpPr>
          <a:xfrm rot="0">
            <a:off x="14271945" y="1501089"/>
            <a:ext cx="1001721" cy="415685"/>
            <a:chOff x="0" y="0"/>
            <a:chExt cx="263828" cy="109481"/>
          </a:xfrm>
        </p:grpSpPr>
        <p:sp>
          <p:nvSpPr>
            <p:cNvPr name="Freeform 11" id="11"/>
            <p:cNvSpPr/>
            <p:nvPr/>
          </p:nvSpPr>
          <p:spPr>
            <a:xfrm flipH="false" flipV="false" rot="0">
              <a:off x="0" y="0"/>
              <a:ext cx="263828" cy="109481"/>
            </a:xfrm>
            <a:custGeom>
              <a:avLst/>
              <a:gdLst/>
              <a:ahLst/>
              <a:cxnLst/>
              <a:rect r="r" b="b" t="t" l="l"/>
              <a:pathLst>
                <a:path h="109481" w="263828">
                  <a:moveTo>
                    <a:pt x="0" y="0"/>
                  </a:moveTo>
                  <a:lnTo>
                    <a:pt x="263828" y="0"/>
                  </a:lnTo>
                  <a:lnTo>
                    <a:pt x="263828" y="109481"/>
                  </a:lnTo>
                  <a:lnTo>
                    <a:pt x="0" y="109481"/>
                  </a:lnTo>
                  <a:close/>
                </a:path>
              </a:pathLst>
            </a:custGeom>
            <a:solidFill>
              <a:srgbClr val="000000">
                <a:alpha val="0"/>
              </a:srgbClr>
            </a:solidFill>
            <a:ln w="38100" cap="sq">
              <a:solidFill>
                <a:srgbClr val="2F56C7"/>
              </a:solidFill>
              <a:prstDash val="solid"/>
              <a:miter/>
            </a:ln>
          </p:spPr>
        </p:sp>
        <p:sp>
          <p:nvSpPr>
            <p:cNvPr name="TextBox 12" id="12"/>
            <p:cNvSpPr txBox="true"/>
            <p:nvPr/>
          </p:nvSpPr>
          <p:spPr>
            <a:xfrm>
              <a:off x="0" y="-47625"/>
              <a:ext cx="263828" cy="157106"/>
            </a:xfrm>
            <a:prstGeom prst="rect">
              <a:avLst/>
            </a:prstGeom>
          </p:spPr>
          <p:txBody>
            <a:bodyPr anchor="ctr" rtlCol="false" tIns="50800" lIns="50800" bIns="50800" rIns="50800"/>
            <a:lstStyle/>
            <a:p>
              <a:pPr algn="ctr">
                <a:lnSpc>
                  <a:spcPts val="3671"/>
                </a:lnSpc>
              </a:pPr>
            </a:p>
          </p:txBody>
        </p:sp>
      </p:grpSp>
      <p:sp>
        <p:nvSpPr>
          <p:cNvPr name="TextBox 13" id="13"/>
          <p:cNvSpPr txBox="true"/>
          <p:nvPr/>
        </p:nvSpPr>
        <p:spPr>
          <a:xfrm rot="0">
            <a:off x="1113643" y="9284374"/>
            <a:ext cx="5936468"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로그인한 유저는 마이페이지로 이동합니다.</a:t>
            </a:r>
          </a:p>
        </p:txBody>
      </p:sp>
      <p:grpSp>
        <p:nvGrpSpPr>
          <p:cNvPr name="Group 14" id="14"/>
          <p:cNvGrpSpPr/>
          <p:nvPr/>
        </p:nvGrpSpPr>
        <p:grpSpPr>
          <a:xfrm rot="0">
            <a:off x="1028700" y="2002077"/>
            <a:ext cx="737470" cy="904203"/>
            <a:chOff x="0" y="0"/>
            <a:chExt cx="983293" cy="1205604"/>
          </a:xfrm>
        </p:grpSpPr>
        <p:sp>
          <p:nvSpPr>
            <p:cNvPr name="Freeform 15" id="15"/>
            <p:cNvSpPr/>
            <p:nvPr/>
          </p:nvSpPr>
          <p:spPr>
            <a:xfrm flipH="false" flipV="false" rot="0">
              <a:off x="0" y="0"/>
              <a:ext cx="983234" cy="1205611"/>
            </a:xfrm>
            <a:custGeom>
              <a:avLst/>
              <a:gdLst/>
              <a:ahLst/>
              <a:cxnLst/>
              <a:rect r="r" b="b" t="t" l="l"/>
              <a:pathLst>
                <a:path h="1205611" w="983234">
                  <a:moveTo>
                    <a:pt x="0" y="0"/>
                  </a:moveTo>
                  <a:lnTo>
                    <a:pt x="983234" y="0"/>
                  </a:lnTo>
                  <a:lnTo>
                    <a:pt x="983234" y="1205611"/>
                  </a:lnTo>
                  <a:lnTo>
                    <a:pt x="0" y="1205611"/>
                  </a:lnTo>
                  <a:lnTo>
                    <a:pt x="0" y="0"/>
                  </a:lnTo>
                  <a:close/>
                </a:path>
              </a:pathLst>
            </a:custGeom>
            <a:solidFill>
              <a:srgbClr val="000000">
                <a:alpha val="0"/>
              </a:srgbClr>
            </a:solidFill>
            <a:ln w="12700">
              <a:solidFill>
                <a:srgbClr val="000000"/>
              </a:solidFill>
            </a:ln>
          </p:spPr>
        </p:sp>
      </p:grpSp>
      <p:grpSp>
        <p:nvGrpSpPr>
          <p:cNvPr name="Group 16" id="16"/>
          <p:cNvGrpSpPr/>
          <p:nvPr/>
        </p:nvGrpSpPr>
        <p:grpSpPr>
          <a:xfrm rot="0">
            <a:off x="5078698" y="1168621"/>
            <a:ext cx="518866" cy="622292"/>
            <a:chOff x="0" y="0"/>
            <a:chExt cx="1066816" cy="1279466"/>
          </a:xfrm>
        </p:grpSpPr>
        <p:sp>
          <p:nvSpPr>
            <p:cNvPr name="Freeform 17" id="17"/>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8" id="18"/>
          <p:cNvGrpSpPr/>
          <p:nvPr/>
        </p:nvGrpSpPr>
        <p:grpSpPr>
          <a:xfrm rot="0">
            <a:off x="509834" y="9208072"/>
            <a:ext cx="518866" cy="622292"/>
            <a:chOff x="0" y="0"/>
            <a:chExt cx="1066816" cy="1279466"/>
          </a:xfrm>
        </p:grpSpPr>
        <p:sp>
          <p:nvSpPr>
            <p:cNvPr name="Freeform 19" id="19"/>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20" id="20" descr="배지 1 단색으로 채워진"/>
          <p:cNvSpPr/>
          <p:nvPr/>
        </p:nvSpPr>
        <p:spPr>
          <a:xfrm flipH="false" flipV="false" rot="0">
            <a:off x="13978422" y="1186244"/>
            <a:ext cx="587045" cy="587045"/>
          </a:xfrm>
          <a:custGeom>
            <a:avLst/>
            <a:gdLst/>
            <a:ahLst/>
            <a:cxnLst/>
            <a:rect r="r" b="b" t="t" l="l"/>
            <a:pathLst>
              <a:path h="587045" w="587045">
                <a:moveTo>
                  <a:pt x="0" y="0"/>
                </a:moveTo>
                <a:lnTo>
                  <a:pt x="587045" y="0"/>
                </a:lnTo>
                <a:lnTo>
                  <a:pt x="587045" y="587046"/>
                </a:lnTo>
                <a:lnTo>
                  <a:pt x="0" y="5870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descr="배지 1 단색으로 채워진"/>
          <p:cNvSpPr/>
          <p:nvPr/>
        </p:nvSpPr>
        <p:spPr>
          <a:xfrm flipH="false" flipV="false" rot="0">
            <a:off x="10516027" y="9119391"/>
            <a:ext cx="587045" cy="587045"/>
          </a:xfrm>
          <a:custGeom>
            <a:avLst/>
            <a:gdLst/>
            <a:ahLst/>
            <a:cxnLst/>
            <a:rect r="r" b="b" t="t" l="l"/>
            <a:pathLst>
              <a:path h="587045" w="587045">
                <a:moveTo>
                  <a:pt x="0" y="0"/>
                </a:moveTo>
                <a:lnTo>
                  <a:pt x="587046" y="0"/>
                </a:lnTo>
                <a:lnTo>
                  <a:pt x="587046" y="587046"/>
                </a:lnTo>
                <a:lnTo>
                  <a:pt x="0" y="5870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0651" y="928676"/>
            <a:ext cx="12648649" cy="0"/>
          </a:xfrm>
          <a:prstGeom prst="line">
            <a:avLst/>
          </a:prstGeom>
          <a:ln cap="rnd" w="9525">
            <a:solidFill>
              <a:srgbClr val="000000"/>
            </a:solidFill>
            <a:prstDash val="solid"/>
            <a:headEnd type="none" len="sm" w="sm"/>
            <a:tailEnd type="none" len="sm" w="sm"/>
          </a:ln>
        </p:spPr>
      </p:sp>
      <p:sp>
        <p:nvSpPr>
          <p:cNvPr name="Freeform 3" id="3"/>
          <p:cNvSpPr/>
          <p:nvPr/>
        </p:nvSpPr>
        <p:spPr>
          <a:xfrm flipH="false" flipV="false" rot="0">
            <a:off x="1061253" y="1559146"/>
            <a:ext cx="16198047" cy="7455142"/>
          </a:xfrm>
          <a:custGeom>
            <a:avLst/>
            <a:gdLst/>
            <a:ahLst/>
            <a:cxnLst/>
            <a:rect r="r" b="b" t="t" l="l"/>
            <a:pathLst>
              <a:path h="7455142" w="16198047">
                <a:moveTo>
                  <a:pt x="0" y="0"/>
                </a:moveTo>
                <a:lnTo>
                  <a:pt x="16198047" y="0"/>
                </a:lnTo>
                <a:lnTo>
                  <a:pt x="16198047" y="7455142"/>
                </a:lnTo>
                <a:lnTo>
                  <a:pt x="0" y="7455142"/>
                </a:lnTo>
                <a:lnTo>
                  <a:pt x="0" y="0"/>
                </a:lnTo>
                <a:close/>
              </a:path>
            </a:pathLst>
          </a:custGeom>
          <a:blipFill>
            <a:blip r:embed="rId2"/>
            <a:stretch>
              <a:fillRect l="-200" t="0" r="0" b="-8151"/>
            </a:stretch>
          </a:blipFill>
        </p:spPr>
      </p:sp>
      <p:sp>
        <p:nvSpPr>
          <p:cNvPr name="TextBox 4" id="4"/>
          <p:cNvSpPr txBox="true"/>
          <p:nvPr/>
        </p:nvSpPr>
        <p:spPr>
          <a:xfrm rot="0">
            <a:off x="630323" y="631581"/>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등급문의 [등록]</a:t>
            </a:r>
          </a:p>
        </p:txBody>
      </p:sp>
      <p:grpSp>
        <p:nvGrpSpPr>
          <p:cNvPr name="Group 5" id="5"/>
          <p:cNvGrpSpPr/>
          <p:nvPr/>
        </p:nvGrpSpPr>
        <p:grpSpPr>
          <a:xfrm rot="0">
            <a:off x="13299015" y="5953190"/>
            <a:ext cx="1354579" cy="516505"/>
            <a:chOff x="0" y="0"/>
            <a:chExt cx="356762" cy="136034"/>
          </a:xfrm>
        </p:grpSpPr>
        <p:sp>
          <p:nvSpPr>
            <p:cNvPr name="Freeform 6" id="6"/>
            <p:cNvSpPr/>
            <p:nvPr/>
          </p:nvSpPr>
          <p:spPr>
            <a:xfrm flipH="false" flipV="false" rot="0">
              <a:off x="0" y="0"/>
              <a:ext cx="356762" cy="136034"/>
            </a:xfrm>
            <a:custGeom>
              <a:avLst/>
              <a:gdLst/>
              <a:ahLst/>
              <a:cxnLst/>
              <a:rect r="r" b="b" t="t" l="l"/>
              <a:pathLst>
                <a:path h="136034" w="356762">
                  <a:moveTo>
                    <a:pt x="0" y="0"/>
                  </a:moveTo>
                  <a:lnTo>
                    <a:pt x="356762" y="0"/>
                  </a:lnTo>
                  <a:lnTo>
                    <a:pt x="356762" y="136034"/>
                  </a:lnTo>
                  <a:lnTo>
                    <a:pt x="0" y="136034"/>
                  </a:lnTo>
                  <a:close/>
                </a:path>
              </a:pathLst>
            </a:custGeom>
            <a:solidFill>
              <a:srgbClr val="000000">
                <a:alpha val="0"/>
              </a:srgbClr>
            </a:solidFill>
            <a:ln w="38100" cap="sq">
              <a:solidFill>
                <a:srgbClr val="F80A0A"/>
              </a:solidFill>
              <a:prstDash val="solid"/>
              <a:miter/>
            </a:ln>
          </p:spPr>
        </p:sp>
        <p:sp>
          <p:nvSpPr>
            <p:cNvPr name="TextBox 7" id="7"/>
            <p:cNvSpPr txBox="true"/>
            <p:nvPr/>
          </p:nvSpPr>
          <p:spPr>
            <a:xfrm>
              <a:off x="0" y="-47625"/>
              <a:ext cx="356762" cy="183659"/>
            </a:xfrm>
            <a:prstGeom prst="rect">
              <a:avLst/>
            </a:prstGeom>
          </p:spPr>
          <p:txBody>
            <a:bodyPr anchor="ctr" rtlCol="false" tIns="50800" lIns="50800" bIns="50800" rIns="50800"/>
            <a:lstStyle/>
            <a:p>
              <a:pPr algn="ctr">
                <a:lnSpc>
                  <a:spcPts val="3671"/>
                </a:lnSpc>
              </a:pPr>
            </a:p>
          </p:txBody>
        </p:sp>
      </p:grpSp>
      <p:sp>
        <p:nvSpPr>
          <p:cNvPr name="TextBox 8" id="8"/>
          <p:cNvSpPr txBox="true"/>
          <p:nvPr/>
        </p:nvSpPr>
        <p:spPr>
          <a:xfrm rot="0">
            <a:off x="1882450" y="9357188"/>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1 : 1 문의사항 페이지입니다. 1 : 1 문의하기 버튼을 누르면 작성할 수 있는 폼으로 이동합니다.</a:t>
            </a:r>
          </a:p>
        </p:txBody>
      </p:sp>
      <p:grpSp>
        <p:nvGrpSpPr>
          <p:cNvPr name="Group 9" id="9"/>
          <p:cNvGrpSpPr/>
          <p:nvPr/>
        </p:nvGrpSpPr>
        <p:grpSpPr>
          <a:xfrm rot="0">
            <a:off x="13039582" y="5642044"/>
            <a:ext cx="518866" cy="622292"/>
            <a:chOff x="0" y="0"/>
            <a:chExt cx="1066816" cy="1279466"/>
          </a:xfrm>
        </p:grpSpPr>
        <p:sp>
          <p:nvSpPr>
            <p:cNvPr name="Freeform 10" id="10"/>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grpSp>
        <p:nvGrpSpPr>
          <p:cNvPr name="Group 11" id="11"/>
          <p:cNvGrpSpPr/>
          <p:nvPr/>
        </p:nvGrpSpPr>
        <p:grpSpPr>
          <a:xfrm rot="0">
            <a:off x="1061253" y="9280886"/>
            <a:ext cx="518866" cy="622292"/>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3"/>
              <a:stretch>
                <a:fillRect l="0" t="-1206" r="-1" b="-1201"/>
              </a:stretch>
            </a:blipFill>
          </p:spPr>
        </p:sp>
      </p:gr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591779"/>
            <a:ext cx="9009289" cy="6601444"/>
          </a:xfrm>
          <a:custGeom>
            <a:avLst/>
            <a:gdLst/>
            <a:ahLst/>
            <a:cxnLst/>
            <a:rect r="r" b="b" t="t" l="l"/>
            <a:pathLst>
              <a:path h="6601444" w="9009289">
                <a:moveTo>
                  <a:pt x="0" y="0"/>
                </a:moveTo>
                <a:lnTo>
                  <a:pt x="9009289" y="0"/>
                </a:lnTo>
                <a:lnTo>
                  <a:pt x="9009289" y="6601443"/>
                </a:lnTo>
                <a:lnTo>
                  <a:pt x="0" y="6601443"/>
                </a:lnTo>
                <a:lnTo>
                  <a:pt x="0" y="0"/>
                </a:lnTo>
                <a:close/>
              </a:path>
            </a:pathLst>
          </a:custGeom>
          <a:blipFill>
            <a:blip r:embed="rId2"/>
            <a:stretch>
              <a:fillRect l="-2192" t="-1107" r="-5201" b="-1107"/>
            </a:stretch>
          </a:blipFill>
        </p:spPr>
      </p:sp>
      <p:grpSp>
        <p:nvGrpSpPr>
          <p:cNvPr name="Group 3" id="3"/>
          <p:cNvGrpSpPr/>
          <p:nvPr/>
        </p:nvGrpSpPr>
        <p:grpSpPr>
          <a:xfrm rot="0">
            <a:off x="16935720" y="7390241"/>
            <a:ext cx="1066073" cy="518702"/>
            <a:chOff x="0" y="0"/>
            <a:chExt cx="280776" cy="136613"/>
          </a:xfrm>
        </p:grpSpPr>
        <p:sp>
          <p:nvSpPr>
            <p:cNvPr name="Freeform 4" id="4"/>
            <p:cNvSpPr/>
            <p:nvPr/>
          </p:nvSpPr>
          <p:spPr>
            <a:xfrm flipH="false" flipV="false" rot="0">
              <a:off x="0" y="0"/>
              <a:ext cx="280776" cy="136613"/>
            </a:xfrm>
            <a:custGeom>
              <a:avLst/>
              <a:gdLst/>
              <a:ahLst/>
              <a:cxnLst/>
              <a:rect r="r" b="b" t="t" l="l"/>
              <a:pathLst>
                <a:path h="136613" w="280776">
                  <a:moveTo>
                    <a:pt x="0" y="0"/>
                  </a:moveTo>
                  <a:lnTo>
                    <a:pt x="280776" y="0"/>
                  </a:lnTo>
                  <a:lnTo>
                    <a:pt x="280776" y="136613"/>
                  </a:lnTo>
                  <a:lnTo>
                    <a:pt x="0" y="136613"/>
                  </a:lnTo>
                  <a:close/>
                </a:path>
              </a:pathLst>
            </a:custGeom>
            <a:solidFill>
              <a:srgbClr val="000000">
                <a:alpha val="0"/>
              </a:srgbClr>
            </a:solidFill>
            <a:ln w="38100" cap="sq">
              <a:solidFill>
                <a:srgbClr val="F80A0A"/>
              </a:solidFill>
              <a:prstDash val="solid"/>
              <a:miter/>
            </a:ln>
          </p:spPr>
        </p:sp>
        <p:sp>
          <p:nvSpPr>
            <p:cNvPr name="TextBox 5" id="5"/>
            <p:cNvSpPr txBox="true"/>
            <p:nvPr/>
          </p:nvSpPr>
          <p:spPr>
            <a:xfrm>
              <a:off x="0" y="-47625"/>
              <a:ext cx="280776" cy="184238"/>
            </a:xfrm>
            <a:prstGeom prst="rect">
              <a:avLst/>
            </a:prstGeom>
          </p:spPr>
          <p:txBody>
            <a:bodyPr anchor="ctr" rtlCol="false" tIns="50800" lIns="50800" bIns="50800" rIns="50800"/>
            <a:lstStyle/>
            <a:p>
              <a:pPr algn="ctr">
                <a:lnSpc>
                  <a:spcPts val="3671"/>
                </a:lnSpc>
              </a:pPr>
            </a:p>
          </p:txBody>
        </p:sp>
      </p:grpSp>
      <p:sp>
        <p:nvSpPr>
          <p:cNvPr name="TextBox 6" id="6"/>
          <p:cNvSpPr txBox="true"/>
          <p:nvPr/>
        </p:nvSpPr>
        <p:spPr>
          <a:xfrm rot="0">
            <a:off x="1028700" y="9307735"/>
            <a:ext cx="12425960" cy="422063"/>
          </a:xfrm>
          <a:prstGeom prst="rect">
            <a:avLst/>
          </a:prstGeom>
        </p:spPr>
        <p:txBody>
          <a:bodyPr anchor="t" rtlCol="false" tIns="0" lIns="0" bIns="0" rIns="0">
            <a:spAutoFit/>
          </a:bodyPr>
          <a:lstStyle/>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사용자가 내용을 입력 후 작성하기 버튼을 누르면 등록이 됩니다.</a:t>
            </a:r>
          </a:p>
        </p:txBody>
      </p:sp>
      <p:sp>
        <p:nvSpPr>
          <p:cNvPr name="Freeform 7" id="7"/>
          <p:cNvSpPr/>
          <p:nvPr/>
        </p:nvSpPr>
        <p:spPr>
          <a:xfrm flipH="false" flipV="false" rot="0">
            <a:off x="397555" y="2155155"/>
            <a:ext cx="8608769" cy="3618890"/>
          </a:xfrm>
          <a:custGeom>
            <a:avLst/>
            <a:gdLst/>
            <a:ahLst/>
            <a:cxnLst/>
            <a:rect r="r" b="b" t="t" l="l"/>
            <a:pathLst>
              <a:path h="3618890" w="8608769">
                <a:moveTo>
                  <a:pt x="0" y="0"/>
                </a:moveTo>
                <a:lnTo>
                  <a:pt x="8608770" y="0"/>
                </a:lnTo>
                <a:lnTo>
                  <a:pt x="8608770" y="3618890"/>
                </a:lnTo>
                <a:lnTo>
                  <a:pt x="0" y="3618890"/>
                </a:lnTo>
                <a:lnTo>
                  <a:pt x="0" y="0"/>
                </a:lnTo>
                <a:close/>
              </a:path>
            </a:pathLst>
          </a:custGeom>
          <a:blipFill>
            <a:blip r:embed="rId3"/>
            <a:stretch>
              <a:fillRect l="-1827" t="-41245" r="-4770" b="-34071"/>
            </a:stretch>
          </a:blipFill>
          <a:ln w="38100" cap="sq">
            <a:solidFill>
              <a:srgbClr val="FF0000"/>
            </a:solidFill>
            <a:prstDash val="solid"/>
            <a:miter/>
          </a:ln>
        </p:spPr>
      </p:sp>
      <p:sp>
        <p:nvSpPr>
          <p:cNvPr name="TextBox 8" id="8"/>
          <p:cNvSpPr txBox="true"/>
          <p:nvPr/>
        </p:nvSpPr>
        <p:spPr>
          <a:xfrm rot="0">
            <a:off x="1028700" y="7626896"/>
            <a:ext cx="12425960" cy="1298363"/>
          </a:xfrm>
          <a:prstGeom prst="rect">
            <a:avLst/>
          </a:prstGeom>
        </p:spPr>
        <p:txBody>
          <a:bodyPr anchor="t" rtlCol="false" tIns="0" lIns="0" bIns="0" rIns="0">
            <a:spAutoFit/>
          </a:bodyPr>
          <a:lstStyle/>
          <a:p>
            <a:pPr algn="l">
              <a:lnSpc>
                <a:spcPts val="3511"/>
              </a:lnSpc>
            </a:pPr>
            <a:r>
              <a:rPr lang="en-US" sz="2508" spc="-42">
                <a:solidFill>
                  <a:srgbClr val="000000"/>
                </a:solidFill>
                <a:latin typeface="Source Han Sans KR"/>
                <a:ea typeface="Source Han Sans KR"/>
                <a:cs typeface="Source Han Sans KR"/>
                <a:sym typeface="Source Han Sans KR"/>
              </a:rPr>
              <a:t>등급 문의를 선택 시 </a:t>
            </a:r>
          </a:p>
          <a:p>
            <a:pPr algn="l">
              <a:lnSpc>
                <a:spcPts val="3511"/>
              </a:lnSpc>
            </a:pPr>
            <a:r>
              <a:rPr lang="en-US" sz="2508" spc="-42">
                <a:solidFill>
                  <a:srgbClr val="000000"/>
                </a:solidFill>
                <a:latin typeface="Source Han Sans KR"/>
                <a:ea typeface="Source Han Sans KR"/>
                <a:cs typeface="Source Han Sans KR"/>
                <a:sym typeface="Source Han Sans KR"/>
              </a:rPr>
              <a:t>“판매자로 권한 요청 시 사업자 번호 또는 사업자 등록증을 첨부해주세요.”</a:t>
            </a:r>
          </a:p>
          <a:p>
            <a:pPr algn="l">
              <a:lnSpc>
                <a:spcPts val="3511"/>
              </a:lnSpc>
              <a:spcBef>
                <a:spcPct val="0"/>
              </a:spcBef>
            </a:pPr>
            <a:r>
              <a:rPr lang="en-US" sz="2508" spc="-42">
                <a:solidFill>
                  <a:srgbClr val="000000"/>
                </a:solidFill>
                <a:latin typeface="Source Han Sans KR"/>
                <a:ea typeface="Source Han Sans KR"/>
                <a:cs typeface="Source Han Sans KR"/>
                <a:sym typeface="Source Han Sans KR"/>
              </a:rPr>
              <a:t>의 문장이 보여집니다.</a:t>
            </a:r>
          </a:p>
        </p:txBody>
      </p:sp>
      <p:sp>
        <p:nvSpPr>
          <p:cNvPr name="TextBox 9" id="9"/>
          <p:cNvSpPr txBox="true"/>
          <p:nvPr/>
        </p:nvSpPr>
        <p:spPr>
          <a:xfrm rot="0">
            <a:off x="630323" y="631581"/>
            <a:ext cx="3736349" cy="537040"/>
          </a:xfrm>
          <a:prstGeom prst="rect">
            <a:avLst/>
          </a:prstGeom>
        </p:spPr>
        <p:txBody>
          <a:bodyPr anchor="t" rtlCol="false" tIns="0" lIns="0" bIns="0" rIns="0">
            <a:spAutoFit/>
          </a:bodyPr>
          <a:lstStyle/>
          <a:p>
            <a:pPr algn="l">
              <a:lnSpc>
                <a:spcPts val="4329"/>
              </a:lnSpc>
            </a:pPr>
            <a:r>
              <a:rPr lang="en-US" sz="3092" spc="-197" b="true">
                <a:solidFill>
                  <a:srgbClr val="000000"/>
                </a:solidFill>
                <a:latin typeface="Source Han Sans KR Bold"/>
                <a:ea typeface="Source Han Sans KR Bold"/>
                <a:cs typeface="Source Han Sans KR Bold"/>
                <a:sym typeface="Source Han Sans KR Bold"/>
              </a:rPr>
              <a:t>등급문의 [등록]</a:t>
            </a:r>
          </a:p>
        </p:txBody>
      </p:sp>
      <p:sp>
        <p:nvSpPr>
          <p:cNvPr name="AutoShape 10" id="10"/>
          <p:cNvSpPr/>
          <p:nvPr/>
        </p:nvSpPr>
        <p:spPr>
          <a:xfrm flipV="true">
            <a:off x="4610651" y="928676"/>
            <a:ext cx="12648649" cy="0"/>
          </a:xfrm>
          <a:prstGeom prst="line">
            <a:avLst/>
          </a:prstGeom>
          <a:ln cap="rnd" w="9525">
            <a:solidFill>
              <a:srgbClr val="000000"/>
            </a:solidFill>
            <a:prstDash val="solid"/>
            <a:headEnd type="none" len="sm" w="sm"/>
            <a:tailEnd type="none" len="sm" w="sm"/>
          </a:ln>
        </p:spPr>
      </p:sp>
      <p:grpSp>
        <p:nvGrpSpPr>
          <p:cNvPr name="Group 11" id="11"/>
          <p:cNvGrpSpPr/>
          <p:nvPr/>
        </p:nvGrpSpPr>
        <p:grpSpPr>
          <a:xfrm rot="0">
            <a:off x="370890" y="7570931"/>
            <a:ext cx="518866" cy="622292"/>
            <a:chOff x="0" y="0"/>
            <a:chExt cx="1066816" cy="1279466"/>
          </a:xfrm>
        </p:grpSpPr>
        <p:sp>
          <p:nvSpPr>
            <p:cNvPr name="Freeform 12" id="12"/>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grpSp>
        <p:nvGrpSpPr>
          <p:cNvPr name="Group 13" id="13"/>
          <p:cNvGrpSpPr/>
          <p:nvPr/>
        </p:nvGrpSpPr>
        <p:grpSpPr>
          <a:xfrm rot="0">
            <a:off x="8625134" y="1844009"/>
            <a:ext cx="518866" cy="622292"/>
            <a:chOff x="0" y="0"/>
            <a:chExt cx="1066816" cy="1279466"/>
          </a:xfrm>
        </p:grpSpPr>
        <p:sp>
          <p:nvSpPr>
            <p:cNvPr name="Freeform 14" id="14"/>
            <p:cNvSpPr/>
            <p:nvPr/>
          </p:nvSpPr>
          <p:spPr>
            <a:xfrm flipH="false" flipV="false" rot="0">
              <a:off x="0" y="0"/>
              <a:ext cx="1066800" cy="1279525"/>
            </a:xfrm>
            <a:custGeom>
              <a:avLst/>
              <a:gdLst/>
              <a:ahLst/>
              <a:cxnLst/>
              <a:rect r="r" b="b" t="t" l="l"/>
              <a:pathLst>
                <a:path h="1279525" w="1066800">
                  <a:moveTo>
                    <a:pt x="0" y="0"/>
                  </a:moveTo>
                  <a:lnTo>
                    <a:pt x="1066800" y="0"/>
                  </a:lnTo>
                  <a:lnTo>
                    <a:pt x="1066800" y="1279525"/>
                  </a:lnTo>
                  <a:lnTo>
                    <a:pt x="0" y="1279525"/>
                  </a:lnTo>
                  <a:lnTo>
                    <a:pt x="0" y="0"/>
                  </a:lnTo>
                  <a:close/>
                </a:path>
              </a:pathLst>
            </a:custGeom>
            <a:blipFill>
              <a:blip r:embed="rId4"/>
              <a:stretch>
                <a:fillRect l="0" t="-1206" r="-1" b="-1201"/>
              </a:stretch>
            </a:blipFill>
          </p:spPr>
        </p:sp>
      </p:grpSp>
      <p:sp>
        <p:nvSpPr>
          <p:cNvPr name="Freeform 15" id="15" descr="배지 단색으로 채워진"/>
          <p:cNvSpPr/>
          <p:nvPr/>
        </p:nvSpPr>
        <p:spPr>
          <a:xfrm flipH="false" flipV="false" rot="0">
            <a:off x="370890" y="9180097"/>
            <a:ext cx="549702" cy="549702"/>
          </a:xfrm>
          <a:custGeom>
            <a:avLst/>
            <a:gdLst/>
            <a:ahLst/>
            <a:cxnLst/>
            <a:rect r="r" b="b" t="t" l="l"/>
            <a:pathLst>
              <a:path h="549702" w="549702">
                <a:moveTo>
                  <a:pt x="0" y="0"/>
                </a:moveTo>
                <a:lnTo>
                  <a:pt x="549702" y="0"/>
                </a:lnTo>
                <a:lnTo>
                  <a:pt x="549702" y="549701"/>
                </a:lnTo>
                <a:lnTo>
                  <a:pt x="0" y="5497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descr="배지 단색으로 채워진"/>
          <p:cNvSpPr/>
          <p:nvPr/>
        </p:nvSpPr>
        <p:spPr>
          <a:xfrm flipH="false" flipV="false" rot="0">
            <a:off x="16660869" y="7115390"/>
            <a:ext cx="549702" cy="549702"/>
          </a:xfrm>
          <a:custGeom>
            <a:avLst/>
            <a:gdLst/>
            <a:ahLst/>
            <a:cxnLst/>
            <a:rect r="r" b="b" t="t" l="l"/>
            <a:pathLst>
              <a:path h="549702" w="549702">
                <a:moveTo>
                  <a:pt x="0" y="0"/>
                </a:moveTo>
                <a:lnTo>
                  <a:pt x="549702" y="0"/>
                </a:lnTo>
                <a:lnTo>
                  <a:pt x="549702" y="549702"/>
                </a:lnTo>
                <a:lnTo>
                  <a:pt x="0" y="54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DAGPNkWo1SA</dc:identifier>
  <dcterms:modified xsi:type="dcterms:W3CDTF">2011-08-01T06:04:30Z</dcterms:modified>
  <cp:revision>1</cp:revision>
  <dc:title>신토불이 포트폴리오pptx.pptx</dc:title>
</cp:coreProperties>
</file>